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8"/>
  </p:notesMasterIdLst>
  <p:sldIdLst>
    <p:sldId id="256" r:id="rId2"/>
    <p:sldId id="308" r:id="rId3"/>
    <p:sldId id="258" r:id="rId4"/>
    <p:sldId id="259" r:id="rId5"/>
    <p:sldId id="260" r:id="rId6"/>
    <p:sldId id="305" r:id="rId7"/>
    <p:sldId id="309" r:id="rId8"/>
    <p:sldId id="310" r:id="rId9"/>
    <p:sldId id="306" r:id="rId10"/>
    <p:sldId id="261" r:id="rId11"/>
    <p:sldId id="307" r:id="rId12"/>
    <p:sldId id="267" r:id="rId13"/>
    <p:sldId id="262" r:id="rId14"/>
    <p:sldId id="314" r:id="rId15"/>
    <p:sldId id="316" r:id="rId16"/>
    <p:sldId id="315" r:id="rId17"/>
  </p:sldIdLst>
  <p:sldSz cx="9144000" cy="5143500" type="screen16x9"/>
  <p:notesSz cx="6858000" cy="9144000"/>
  <p:embeddedFontLst>
    <p:embeddedFont>
      <p:font typeface="Fira Sans" panose="020B0503050000020004" pitchFamily="34" charset="0"/>
      <p:regular r:id="rId19"/>
      <p:bold r:id="rId20"/>
      <p:italic r:id="rId21"/>
      <p:boldItalic r:id="rId22"/>
    </p:embeddedFont>
    <p:embeddedFont>
      <p:font typeface="Hammersmith One" panose="02010703030501060504" pitchFamily="2"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E9E070-787E-4238-8B51-6B0BDDF4F74E}">
  <a:tblStyle styleId="{7CE9E070-787E-4238-8B51-6B0BDDF4F74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37" autoAdjust="0"/>
    <p:restoredTop sz="94660"/>
  </p:normalViewPr>
  <p:slideViewPr>
    <p:cSldViewPr snapToGrid="0">
      <p:cViewPr varScale="1">
        <p:scale>
          <a:sx n="107" d="100"/>
          <a:sy n="107" d="100"/>
        </p:scale>
        <p:origin x="67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2.png>
</file>

<file path=ppt/media/image3.svg>
</file>

<file path=ppt/media/image4.png>
</file>

<file path=ppt/media/image5.sv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13707eff525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13707eff525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13707eff525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13707eff525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8332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1"/>
        <p:cNvGrpSpPr/>
        <p:nvPr/>
      </p:nvGrpSpPr>
      <p:grpSpPr>
        <a:xfrm>
          <a:off x="0" y="0"/>
          <a:ext cx="0" cy="0"/>
          <a:chOff x="0" y="0"/>
          <a:chExt cx="0" cy="0"/>
        </a:xfrm>
      </p:grpSpPr>
      <p:sp>
        <p:nvSpPr>
          <p:cNvPr id="1782" name="Google Shape;1782;g1423dfa977b_0_24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3" name="Google Shape;1783;g1423dfa977b_0_24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1423dfa977b_0_24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1423dfa977b_0_24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401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3707eff525_0_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3707eff525_0_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13707eff525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13707eff52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13707eff525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13707eff525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13707eff525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13707eff525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0814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13707eff525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13707eff52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827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13707eff525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13707eff525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14724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13707eff525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13707eff52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67455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016400" y="984275"/>
            <a:ext cx="7111200" cy="26013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6000">
                <a:latin typeface="Hammersmith One"/>
                <a:ea typeface="Hammersmith One"/>
                <a:cs typeface="Hammersmith One"/>
                <a:sym typeface="Hammersmith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016400" y="3585575"/>
            <a:ext cx="7111200" cy="40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atin typeface="Fira Sans"/>
                <a:ea typeface="Fira Sans"/>
                <a:cs typeface="Fira Sans"/>
                <a:sym typeface="Fira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1"/>
        </a:solidFill>
        <a:effectLst/>
      </p:bgPr>
    </p:bg>
    <p:spTree>
      <p:nvGrpSpPr>
        <p:cNvPr id="1" name="Shape 214"/>
        <p:cNvGrpSpPr/>
        <p:nvPr/>
      </p:nvGrpSpPr>
      <p:grpSpPr>
        <a:xfrm>
          <a:off x="0" y="0"/>
          <a:ext cx="0" cy="0"/>
          <a:chOff x="0" y="0"/>
          <a:chExt cx="0" cy="0"/>
        </a:xfrm>
      </p:grpSpPr>
      <p:pic>
        <p:nvPicPr>
          <p:cNvPr id="215" name="Google Shape;215;p3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216" name="Google Shape;216;p30"/>
          <p:cNvGrpSpPr/>
          <p:nvPr/>
        </p:nvGrpSpPr>
        <p:grpSpPr>
          <a:xfrm flipH="1">
            <a:off x="7031403" y="3281420"/>
            <a:ext cx="1642725" cy="1501465"/>
            <a:chOff x="3006525" y="2403000"/>
            <a:chExt cx="1173375" cy="1072475"/>
          </a:xfrm>
        </p:grpSpPr>
        <p:sp>
          <p:nvSpPr>
            <p:cNvPr id="217" name="Google Shape;217;p30"/>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30"/>
          <p:cNvGrpSpPr/>
          <p:nvPr/>
        </p:nvGrpSpPr>
        <p:grpSpPr>
          <a:xfrm flipH="1">
            <a:off x="6871381" y="608803"/>
            <a:ext cx="1152395" cy="1030649"/>
            <a:chOff x="3769525" y="2243300"/>
            <a:chExt cx="766475" cy="685500"/>
          </a:xfrm>
        </p:grpSpPr>
        <p:sp>
          <p:nvSpPr>
            <p:cNvPr id="221" name="Google Shape;221;p30"/>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0"/>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30"/>
          <p:cNvGrpSpPr/>
          <p:nvPr/>
        </p:nvGrpSpPr>
        <p:grpSpPr>
          <a:xfrm flipH="1">
            <a:off x="487416" y="4017921"/>
            <a:ext cx="1833294" cy="789824"/>
            <a:chOff x="6542875" y="2741075"/>
            <a:chExt cx="1591125" cy="685492"/>
          </a:xfrm>
        </p:grpSpPr>
        <p:sp>
          <p:nvSpPr>
            <p:cNvPr id="225" name="Google Shape;225;p30"/>
            <p:cNvSpPr/>
            <p:nvPr/>
          </p:nvSpPr>
          <p:spPr>
            <a:xfrm>
              <a:off x="6542875" y="2741075"/>
              <a:ext cx="1591125" cy="685492"/>
            </a:xfrm>
            <a:custGeom>
              <a:avLst/>
              <a:gdLst/>
              <a:ahLst/>
              <a:cxnLst/>
              <a:rect l="l" t="t" r="r" b="b"/>
              <a:pathLst>
                <a:path w="63645" h="26704" extrusionOk="0">
                  <a:moveTo>
                    <a:pt x="44553" y="1"/>
                  </a:moveTo>
                  <a:cubicBezTo>
                    <a:pt x="42042" y="1"/>
                    <a:pt x="39583" y="916"/>
                    <a:pt x="36582" y="3478"/>
                  </a:cubicBezTo>
                  <a:cubicBezTo>
                    <a:pt x="34736" y="4724"/>
                    <a:pt x="32833" y="6507"/>
                    <a:pt x="30506" y="6507"/>
                  </a:cubicBezTo>
                  <a:cubicBezTo>
                    <a:pt x="30432" y="6507"/>
                    <a:pt x="30358" y="6505"/>
                    <a:pt x="30284" y="6502"/>
                  </a:cubicBezTo>
                  <a:cubicBezTo>
                    <a:pt x="26557" y="6037"/>
                    <a:pt x="24854" y="1680"/>
                    <a:pt x="21282" y="846"/>
                  </a:cubicBezTo>
                  <a:cubicBezTo>
                    <a:pt x="20848" y="764"/>
                    <a:pt x="20430" y="726"/>
                    <a:pt x="20027" y="726"/>
                  </a:cubicBezTo>
                  <a:cubicBezTo>
                    <a:pt x="15385" y="726"/>
                    <a:pt x="12781" y="5869"/>
                    <a:pt x="10722" y="9550"/>
                  </a:cubicBezTo>
                  <a:cubicBezTo>
                    <a:pt x="9755" y="10935"/>
                    <a:pt x="8714" y="11186"/>
                    <a:pt x="7670" y="11186"/>
                  </a:cubicBezTo>
                  <a:cubicBezTo>
                    <a:pt x="7078" y="11186"/>
                    <a:pt x="6484" y="11105"/>
                    <a:pt x="5904" y="11105"/>
                  </a:cubicBezTo>
                  <a:cubicBezTo>
                    <a:pt x="4283" y="11105"/>
                    <a:pt x="2763" y="11736"/>
                    <a:pt x="1637" y="16527"/>
                  </a:cubicBezTo>
                  <a:cubicBezTo>
                    <a:pt x="1" y="23426"/>
                    <a:pt x="13438" y="26704"/>
                    <a:pt x="27466" y="26704"/>
                  </a:cubicBezTo>
                  <a:cubicBezTo>
                    <a:pt x="39365" y="26704"/>
                    <a:pt x="51689" y="24345"/>
                    <a:pt x="55596" y="19837"/>
                  </a:cubicBezTo>
                  <a:cubicBezTo>
                    <a:pt x="63645" y="10526"/>
                    <a:pt x="57275" y="3537"/>
                    <a:pt x="52870" y="2025"/>
                  </a:cubicBezTo>
                  <a:cubicBezTo>
                    <a:pt x="49644" y="922"/>
                    <a:pt x="47072" y="1"/>
                    <a:pt x="44553" y="1"/>
                  </a:cubicBezTo>
                  <a:close/>
                </a:path>
              </a:pathLst>
            </a:custGeom>
            <a:solidFill>
              <a:schemeClr val="dk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a:off x="6566325" y="2768175"/>
              <a:ext cx="1544475" cy="634500"/>
            </a:xfrm>
            <a:custGeom>
              <a:avLst/>
              <a:gdLst/>
              <a:ahLst/>
              <a:cxnLst/>
              <a:rect l="l" t="t" r="r" b="b"/>
              <a:pathLst>
                <a:path w="61779" h="25380" extrusionOk="0">
                  <a:moveTo>
                    <a:pt x="43246" y="0"/>
                  </a:moveTo>
                  <a:cubicBezTo>
                    <a:pt x="40802" y="0"/>
                    <a:pt x="38412" y="870"/>
                    <a:pt x="35501" y="3298"/>
                  </a:cubicBezTo>
                  <a:cubicBezTo>
                    <a:pt x="33715" y="4485"/>
                    <a:pt x="31873" y="6185"/>
                    <a:pt x="29619" y="6185"/>
                  </a:cubicBezTo>
                  <a:cubicBezTo>
                    <a:pt x="29544" y="6185"/>
                    <a:pt x="29469" y="6184"/>
                    <a:pt x="29393" y="6180"/>
                  </a:cubicBezTo>
                  <a:cubicBezTo>
                    <a:pt x="25786" y="5739"/>
                    <a:pt x="24119" y="1596"/>
                    <a:pt x="20654" y="786"/>
                  </a:cubicBezTo>
                  <a:cubicBezTo>
                    <a:pt x="20232" y="708"/>
                    <a:pt x="19827" y="671"/>
                    <a:pt x="19436" y="671"/>
                  </a:cubicBezTo>
                  <a:cubicBezTo>
                    <a:pt x="14935" y="671"/>
                    <a:pt x="12397" y="5568"/>
                    <a:pt x="10415" y="9085"/>
                  </a:cubicBezTo>
                  <a:cubicBezTo>
                    <a:pt x="9474" y="10395"/>
                    <a:pt x="8462" y="10631"/>
                    <a:pt x="7448" y="10631"/>
                  </a:cubicBezTo>
                  <a:cubicBezTo>
                    <a:pt x="6878" y="10631"/>
                    <a:pt x="6308" y="10557"/>
                    <a:pt x="5749" y="10557"/>
                  </a:cubicBezTo>
                  <a:cubicBezTo>
                    <a:pt x="4171" y="10557"/>
                    <a:pt x="2691" y="11153"/>
                    <a:pt x="1592" y="15717"/>
                  </a:cubicBezTo>
                  <a:cubicBezTo>
                    <a:pt x="0" y="22264"/>
                    <a:pt x="13056" y="25379"/>
                    <a:pt x="26675" y="25379"/>
                  </a:cubicBezTo>
                  <a:cubicBezTo>
                    <a:pt x="38217" y="25379"/>
                    <a:pt x="50164" y="23142"/>
                    <a:pt x="53944" y="18860"/>
                  </a:cubicBezTo>
                  <a:cubicBezTo>
                    <a:pt x="61778" y="10002"/>
                    <a:pt x="55599" y="3370"/>
                    <a:pt x="51313" y="1917"/>
                  </a:cubicBezTo>
                  <a:cubicBezTo>
                    <a:pt x="48187" y="870"/>
                    <a:pt x="45690" y="0"/>
                    <a:pt x="43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7068425" y="2829950"/>
              <a:ext cx="71600" cy="75300"/>
            </a:xfrm>
            <a:custGeom>
              <a:avLst/>
              <a:gdLst/>
              <a:ahLst/>
              <a:cxnLst/>
              <a:rect l="l" t="t" r="r" b="b"/>
              <a:pathLst>
                <a:path w="2864" h="3012" extrusionOk="0">
                  <a:moveTo>
                    <a:pt x="181" y="1"/>
                  </a:moveTo>
                  <a:cubicBezTo>
                    <a:pt x="84" y="1"/>
                    <a:pt x="1" y="121"/>
                    <a:pt x="82" y="220"/>
                  </a:cubicBezTo>
                  <a:cubicBezTo>
                    <a:pt x="499" y="792"/>
                    <a:pt x="915" y="1458"/>
                    <a:pt x="1451" y="1923"/>
                  </a:cubicBezTo>
                  <a:cubicBezTo>
                    <a:pt x="1475" y="1947"/>
                    <a:pt x="1523" y="1970"/>
                    <a:pt x="1570" y="1970"/>
                  </a:cubicBezTo>
                  <a:cubicBezTo>
                    <a:pt x="1642" y="2125"/>
                    <a:pt x="1808" y="2280"/>
                    <a:pt x="1904" y="2375"/>
                  </a:cubicBezTo>
                  <a:cubicBezTo>
                    <a:pt x="2106" y="2590"/>
                    <a:pt x="2308" y="2804"/>
                    <a:pt x="2546" y="2982"/>
                  </a:cubicBezTo>
                  <a:cubicBezTo>
                    <a:pt x="2575" y="3003"/>
                    <a:pt x="2604" y="3012"/>
                    <a:pt x="2631" y="3012"/>
                  </a:cubicBezTo>
                  <a:cubicBezTo>
                    <a:pt x="2764" y="3012"/>
                    <a:pt x="2863" y="2805"/>
                    <a:pt x="2725" y="2697"/>
                  </a:cubicBezTo>
                  <a:cubicBezTo>
                    <a:pt x="2487" y="2518"/>
                    <a:pt x="2249" y="2339"/>
                    <a:pt x="2046" y="2137"/>
                  </a:cubicBezTo>
                  <a:cubicBezTo>
                    <a:pt x="1951" y="2054"/>
                    <a:pt x="1868" y="1935"/>
                    <a:pt x="1761" y="1839"/>
                  </a:cubicBezTo>
                  <a:cubicBezTo>
                    <a:pt x="1773" y="1804"/>
                    <a:pt x="1773" y="1756"/>
                    <a:pt x="1749" y="1697"/>
                  </a:cubicBezTo>
                  <a:cubicBezTo>
                    <a:pt x="1356" y="1101"/>
                    <a:pt x="749" y="577"/>
                    <a:pt x="272" y="42"/>
                  </a:cubicBezTo>
                  <a:cubicBezTo>
                    <a:pt x="244" y="13"/>
                    <a:pt x="212"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0"/>
            <p:cNvSpPr/>
            <p:nvPr/>
          </p:nvSpPr>
          <p:spPr>
            <a:xfrm>
              <a:off x="7091675" y="2821300"/>
              <a:ext cx="70350" cy="75875"/>
            </a:xfrm>
            <a:custGeom>
              <a:avLst/>
              <a:gdLst/>
              <a:ahLst/>
              <a:cxnLst/>
              <a:rect l="l" t="t" r="r" b="b"/>
              <a:pathLst>
                <a:path w="2814" h="3035" extrusionOk="0">
                  <a:moveTo>
                    <a:pt x="158" y="1"/>
                  </a:moveTo>
                  <a:cubicBezTo>
                    <a:pt x="77" y="1"/>
                    <a:pt x="0" y="84"/>
                    <a:pt x="45" y="173"/>
                  </a:cubicBezTo>
                  <a:cubicBezTo>
                    <a:pt x="593" y="1197"/>
                    <a:pt x="1450" y="2138"/>
                    <a:pt x="2271" y="2959"/>
                  </a:cubicBezTo>
                  <a:cubicBezTo>
                    <a:pt x="2327" y="3012"/>
                    <a:pt x="2390" y="3035"/>
                    <a:pt x="2450" y="3035"/>
                  </a:cubicBezTo>
                  <a:cubicBezTo>
                    <a:pt x="2645" y="3035"/>
                    <a:pt x="2813" y="2799"/>
                    <a:pt x="2640" y="2626"/>
                  </a:cubicBezTo>
                  <a:cubicBezTo>
                    <a:pt x="1807" y="1793"/>
                    <a:pt x="1069" y="864"/>
                    <a:pt x="235" y="30"/>
                  </a:cubicBezTo>
                  <a:cubicBezTo>
                    <a:pt x="212" y="10"/>
                    <a:pt x="185" y="1"/>
                    <a:pt x="1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0"/>
            <p:cNvSpPr/>
            <p:nvPr/>
          </p:nvSpPr>
          <p:spPr>
            <a:xfrm>
              <a:off x="7089050" y="2797100"/>
              <a:ext cx="87175" cy="93600"/>
            </a:xfrm>
            <a:custGeom>
              <a:avLst/>
              <a:gdLst/>
              <a:ahLst/>
              <a:cxnLst/>
              <a:rect l="l" t="t" r="r" b="b"/>
              <a:pathLst>
                <a:path w="3487" h="3744" extrusionOk="0">
                  <a:moveTo>
                    <a:pt x="125" y="1"/>
                  </a:moveTo>
                  <a:cubicBezTo>
                    <a:pt x="62" y="1"/>
                    <a:pt x="1" y="90"/>
                    <a:pt x="55" y="153"/>
                  </a:cubicBezTo>
                  <a:cubicBezTo>
                    <a:pt x="1055" y="1296"/>
                    <a:pt x="1995" y="2749"/>
                    <a:pt x="3186" y="3713"/>
                  </a:cubicBezTo>
                  <a:cubicBezTo>
                    <a:pt x="3216" y="3734"/>
                    <a:pt x="3252" y="3744"/>
                    <a:pt x="3287" y="3744"/>
                  </a:cubicBezTo>
                  <a:cubicBezTo>
                    <a:pt x="3390" y="3744"/>
                    <a:pt x="3486" y="3662"/>
                    <a:pt x="3424" y="3546"/>
                  </a:cubicBezTo>
                  <a:cubicBezTo>
                    <a:pt x="2567" y="2249"/>
                    <a:pt x="1233" y="1177"/>
                    <a:pt x="186" y="34"/>
                  </a:cubicBezTo>
                  <a:cubicBezTo>
                    <a:pt x="168" y="10"/>
                    <a:pt x="147"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a:off x="7144775" y="2825850"/>
              <a:ext cx="60100" cy="64175"/>
            </a:xfrm>
            <a:custGeom>
              <a:avLst/>
              <a:gdLst/>
              <a:ahLst/>
              <a:cxnLst/>
              <a:rect l="l" t="t" r="r" b="b"/>
              <a:pathLst>
                <a:path w="2404" h="2567" extrusionOk="0">
                  <a:moveTo>
                    <a:pt x="166" y="1"/>
                  </a:moveTo>
                  <a:cubicBezTo>
                    <a:pt x="81" y="1"/>
                    <a:pt x="0" y="78"/>
                    <a:pt x="64" y="182"/>
                  </a:cubicBezTo>
                  <a:cubicBezTo>
                    <a:pt x="338" y="706"/>
                    <a:pt x="659" y="1158"/>
                    <a:pt x="1028" y="1599"/>
                  </a:cubicBezTo>
                  <a:cubicBezTo>
                    <a:pt x="1338" y="1956"/>
                    <a:pt x="1743" y="2432"/>
                    <a:pt x="2219" y="2563"/>
                  </a:cubicBezTo>
                  <a:cubicBezTo>
                    <a:pt x="2228" y="2566"/>
                    <a:pt x="2237" y="2567"/>
                    <a:pt x="2246" y="2567"/>
                  </a:cubicBezTo>
                  <a:cubicBezTo>
                    <a:pt x="2323" y="2567"/>
                    <a:pt x="2403" y="2482"/>
                    <a:pt x="2350" y="2396"/>
                  </a:cubicBezTo>
                  <a:cubicBezTo>
                    <a:pt x="2112" y="2015"/>
                    <a:pt x="1671" y="1741"/>
                    <a:pt x="1338" y="1420"/>
                  </a:cubicBezTo>
                  <a:cubicBezTo>
                    <a:pt x="933" y="1003"/>
                    <a:pt x="600" y="551"/>
                    <a:pt x="278" y="63"/>
                  </a:cubicBezTo>
                  <a:cubicBezTo>
                    <a:pt x="251" y="20"/>
                    <a:pt x="208" y="1"/>
                    <a:pt x="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p:nvPr/>
          </p:nvSpPr>
          <p:spPr>
            <a:xfrm>
              <a:off x="7098150" y="2792875"/>
              <a:ext cx="46625" cy="36200"/>
            </a:xfrm>
            <a:custGeom>
              <a:avLst/>
              <a:gdLst/>
              <a:ahLst/>
              <a:cxnLst/>
              <a:rect l="l" t="t" r="r" b="b"/>
              <a:pathLst>
                <a:path w="1865" h="1448" extrusionOk="0">
                  <a:moveTo>
                    <a:pt x="0" y="1"/>
                  </a:moveTo>
                  <a:lnTo>
                    <a:pt x="0" y="1"/>
                  </a:lnTo>
                  <a:cubicBezTo>
                    <a:pt x="155" y="132"/>
                    <a:pt x="298" y="263"/>
                    <a:pt x="453" y="405"/>
                  </a:cubicBezTo>
                  <a:cubicBezTo>
                    <a:pt x="834" y="751"/>
                    <a:pt x="1191" y="1167"/>
                    <a:pt x="1643" y="1429"/>
                  </a:cubicBezTo>
                  <a:cubicBezTo>
                    <a:pt x="1666" y="1442"/>
                    <a:pt x="1689" y="1447"/>
                    <a:pt x="1709" y="1447"/>
                  </a:cubicBezTo>
                  <a:cubicBezTo>
                    <a:pt x="1806" y="1447"/>
                    <a:pt x="1865" y="1325"/>
                    <a:pt x="1786" y="1227"/>
                  </a:cubicBezTo>
                  <a:cubicBezTo>
                    <a:pt x="1572" y="929"/>
                    <a:pt x="1274" y="691"/>
                    <a:pt x="976" y="453"/>
                  </a:cubicBezTo>
                  <a:cubicBezTo>
                    <a:pt x="655" y="274"/>
                    <a:pt x="334" y="120"/>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a:off x="7045150" y="2785000"/>
              <a:ext cx="42100" cy="37800"/>
            </a:xfrm>
            <a:custGeom>
              <a:avLst/>
              <a:gdLst/>
              <a:ahLst/>
              <a:cxnLst/>
              <a:rect l="l" t="t" r="r" b="b"/>
              <a:pathLst>
                <a:path w="1684" h="1512" extrusionOk="0">
                  <a:moveTo>
                    <a:pt x="296" y="0"/>
                  </a:moveTo>
                  <a:cubicBezTo>
                    <a:pt x="194" y="0"/>
                    <a:pt x="96" y="6"/>
                    <a:pt x="1" y="18"/>
                  </a:cubicBezTo>
                  <a:cubicBezTo>
                    <a:pt x="477" y="518"/>
                    <a:pt x="953" y="994"/>
                    <a:pt x="1441" y="1470"/>
                  </a:cubicBezTo>
                  <a:cubicBezTo>
                    <a:pt x="1470" y="1499"/>
                    <a:pt x="1501" y="1511"/>
                    <a:pt x="1529" y="1511"/>
                  </a:cubicBezTo>
                  <a:cubicBezTo>
                    <a:pt x="1617" y="1511"/>
                    <a:pt x="1683" y="1394"/>
                    <a:pt x="1620" y="1304"/>
                  </a:cubicBezTo>
                  <a:cubicBezTo>
                    <a:pt x="1287" y="875"/>
                    <a:pt x="965" y="447"/>
                    <a:pt x="608" y="18"/>
                  </a:cubicBezTo>
                  <a:cubicBezTo>
                    <a:pt x="501" y="6"/>
                    <a:pt x="397"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0"/>
            <p:cNvSpPr/>
            <p:nvPr/>
          </p:nvSpPr>
          <p:spPr>
            <a:xfrm>
              <a:off x="6859725" y="2926225"/>
              <a:ext cx="93900" cy="123700"/>
            </a:xfrm>
            <a:custGeom>
              <a:avLst/>
              <a:gdLst/>
              <a:ahLst/>
              <a:cxnLst/>
              <a:rect l="l" t="t" r="r" b="b"/>
              <a:pathLst>
                <a:path w="3756" h="4948" extrusionOk="0">
                  <a:moveTo>
                    <a:pt x="250" y="1"/>
                  </a:moveTo>
                  <a:cubicBezTo>
                    <a:pt x="167" y="143"/>
                    <a:pt x="95" y="286"/>
                    <a:pt x="0" y="417"/>
                  </a:cubicBezTo>
                  <a:cubicBezTo>
                    <a:pt x="131" y="632"/>
                    <a:pt x="262" y="834"/>
                    <a:pt x="417" y="1048"/>
                  </a:cubicBezTo>
                  <a:cubicBezTo>
                    <a:pt x="1310" y="2346"/>
                    <a:pt x="2191" y="3727"/>
                    <a:pt x="3251" y="4870"/>
                  </a:cubicBezTo>
                  <a:cubicBezTo>
                    <a:pt x="3299" y="4925"/>
                    <a:pt x="3358" y="4948"/>
                    <a:pt x="3417" y="4948"/>
                  </a:cubicBezTo>
                  <a:cubicBezTo>
                    <a:pt x="3589" y="4948"/>
                    <a:pt x="3756" y="4750"/>
                    <a:pt x="3632" y="4573"/>
                  </a:cubicBezTo>
                  <a:cubicBezTo>
                    <a:pt x="2751" y="3215"/>
                    <a:pt x="1667" y="1977"/>
                    <a:pt x="727" y="667"/>
                  </a:cubicBezTo>
                  <a:cubicBezTo>
                    <a:pt x="572" y="453"/>
                    <a:pt x="417" y="227"/>
                    <a:pt x="2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0"/>
            <p:cNvSpPr/>
            <p:nvPr/>
          </p:nvSpPr>
          <p:spPr>
            <a:xfrm>
              <a:off x="6676950" y="3033975"/>
              <a:ext cx="43825" cy="47800"/>
            </a:xfrm>
            <a:custGeom>
              <a:avLst/>
              <a:gdLst/>
              <a:ahLst/>
              <a:cxnLst/>
              <a:rect l="l" t="t" r="r" b="b"/>
              <a:pathLst>
                <a:path w="1753" h="1912" extrusionOk="0">
                  <a:moveTo>
                    <a:pt x="477" y="1"/>
                  </a:moveTo>
                  <a:cubicBezTo>
                    <a:pt x="322" y="24"/>
                    <a:pt x="156" y="84"/>
                    <a:pt x="1" y="144"/>
                  </a:cubicBezTo>
                  <a:cubicBezTo>
                    <a:pt x="418" y="715"/>
                    <a:pt x="834" y="1489"/>
                    <a:pt x="1453" y="1882"/>
                  </a:cubicBezTo>
                  <a:cubicBezTo>
                    <a:pt x="1481" y="1902"/>
                    <a:pt x="1512" y="1911"/>
                    <a:pt x="1542" y="1911"/>
                  </a:cubicBezTo>
                  <a:cubicBezTo>
                    <a:pt x="1651" y="1911"/>
                    <a:pt x="1753" y="1792"/>
                    <a:pt x="1715" y="1679"/>
                  </a:cubicBezTo>
                  <a:cubicBezTo>
                    <a:pt x="1501" y="1036"/>
                    <a:pt x="906" y="501"/>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6602550" y="3191450"/>
              <a:ext cx="74125" cy="106275"/>
            </a:xfrm>
            <a:custGeom>
              <a:avLst/>
              <a:gdLst/>
              <a:ahLst/>
              <a:cxnLst/>
              <a:rect l="l" t="t" r="r" b="b"/>
              <a:pathLst>
                <a:path w="2965" h="4251" extrusionOk="0">
                  <a:moveTo>
                    <a:pt x="0" y="0"/>
                  </a:moveTo>
                  <a:lnTo>
                    <a:pt x="0" y="0"/>
                  </a:lnTo>
                  <a:cubicBezTo>
                    <a:pt x="36" y="738"/>
                    <a:pt x="262" y="1429"/>
                    <a:pt x="655" y="2072"/>
                  </a:cubicBezTo>
                  <a:cubicBezTo>
                    <a:pt x="750" y="2191"/>
                    <a:pt x="834" y="2322"/>
                    <a:pt x="929" y="2453"/>
                  </a:cubicBezTo>
                  <a:cubicBezTo>
                    <a:pt x="1429" y="3108"/>
                    <a:pt x="2120" y="3703"/>
                    <a:pt x="2965" y="4251"/>
                  </a:cubicBezTo>
                  <a:cubicBezTo>
                    <a:pt x="2786" y="3977"/>
                    <a:pt x="2596" y="3703"/>
                    <a:pt x="2417" y="3429"/>
                  </a:cubicBezTo>
                  <a:cubicBezTo>
                    <a:pt x="1655" y="2310"/>
                    <a:pt x="893" y="106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p:nvPr/>
          </p:nvSpPr>
          <p:spPr>
            <a:xfrm>
              <a:off x="6605225" y="3141125"/>
              <a:ext cx="57725" cy="86750"/>
            </a:xfrm>
            <a:custGeom>
              <a:avLst/>
              <a:gdLst/>
              <a:ahLst/>
              <a:cxnLst/>
              <a:rect l="l" t="t" r="r" b="b"/>
              <a:pathLst>
                <a:path w="2309" h="3470" extrusionOk="0">
                  <a:moveTo>
                    <a:pt x="239" y="1"/>
                  </a:moveTo>
                  <a:cubicBezTo>
                    <a:pt x="167" y="251"/>
                    <a:pt x="108" y="513"/>
                    <a:pt x="36" y="799"/>
                  </a:cubicBezTo>
                  <a:cubicBezTo>
                    <a:pt x="12" y="858"/>
                    <a:pt x="0" y="906"/>
                    <a:pt x="0" y="965"/>
                  </a:cubicBezTo>
                  <a:cubicBezTo>
                    <a:pt x="536" y="1715"/>
                    <a:pt x="1048" y="2513"/>
                    <a:pt x="1536" y="3299"/>
                  </a:cubicBezTo>
                  <a:cubicBezTo>
                    <a:pt x="1609" y="3419"/>
                    <a:pt x="1717" y="3469"/>
                    <a:pt x="1825" y="3469"/>
                  </a:cubicBezTo>
                  <a:cubicBezTo>
                    <a:pt x="2067" y="3469"/>
                    <a:pt x="2309" y="3214"/>
                    <a:pt x="2144" y="2942"/>
                  </a:cubicBezTo>
                  <a:cubicBezTo>
                    <a:pt x="1560" y="1989"/>
                    <a:pt x="941" y="965"/>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0"/>
            <p:cNvSpPr/>
            <p:nvPr/>
          </p:nvSpPr>
          <p:spPr>
            <a:xfrm>
              <a:off x="6664175" y="3233975"/>
              <a:ext cx="73825" cy="94700"/>
            </a:xfrm>
            <a:custGeom>
              <a:avLst/>
              <a:gdLst/>
              <a:ahLst/>
              <a:cxnLst/>
              <a:rect l="l" t="t" r="r" b="b"/>
              <a:pathLst>
                <a:path w="2953" h="3788" extrusionOk="0">
                  <a:moveTo>
                    <a:pt x="229" y="0"/>
                  </a:moveTo>
                  <a:cubicBezTo>
                    <a:pt x="106" y="0"/>
                    <a:pt x="1" y="120"/>
                    <a:pt x="71" y="252"/>
                  </a:cubicBezTo>
                  <a:cubicBezTo>
                    <a:pt x="619" y="1192"/>
                    <a:pt x="1274" y="2061"/>
                    <a:pt x="1810" y="3014"/>
                  </a:cubicBezTo>
                  <a:cubicBezTo>
                    <a:pt x="1881" y="3133"/>
                    <a:pt x="1941" y="3252"/>
                    <a:pt x="2000" y="3371"/>
                  </a:cubicBezTo>
                  <a:cubicBezTo>
                    <a:pt x="2298" y="3514"/>
                    <a:pt x="2631" y="3645"/>
                    <a:pt x="2953" y="3788"/>
                  </a:cubicBezTo>
                  <a:cubicBezTo>
                    <a:pt x="2869" y="3609"/>
                    <a:pt x="2762" y="3407"/>
                    <a:pt x="2655" y="3228"/>
                  </a:cubicBezTo>
                  <a:cubicBezTo>
                    <a:pt x="2036" y="2121"/>
                    <a:pt x="1310" y="942"/>
                    <a:pt x="357" y="49"/>
                  </a:cubicBezTo>
                  <a:cubicBezTo>
                    <a:pt x="317" y="15"/>
                    <a:pt x="272" y="0"/>
                    <a:pt x="2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0"/>
            <p:cNvSpPr/>
            <p:nvPr/>
          </p:nvSpPr>
          <p:spPr>
            <a:xfrm>
              <a:off x="6612675" y="3113750"/>
              <a:ext cx="35775" cy="51450"/>
            </a:xfrm>
            <a:custGeom>
              <a:avLst/>
              <a:gdLst/>
              <a:ahLst/>
              <a:cxnLst/>
              <a:rect l="l" t="t" r="r" b="b"/>
              <a:pathLst>
                <a:path w="1431" h="2058" extrusionOk="0">
                  <a:moveTo>
                    <a:pt x="286" y="0"/>
                  </a:moveTo>
                  <a:cubicBezTo>
                    <a:pt x="191" y="274"/>
                    <a:pt x="95" y="560"/>
                    <a:pt x="0" y="870"/>
                  </a:cubicBezTo>
                  <a:cubicBezTo>
                    <a:pt x="310" y="1310"/>
                    <a:pt x="667" y="1751"/>
                    <a:pt x="1084" y="2025"/>
                  </a:cubicBezTo>
                  <a:cubicBezTo>
                    <a:pt x="1116" y="2047"/>
                    <a:pt x="1151" y="2057"/>
                    <a:pt x="1185" y="2057"/>
                  </a:cubicBezTo>
                  <a:cubicBezTo>
                    <a:pt x="1312" y="2057"/>
                    <a:pt x="1431" y="1918"/>
                    <a:pt x="1393" y="1786"/>
                  </a:cubicBezTo>
                  <a:cubicBezTo>
                    <a:pt x="1203" y="1167"/>
                    <a:pt x="738" y="56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p:nvPr/>
          </p:nvSpPr>
          <p:spPr>
            <a:xfrm>
              <a:off x="6654700" y="3164700"/>
              <a:ext cx="76375" cy="104175"/>
            </a:xfrm>
            <a:custGeom>
              <a:avLst/>
              <a:gdLst/>
              <a:ahLst/>
              <a:cxnLst/>
              <a:rect l="l" t="t" r="r" b="b"/>
              <a:pathLst>
                <a:path w="3055" h="4167" extrusionOk="0">
                  <a:moveTo>
                    <a:pt x="213" y="1"/>
                  </a:moveTo>
                  <a:cubicBezTo>
                    <a:pt x="104" y="1"/>
                    <a:pt x="1" y="111"/>
                    <a:pt x="57" y="248"/>
                  </a:cubicBezTo>
                  <a:cubicBezTo>
                    <a:pt x="474" y="1058"/>
                    <a:pt x="938" y="1856"/>
                    <a:pt x="1462" y="2606"/>
                  </a:cubicBezTo>
                  <a:cubicBezTo>
                    <a:pt x="1831" y="3142"/>
                    <a:pt x="2200" y="3904"/>
                    <a:pt x="2832" y="4154"/>
                  </a:cubicBezTo>
                  <a:cubicBezTo>
                    <a:pt x="2852" y="4163"/>
                    <a:pt x="2871" y="4167"/>
                    <a:pt x="2889" y="4167"/>
                  </a:cubicBezTo>
                  <a:cubicBezTo>
                    <a:pt x="2989" y="4167"/>
                    <a:pt x="3054" y="4042"/>
                    <a:pt x="3034" y="3951"/>
                  </a:cubicBezTo>
                  <a:cubicBezTo>
                    <a:pt x="2915" y="3285"/>
                    <a:pt x="2200" y="2642"/>
                    <a:pt x="1808" y="2094"/>
                  </a:cubicBezTo>
                  <a:cubicBezTo>
                    <a:pt x="1308" y="1415"/>
                    <a:pt x="831" y="749"/>
                    <a:pt x="355" y="82"/>
                  </a:cubicBezTo>
                  <a:cubicBezTo>
                    <a:pt x="317" y="25"/>
                    <a:pt x="264"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6744850" y="3284125"/>
              <a:ext cx="43150" cy="62725"/>
            </a:xfrm>
            <a:custGeom>
              <a:avLst/>
              <a:gdLst/>
              <a:ahLst/>
              <a:cxnLst/>
              <a:rect l="l" t="t" r="r" b="b"/>
              <a:pathLst>
                <a:path w="1726" h="2509" extrusionOk="0">
                  <a:moveTo>
                    <a:pt x="143" y="0"/>
                  </a:moveTo>
                  <a:cubicBezTo>
                    <a:pt x="71" y="0"/>
                    <a:pt x="0" y="55"/>
                    <a:pt x="23" y="139"/>
                  </a:cubicBezTo>
                  <a:cubicBezTo>
                    <a:pt x="261" y="865"/>
                    <a:pt x="619" y="1556"/>
                    <a:pt x="964" y="2258"/>
                  </a:cubicBezTo>
                  <a:cubicBezTo>
                    <a:pt x="1214" y="2341"/>
                    <a:pt x="1476" y="2425"/>
                    <a:pt x="1726" y="2508"/>
                  </a:cubicBezTo>
                  <a:cubicBezTo>
                    <a:pt x="1678" y="2413"/>
                    <a:pt x="1619" y="2341"/>
                    <a:pt x="1571" y="2258"/>
                  </a:cubicBezTo>
                  <a:cubicBezTo>
                    <a:pt x="1178" y="1508"/>
                    <a:pt x="773" y="734"/>
                    <a:pt x="249" y="55"/>
                  </a:cubicBezTo>
                  <a:cubicBezTo>
                    <a:pt x="224" y="17"/>
                    <a:pt x="183"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6635425" y="3097725"/>
              <a:ext cx="101600" cy="133450"/>
            </a:xfrm>
            <a:custGeom>
              <a:avLst/>
              <a:gdLst/>
              <a:ahLst/>
              <a:cxnLst/>
              <a:rect l="l" t="t" r="r" b="b"/>
              <a:pathLst>
                <a:path w="4064" h="5338" extrusionOk="0">
                  <a:moveTo>
                    <a:pt x="206" y="0"/>
                  </a:moveTo>
                  <a:cubicBezTo>
                    <a:pt x="109" y="0"/>
                    <a:pt x="1" y="126"/>
                    <a:pt x="54" y="225"/>
                  </a:cubicBezTo>
                  <a:cubicBezTo>
                    <a:pt x="578" y="1165"/>
                    <a:pt x="1174" y="2058"/>
                    <a:pt x="1805" y="2939"/>
                  </a:cubicBezTo>
                  <a:cubicBezTo>
                    <a:pt x="2340" y="3713"/>
                    <a:pt x="2888" y="4666"/>
                    <a:pt x="3614" y="5273"/>
                  </a:cubicBezTo>
                  <a:cubicBezTo>
                    <a:pt x="3668" y="5318"/>
                    <a:pt x="3725" y="5337"/>
                    <a:pt x="3778" y="5337"/>
                  </a:cubicBezTo>
                  <a:cubicBezTo>
                    <a:pt x="3937" y="5337"/>
                    <a:pt x="4064" y="5166"/>
                    <a:pt x="3984" y="4987"/>
                  </a:cubicBezTo>
                  <a:cubicBezTo>
                    <a:pt x="3555" y="4070"/>
                    <a:pt x="2721" y="3225"/>
                    <a:pt x="2102" y="2392"/>
                  </a:cubicBezTo>
                  <a:cubicBezTo>
                    <a:pt x="1507" y="1594"/>
                    <a:pt x="924" y="808"/>
                    <a:pt x="293" y="46"/>
                  </a:cubicBezTo>
                  <a:cubicBezTo>
                    <a:pt x="269" y="14"/>
                    <a:pt x="23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0"/>
            <p:cNvSpPr/>
            <p:nvPr/>
          </p:nvSpPr>
          <p:spPr>
            <a:xfrm>
              <a:off x="6743575" y="3239525"/>
              <a:ext cx="89075" cy="119825"/>
            </a:xfrm>
            <a:custGeom>
              <a:avLst/>
              <a:gdLst/>
              <a:ahLst/>
              <a:cxnLst/>
              <a:rect l="l" t="t" r="r" b="b"/>
              <a:pathLst>
                <a:path w="3563" h="4793" extrusionOk="0">
                  <a:moveTo>
                    <a:pt x="197" y="1"/>
                  </a:moveTo>
                  <a:cubicBezTo>
                    <a:pt x="96" y="1"/>
                    <a:pt x="1" y="126"/>
                    <a:pt x="62" y="232"/>
                  </a:cubicBezTo>
                  <a:cubicBezTo>
                    <a:pt x="789" y="1554"/>
                    <a:pt x="1646" y="2816"/>
                    <a:pt x="2432" y="4102"/>
                  </a:cubicBezTo>
                  <a:cubicBezTo>
                    <a:pt x="2539" y="4256"/>
                    <a:pt x="2622" y="4411"/>
                    <a:pt x="2717" y="4578"/>
                  </a:cubicBezTo>
                  <a:lnTo>
                    <a:pt x="3563" y="4792"/>
                  </a:lnTo>
                  <a:cubicBezTo>
                    <a:pt x="3265" y="4316"/>
                    <a:pt x="2967" y="3828"/>
                    <a:pt x="2670" y="3351"/>
                  </a:cubicBezTo>
                  <a:cubicBezTo>
                    <a:pt x="1955" y="2220"/>
                    <a:pt x="1193" y="1077"/>
                    <a:pt x="300" y="53"/>
                  </a:cubicBezTo>
                  <a:cubicBezTo>
                    <a:pt x="270" y="16"/>
                    <a:pt x="233"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6639450" y="3060175"/>
              <a:ext cx="65075" cy="82350"/>
            </a:xfrm>
            <a:custGeom>
              <a:avLst/>
              <a:gdLst/>
              <a:ahLst/>
              <a:cxnLst/>
              <a:rect l="l" t="t" r="r" b="b"/>
              <a:pathLst>
                <a:path w="2603" h="3294" extrusionOk="0">
                  <a:moveTo>
                    <a:pt x="334" y="0"/>
                  </a:moveTo>
                  <a:cubicBezTo>
                    <a:pt x="227" y="131"/>
                    <a:pt x="120" y="286"/>
                    <a:pt x="1" y="453"/>
                  </a:cubicBezTo>
                  <a:cubicBezTo>
                    <a:pt x="155" y="643"/>
                    <a:pt x="286" y="834"/>
                    <a:pt x="429" y="1024"/>
                  </a:cubicBezTo>
                  <a:cubicBezTo>
                    <a:pt x="965" y="1774"/>
                    <a:pt x="1477" y="2644"/>
                    <a:pt x="2179" y="3239"/>
                  </a:cubicBezTo>
                  <a:cubicBezTo>
                    <a:pt x="2226" y="3277"/>
                    <a:pt x="2277" y="3293"/>
                    <a:pt x="2325" y="3293"/>
                  </a:cubicBezTo>
                  <a:cubicBezTo>
                    <a:pt x="2475" y="3293"/>
                    <a:pt x="2603" y="3136"/>
                    <a:pt x="2513" y="2965"/>
                  </a:cubicBezTo>
                  <a:cubicBezTo>
                    <a:pt x="2132" y="2143"/>
                    <a:pt x="1417" y="1417"/>
                    <a:pt x="870" y="703"/>
                  </a:cubicBezTo>
                  <a:cubicBezTo>
                    <a:pt x="691" y="477"/>
                    <a:pt x="513" y="238"/>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6711475" y="3146250"/>
              <a:ext cx="79525" cy="100625"/>
            </a:xfrm>
            <a:custGeom>
              <a:avLst/>
              <a:gdLst/>
              <a:ahLst/>
              <a:cxnLst/>
              <a:rect l="l" t="t" r="r" b="b"/>
              <a:pathLst>
                <a:path w="3181" h="4025" extrusionOk="0">
                  <a:moveTo>
                    <a:pt x="216" y="0"/>
                  </a:moveTo>
                  <a:cubicBezTo>
                    <a:pt x="111" y="0"/>
                    <a:pt x="1" y="126"/>
                    <a:pt x="72" y="224"/>
                  </a:cubicBezTo>
                  <a:cubicBezTo>
                    <a:pt x="501" y="891"/>
                    <a:pt x="942" y="1582"/>
                    <a:pt x="1406" y="2237"/>
                  </a:cubicBezTo>
                  <a:cubicBezTo>
                    <a:pt x="1811" y="2808"/>
                    <a:pt x="2192" y="3523"/>
                    <a:pt x="2751" y="3975"/>
                  </a:cubicBezTo>
                  <a:cubicBezTo>
                    <a:pt x="2792" y="4009"/>
                    <a:pt x="2845" y="4024"/>
                    <a:pt x="2899" y="4024"/>
                  </a:cubicBezTo>
                  <a:cubicBezTo>
                    <a:pt x="3037" y="4024"/>
                    <a:pt x="3180" y="3923"/>
                    <a:pt x="3120" y="3761"/>
                  </a:cubicBezTo>
                  <a:cubicBezTo>
                    <a:pt x="2835" y="3070"/>
                    <a:pt x="2251" y="2451"/>
                    <a:pt x="1799" y="1844"/>
                  </a:cubicBezTo>
                  <a:cubicBezTo>
                    <a:pt x="1299" y="1237"/>
                    <a:pt x="811" y="641"/>
                    <a:pt x="310" y="46"/>
                  </a:cubicBezTo>
                  <a:cubicBezTo>
                    <a:pt x="284" y="14"/>
                    <a:pt x="250"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6798150" y="3263050"/>
              <a:ext cx="83925" cy="107900"/>
            </a:xfrm>
            <a:custGeom>
              <a:avLst/>
              <a:gdLst/>
              <a:ahLst/>
              <a:cxnLst/>
              <a:rect l="l" t="t" r="r" b="b"/>
              <a:pathLst>
                <a:path w="3357" h="4316" extrusionOk="0">
                  <a:moveTo>
                    <a:pt x="228" y="1"/>
                  </a:moveTo>
                  <a:cubicBezTo>
                    <a:pt x="119" y="1"/>
                    <a:pt x="0" y="126"/>
                    <a:pt x="82" y="244"/>
                  </a:cubicBezTo>
                  <a:cubicBezTo>
                    <a:pt x="1011" y="1506"/>
                    <a:pt x="1785" y="2827"/>
                    <a:pt x="2594" y="4149"/>
                  </a:cubicBezTo>
                  <a:cubicBezTo>
                    <a:pt x="2856" y="4208"/>
                    <a:pt x="3106" y="4256"/>
                    <a:pt x="3356" y="4315"/>
                  </a:cubicBezTo>
                  <a:cubicBezTo>
                    <a:pt x="2642" y="2744"/>
                    <a:pt x="1511" y="1291"/>
                    <a:pt x="320" y="41"/>
                  </a:cubicBezTo>
                  <a:cubicBezTo>
                    <a:pt x="295" y="13"/>
                    <a:pt x="262" y="1"/>
                    <a:pt x="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6691800" y="3071850"/>
              <a:ext cx="85300" cy="118675"/>
            </a:xfrm>
            <a:custGeom>
              <a:avLst/>
              <a:gdLst/>
              <a:ahLst/>
              <a:cxnLst/>
              <a:rect l="l" t="t" r="r" b="b"/>
              <a:pathLst>
                <a:path w="3412" h="4747" extrusionOk="0">
                  <a:moveTo>
                    <a:pt x="181" y="1"/>
                  </a:moveTo>
                  <a:cubicBezTo>
                    <a:pt x="88" y="1"/>
                    <a:pt x="0" y="107"/>
                    <a:pt x="62" y="212"/>
                  </a:cubicBezTo>
                  <a:cubicBezTo>
                    <a:pt x="538" y="1010"/>
                    <a:pt x="1074" y="1784"/>
                    <a:pt x="1586" y="2569"/>
                  </a:cubicBezTo>
                  <a:cubicBezTo>
                    <a:pt x="2026" y="3260"/>
                    <a:pt x="2407" y="4093"/>
                    <a:pt x="3002" y="4689"/>
                  </a:cubicBezTo>
                  <a:cubicBezTo>
                    <a:pt x="3042" y="4729"/>
                    <a:pt x="3093" y="4746"/>
                    <a:pt x="3145" y="4746"/>
                  </a:cubicBezTo>
                  <a:cubicBezTo>
                    <a:pt x="3277" y="4746"/>
                    <a:pt x="3411" y="4629"/>
                    <a:pt x="3360" y="4474"/>
                  </a:cubicBezTo>
                  <a:cubicBezTo>
                    <a:pt x="3098" y="3641"/>
                    <a:pt x="2467" y="2867"/>
                    <a:pt x="1967" y="2153"/>
                  </a:cubicBezTo>
                  <a:cubicBezTo>
                    <a:pt x="1455" y="1415"/>
                    <a:pt x="895" y="700"/>
                    <a:pt x="276" y="45"/>
                  </a:cubicBezTo>
                  <a:cubicBezTo>
                    <a:pt x="248" y="14"/>
                    <a:pt x="21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6782650" y="3196025"/>
              <a:ext cx="137825" cy="182075"/>
            </a:xfrm>
            <a:custGeom>
              <a:avLst/>
              <a:gdLst/>
              <a:ahLst/>
              <a:cxnLst/>
              <a:rect l="l" t="t" r="r" b="b"/>
              <a:pathLst>
                <a:path w="5513" h="7283" extrusionOk="0">
                  <a:moveTo>
                    <a:pt x="193" y="0"/>
                  </a:moveTo>
                  <a:cubicBezTo>
                    <a:pt x="93" y="0"/>
                    <a:pt x="1" y="113"/>
                    <a:pt x="59" y="210"/>
                  </a:cubicBezTo>
                  <a:cubicBezTo>
                    <a:pt x="952" y="1567"/>
                    <a:pt x="2071" y="2746"/>
                    <a:pt x="2917" y="4127"/>
                  </a:cubicBezTo>
                  <a:cubicBezTo>
                    <a:pt x="3536" y="5103"/>
                    <a:pt x="4083" y="6104"/>
                    <a:pt x="4619" y="7116"/>
                  </a:cubicBezTo>
                  <a:cubicBezTo>
                    <a:pt x="4917" y="7175"/>
                    <a:pt x="5214" y="7223"/>
                    <a:pt x="5512" y="7282"/>
                  </a:cubicBezTo>
                  <a:cubicBezTo>
                    <a:pt x="4845" y="5996"/>
                    <a:pt x="4131" y="4734"/>
                    <a:pt x="3321" y="3544"/>
                  </a:cubicBezTo>
                  <a:cubicBezTo>
                    <a:pt x="2500" y="2294"/>
                    <a:pt x="1535" y="841"/>
                    <a:pt x="261" y="19"/>
                  </a:cubicBezTo>
                  <a:cubicBezTo>
                    <a:pt x="239" y="6"/>
                    <a:pt x="216"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6697800" y="3031900"/>
              <a:ext cx="47650" cy="48775"/>
            </a:xfrm>
            <a:custGeom>
              <a:avLst/>
              <a:gdLst/>
              <a:ahLst/>
              <a:cxnLst/>
              <a:rect l="l" t="t" r="r" b="b"/>
              <a:pathLst>
                <a:path w="1906" h="1951" extrusionOk="0">
                  <a:moveTo>
                    <a:pt x="691" y="0"/>
                  </a:moveTo>
                  <a:cubicBezTo>
                    <a:pt x="453" y="0"/>
                    <a:pt x="226" y="0"/>
                    <a:pt x="0" y="24"/>
                  </a:cubicBezTo>
                  <a:cubicBezTo>
                    <a:pt x="453" y="691"/>
                    <a:pt x="929" y="1417"/>
                    <a:pt x="1536" y="1905"/>
                  </a:cubicBezTo>
                  <a:cubicBezTo>
                    <a:pt x="1570" y="1936"/>
                    <a:pt x="1617" y="1950"/>
                    <a:pt x="1665" y="1950"/>
                  </a:cubicBezTo>
                  <a:cubicBezTo>
                    <a:pt x="1783" y="1950"/>
                    <a:pt x="1905" y="1863"/>
                    <a:pt x="1846" y="1727"/>
                  </a:cubicBezTo>
                  <a:cubicBezTo>
                    <a:pt x="1608" y="1108"/>
                    <a:pt x="1131" y="536"/>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0"/>
            <p:cNvSpPr/>
            <p:nvPr/>
          </p:nvSpPr>
          <p:spPr>
            <a:xfrm>
              <a:off x="6758025" y="3099975"/>
              <a:ext cx="77275" cy="104750"/>
            </a:xfrm>
            <a:custGeom>
              <a:avLst/>
              <a:gdLst/>
              <a:ahLst/>
              <a:cxnLst/>
              <a:rect l="l" t="t" r="r" b="b"/>
              <a:pathLst>
                <a:path w="3091" h="4190" extrusionOk="0">
                  <a:moveTo>
                    <a:pt x="207" y="0"/>
                  </a:moveTo>
                  <a:cubicBezTo>
                    <a:pt x="104" y="0"/>
                    <a:pt x="0" y="97"/>
                    <a:pt x="80" y="194"/>
                  </a:cubicBezTo>
                  <a:cubicBezTo>
                    <a:pt x="556" y="825"/>
                    <a:pt x="1044" y="1421"/>
                    <a:pt x="1485" y="2075"/>
                  </a:cubicBezTo>
                  <a:cubicBezTo>
                    <a:pt x="1913" y="2730"/>
                    <a:pt x="2235" y="3445"/>
                    <a:pt x="2675" y="4100"/>
                  </a:cubicBezTo>
                  <a:cubicBezTo>
                    <a:pt x="2717" y="4162"/>
                    <a:pt x="2782" y="4189"/>
                    <a:pt x="2848" y="4189"/>
                  </a:cubicBezTo>
                  <a:cubicBezTo>
                    <a:pt x="2970" y="4189"/>
                    <a:pt x="3091" y="4092"/>
                    <a:pt x="3044" y="3945"/>
                  </a:cubicBezTo>
                  <a:cubicBezTo>
                    <a:pt x="2568" y="2516"/>
                    <a:pt x="1437" y="1028"/>
                    <a:pt x="306" y="40"/>
                  </a:cubicBezTo>
                  <a:cubicBezTo>
                    <a:pt x="278" y="12"/>
                    <a:pt x="243" y="0"/>
                    <a:pt x="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6839025" y="3215000"/>
              <a:ext cx="130250" cy="170825"/>
            </a:xfrm>
            <a:custGeom>
              <a:avLst/>
              <a:gdLst/>
              <a:ahLst/>
              <a:cxnLst/>
              <a:rect l="l" t="t" r="r" b="b"/>
              <a:pathLst>
                <a:path w="5210" h="6833" extrusionOk="0">
                  <a:moveTo>
                    <a:pt x="169" y="1"/>
                  </a:moveTo>
                  <a:cubicBezTo>
                    <a:pt x="74" y="1"/>
                    <a:pt x="0" y="135"/>
                    <a:pt x="78" y="213"/>
                  </a:cubicBezTo>
                  <a:cubicBezTo>
                    <a:pt x="1162" y="1106"/>
                    <a:pt x="1900" y="2261"/>
                    <a:pt x="2578" y="3475"/>
                  </a:cubicBezTo>
                  <a:cubicBezTo>
                    <a:pt x="2912" y="4035"/>
                    <a:pt x="3209" y="4606"/>
                    <a:pt x="3543" y="5166"/>
                  </a:cubicBezTo>
                  <a:cubicBezTo>
                    <a:pt x="3721" y="5464"/>
                    <a:pt x="3876" y="5761"/>
                    <a:pt x="4067" y="6059"/>
                  </a:cubicBezTo>
                  <a:cubicBezTo>
                    <a:pt x="4174" y="6214"/>
                    <a:pt x="4412" y="6464"/>
                    <a:pt x="4507" y="6690"/>
                  </a:cubicBezTo>
                  <a:cubicBezTo>
                    <a:pt x="4507" y="6702"/>
                    <a:pt x="4495" y="6714"/>
                    <a:pt x="4495" y="6749"/>
                  </a:cubicBezTo>
                  <a:lnTo>
                    <a:pt x="5067" y="6833"/>
                  </a:lnTo>
                  <a:cubicBezTo>
                    <a:pt x="5210" y="6345"/>
                    <a:pt x="4591" y="5809"/>
                    <a:pt x="4376" y="5440"/>
                  </a:cubicBezTo>
                  <a:cubicBezTo>
                    <a:pt x="3924" y="4737"/>
                    <a:pt x="3543" y="4011"/>
                    <a:pt x="3126" y="3309"/>
                  </a:cubicBezTo>
                  <a:cubicBezTo>
                    <a:pt x="2364" y="2011"/>
                    <a:pt x="1519" y="832"/>
                    <a:pt x="233" y="22"/>
                  </a:cubicBezTo>
                  <a:cubicBezTo>
                    <a:pt x="211" y="7"/>
                    <a:pt x="190" y="1"/>
                    <a:pt x="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6734400" y="3033075"/>
              <a:ext cx="128250" cy="148975"/>
            </a:xfrm>
            <a:custGeom>
              <a:avLst/>
              <a:gdLst/>
              <a:ahLst/>
              <a:cxnLst/>
              <a:rect l="l" t="t" r="r" b="b"/>
              <a:pathLst>
                <a:path w="5130" h="5959" extrusionOk="0">
                  <a:moveTo>
                    <a:pt x="1" y="1"/>
                  </a:moveTo>
                  <a:lnTo>
                    <a:pt x="1" y="1"/>
                  </a:lnTo>
                  <a:cubicBezTo>
                    <a:pt x="179" y="239"/>
                    <a:pt x="358" y="465"/>
                    <a:pt x="536" y="703"/>
                  </a:cubicBezTo>
                  <a:cubicBezTo>
                    <a:pt x="1191" y="1537"/>
                    <a:pt x="1834" y="2358"/>
                    <a:pt x="2465" y="3192"/>
                  </a:cubicBezTo>
                  <a:cubicBezTo>
                    <a:pt x="3168" y="4085"/>
                    <a:pt x="3823" y="5144"/>
                    <a:pt x="4668" y="5894"/>
                  </a:cubicBezTo>
                  <a:cubicBezTo>
                    <a:pt x="4716" y="5939"/>
                    <a:pt x="4770" y="5959"/>
                    <a:pt x="4824" y="5959"/>
                  </a:cubicBezTo>
                  <a:cubicBezTo>
                    <a:pt x="4982" y="5959"/>
                    <a:pt x="5129" y="5787"/>
                    <a:pt x="5049" y="5609"/>
                  </a:cubicBezTo>
                  <a:cubicBezTo>
                    <a:pt x="4585" y="4728"/>
                    <a:pt x="3823" y="3954"/>
                    <a:pt x="3215" y="3180"/>
                  </a:cubicBezTo>
                  <a:cubicBezTo>
                    <a:pt x="2525" y="2311"/>
                    <a:pt x="1846" y="1442"/>
                    <a:pt x="1156" y="560"/>
                  </a:cubicBezTo>
                  <a:cubicBezTo>
                    <a:pt x="1013" y="382"/>
                    <a:pt x="882" y="203"/>
                    <a:pt x="727" y="25"/>
                  </a:cubicBezTo>
                  <a:cubicBezTo>
                    <a:pt x="489" y="25"/>
                    <a:pt x="239" y="1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6858350" y="3188375"/>
              <a:ext cx="152900" cy="201625"/>
            </a:xfrm>
            <a:custGeom>
              <a:avLst/>
              <a:gdLst/>
              <a:ahLst/>
              <a:cxnLst/>
              <a:rect l="l" t="t" r="r" b="b"/>
              <a:pathLst>
                <a:path w="6116" h="8065" extrusionOk="0">
                  <a:moveTo>
                    <a:pt x="157" y="1"/>
                  </a:moveTo>
                  <a:cubicBezTo>
                    <a:pt x="71" y="1"/>
                    <a:pt x="0" y="132"/>
                    <a:pt x="67" y="218"/>
                  </a:cubicBezTo>
                  <a:cubicBezTo>
                    <a:pt x="1222" y="1445"/>
                    <a:pt x="2139" y="2790"/>
                    <a:pt x="3020" y="4219"/>
                  </a:cubicBezTo>
                  <a:cubicBezTo>
                    <a:pt x="3806" y="5505"/>
                    <a:pt x="4556" y="6886"/>
                    <a:pt x="5592" y="8005"/>
                  </a:cubicBezTo>
                  <a:cubicBezTo>
                    <a:pt x="5604" y="8017"/>
                    <a:pt x="5627" y="8029"/>
                    <a:pt x="5651" y="8053"/>
                  </a:cubicBezTo>
                  <a:cubicBezTo>
                    <a:pt x="5711" y="8053"/>
                    <a:pt x="5770" y="8064"/>
                    <a:pt x="5830" y="8064"/>
                  </a:cubicBezTo>
                  <a:cubicBezTo>
                    <a:pt x="5985" y="8029"/>
                    <a:pt x="6116" y="7850"/>
                    <a:pt x="5996" y="7695"/>
                  </a:cubicBezTo>
                  <a:cubicBezTo>
                    <a:pt x="4996" y="6302"/>
                    <a:pt x="4091" y="4909"/>
                    <a:pt x="3163" y="3481"/>
                  </a:cubicBezTo>
                  <a:cubicBezTo>
                    <a:pt x="2353" y="2195"/>
                    <a:pt x="1424" y="956"/>
                    <a:pt x="222" y="28"/>
                  </a:cubicBezTo>
                  <a:cubicBezTo>
                    <a:pt x="201" y="9"/>
                    <a:pt x="178" y="1"/>
                    <a:pt x="1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0"/>
            <p:cNvSpPr/>
            <p:nvPr/>
          </p:nvSpPr>
          <p:spPr>
            <a:xfrm>
              <a:off x="6762375" y="3031300"/>
              <a:ext cx="57100" cy="56100"/>
            </a:xfrm>
            <a:custGeom>
              <a:avLst/>
              <a:gdLst/>
              <a:ahLst/>
              <a:cxnLst/>
              <a:rect l="l" t="t" r="r" b="b"/>
              <a:pathLst>
                <a:path w="2284" h="2244" extrusionOk="0">
                  <a:moveTo>
                    <a:pt x="608" y="0"/>
                  </a:moveTo>
                  <a:cubicBezTo>
                    <a:pt x="394" y="48"/>
                    <a:pt x="203" y="72"/>
                    <a:pt x="1" y="84"/>
                  </a:cubicBezTo>
                  <a:cubicBezTo>
                    <a:pt x="72" y="179"/>
                    <a:pt x="132" y="262"/>
                    <a:pt x="203" y="358"/>
                  </a:cubicBezTo>
                  <a:cubicBezTo>
                    <a:pt x="691" y="977"/>
                    <a:pt x="1251" y="1786"/>
                    <a:pt x="1930" y="2215"/>
                  </a:cubicBezTo>
                  <a:cubicBezTo>
                    <a:pt x="1963" y="2235"/>
                    <a:pt x="1996" y="2244"/>
                    <a:pt x="2029" y="2244"/>
                  </a:cubicBezTo>
                  <a:cubicBezTo>
                    <a:pt x="2170" y="2244"/>
                    <a:pt x="2283" y="2075"/>
                    <a:pt x="2215" y="1929"/>
                  </a:cubicBezTo>
                  <a:cubicBezTo>
                    <a:pt x="1870" y="1274"/>
                    <a:pt x="1227" y="739"/>
                    <a:pt x="751" y="179"/>
                  </a:cubicBezTo>
                  <a:cubicBezTo>
                    <a:pt x="715" y="120"/>
                    <a:pt x="656" y="60"/>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0"/>
            <p:cNvSpPr/>
            <p:nvPr/>
          </p:nvSpPr>
          <p:spPr>
            <a:xfrm>
              <a:off x="6828600" y="3101025"/>
              <a:ext cx="118650" cy="153525"/>
            </a:xfrm>
            <a:custGeom>
              <a:avLst/>
              <a:gdLst/>
              <a:ahLst/>
              <a:cxnLst/>
              <a:rect l="l" t="t" r="r" b="b"/>
              <a:pathLst>
                <a:path w="4746" h="6141" extrusionOk="0">
                  <a:moveTo>
                    <a:pt x="184" y="1"/>
                  </a:moveTo>
                  <a:cubicBezTo>
                    <a:pt x="91" y="1"/>
                    <a:pt x="0" y="100"/>
                    <a:pt x="55" y="200"/>
                  </a:cubicBezTo>
                  <a:cubicBezTo>
                    <a:pt x="745" y="1236"/>
                    <a:pt x="1531" y="2212"/>
                    <a:pt x="2269" y="3224"/>
                  </a:cubicBezTo>
                  <a:cubicBezTo>
                    <a:pt x="2960" y="4141"/>
                    <a:pt x="3543" y="5212"/>
                    <a:pt x="4317" y="6070"/>
                  </a:cubicBezTo>
                  <a:cubicBezTo>
                    <a:pt x="4364" y="6120"/>
                    <a:pt x="4416" y="6141"/>
                    <a:pt x="4465" y="6141"/>
                  </a:cubicBezTo>
                  <a:cubicBezTo>
                    <a:pt x="4615" y="6141"/>
                    <a:pt x="4746" y="5948"/>
                    <a:pt x="4674" y="5796"/>
                  </a:cubicBezTo>
                  <a:cubicBezTo>
                    <a:pt x="4162" y="4665"/>
                    <a:pt x="3269" y="3641"/>
                    <a:pt x="2543" y="2676"/>
                  </a:cubicBezTo>
                  <a:cubicBezTo>
                    <a:pt x="1829" y="1748"/>
                    <a:pt x="1114" y="831"/>
                    <a:pt x="269" y="33"/>
                  </a:cubicBezTo>
                  <a:cubicBezTo>
                    <a:pt x="243" y="10"/>
                    <a:pt x="214"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0"/>
            <p:cNvSpPr/>
            <p:nvPr/>
          </p:nvSpPr>
          <p:spPr>
            <a:xfrm>
              <a:off x="6961300" y="3265800"/>
              <a:ext cx="100550" cy="129850"/>
            </a:xfrm>
            <a:custGeom>
              <a:avLst/>
              <a:gdLst/>
              <a:ahLst/>
              <a:cxnLst/>
              <a:rect l="l" t="t" r="r" b="b"/>
              <a:pathLst>
                <a:path w="4022" h="5194" extrusionOk="0">
                  <a:moveTo>
                    <a:pt x="158" y="1"/>
                  </a:moveTo>
                  <a:cubicBezTo>
                    <a:pt x="77" y="1"/>
                    <a:pt x="0" y="104"/>
                    <a:pt x="45" y="193"/>
                  </a:cubicBezTo>
                  <a:cubicBezTo>
                    <a:pt x="593" y="1241"/>
                    <a:pt x="1307" y="2217"/>
                    <a:pt x="1986" y="3193"/>
                  </a:cubicBezTo>
                  <a:cubicBezTo>
                    <a:pt x="2414" y="3824"/>
                    <a:pt x="2819" y="4515"/>
                    <a:pt x="3271" y="5134"/>
                  </a:cubicBezTo>
                  <a:cubicBezTo>
                    <a:pt x="3533" y="5158"/>
                    <a:pt x="3783" y="5170"/>
                    <a:pt x="4022" y="5194"/>
                  </a:cubicBezTo>
                  <a:cubicBezTo>
                    <a:pt x="3533" y="4301"/>
                    <a:pt x="2795" y="3467"/>
                    <a:pt x="2224" y="2646"/>
                  </a:cubicBezTo>
                  <a:cubicBezTo>
                    <a:pt x="1593" y="1765"/>
                    <a:pt x="974" y="848"/>
                    <a:pt x="235" y="38"/>
                  </a:cubicBezTo>
                  <a:cubicBezTo>
                    <a:pt x="212" y="12"/>
                    <a:pt x="184" y="1"/>
                    <a:pt x="1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0"/>
            <p:cNvSpPr/>
            <p:nvPr/>
          </p:nvSpPr>
          <p:spPr>
            <a:xfrm>
              <a:off x="6797200" y="3013450"/>
              <a:ext cx="47200" cy="45200"/>
            </a:xfrm>
            <a:custGeom>
              <a:avLst/>
              <a:gdLst/>
              <a:ahLst/>
              <a:cxnLst/>
              <a:rect l="l" t="t" r="r" b="b"/>
              <a:pathLst>
                <a:path w="1888" h="1808" extrusionOk="0">
                  <a:moveTo>
                    <a:pt x="549" y="0"/>
                  </a:moveTo>
                  <a:cubicBezTo>
                    <a:pt x="370" y="167"/>
                    <a:pt x="191" y="298"/>
                    <a:pt x="1" y="405"/>
                  </a:cubicBezTo>
                  <a:cubicBezTo>
                    <a:pt x="465" y="941"/>
                    <a:pt x="965" y="1476"/>
                    <a:pt x="1549" y="1786"/>
                  </a:cubicBezTo>
                  <a:cubicBezTo>
                    <a:pt x="1578" y="1801"/>
                    <a:pt x="1608" y="1807"/>
                    <a:pt x="1637" y="1807"/>
                  </a:cubicBezTo>
                  <a:cubicBezTo>
                    <a:pt x="1773" y="1807"/>
                    <a:pt x="1887" y="1664"/>
                    <a:pt x="1799" y="1536"/>
                  </a:cubicBezTo>
                  <a:cubicBezTo>
                    <a:pt x="1501" y="976"/>
                    <a:pt x="1025" y="476"/>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0"/>
            <p:cNvSpPr/>
            <p:nvPr/>
          </p:nvSpPr>
          <p:spPr>
            <a:xfrm>
              <a:off x="6852275" y="3085000"/>
              <a:ext cx="84375" cy="94025"/>
            </a:xfrm>
            <a:custGeom>
              <a:avLst/>
              <a:gdLst/>
              <a:ahLst/>
              <a:cxnLst/>
              <a:rect l="l" t="t" r="r" b="b"/>
              <a:pathLst>
                <a:path w="3375" h="3761" extrusionOk="0">
                  <a:moveTo>
                    <a:pt x="209" y="1"/>
                  </a:moveTo>
                  <a:cubicBezTo>
                    <a:pt x="103" y="1"/>
                    <a:pt x="1" y="115"/>
                    <a:pt x="72" y="222"/>
                  </a:cubicBezTo>
                  <a:cubicBezTo>
                    <a:pt x="929" y="1424"/>
                    <a:pt x="1858" y="2567"/>
                    <a:pt x="2799" y="3663"/>
                  </a:cubicBezTo>
                  <a:cubicBezTo>
                    <a:pt x="2856" y="3732"/>
                    <a:pt x="2923" y="3760"/>
                    <a:pt x="2987" y="3760"/>
                  </a:cubicBezTo>
                  <a:cubicBezTo>
                    <a:pt x="3190" y="3760"/>
                    <a:pt x="3375" y="3477"/>
                    <a:pt x="3203" y="3270"/>
                  </a:cubicBezTo>
                  <a:cubicBezTo>
                    <a:pt x="2275" y="2151"/>
                    <a:pt x="1322" y="1067"/>
                    <a:pt x="310" y="43"/>
                  </a:cubicBezTo>
                  <a:cubicBezTo>
                    <a:pt x="280" y="13"/>
                    <a:pt x="245"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0"/>
            <p:cNvSpPr/>
            <p:nvPr/>
          </p:nvSpPr>
          <p:spPr>
            <a:xfrm>
              <a:off x="6949900" y="3204850"/>
              <a:ext cx="135775" cy="184725"/>
            </a:xfrm>
            <a:custGeom>
              <a:avLst/>
              <a:gdLst/>
              <a:ahLst/>
              <a:cxnLst/>
              <a:rect l="l" t="t" r="r" b="b"/>
              <a:pathLst>
                <a:path w="5431" h="7389" extrusionOk="0">
                  <a:moveTo>
                    <a:pt x="209" y="0"/>
                  </a:moveTo>
                  <a:cubicBezTo>
                    <a:pt x="103" y="0"/>
                    <a:pt x="1" y="125"/>
                    <a:pt x="72" y="250"/>
                  </a:cubicBezTo>
                  <a:cubicBezTo>
                    <a:pt x="787" y="1536"/>
                    <a:pt x="1680" y="2750"/>
                    <a:pt x="2525" y="3953"/>
                  </a:cubicBezTo>
                  <a:cubicBezTo>
                    <a:pt x="3275" y="5024"/>
                    <a:pt x="3989" y="6465"/>
                    <a:pt x="4978" y="7334"/>
                  </a:cubicBezTo>
                  <a:cubicBezTo>
                    <a:pt x="5021" y="7371"/>
                    <a:pt x="5079" y="7388"/>
                    <a:pt x="5136" y="7388"/>
                  </a:cubicBezTo>
                  <a:cubicBezTo>
                    <a:pt x="5282" y="7388"/>
                    <a:pt x="5430" y="7279"/>
                    <a:pt x="5371" y="7108"/>
                  </a:cubicBezTo>
                  <a:cubicBezTo>
                    <a:pt x="4882" y="5822"/>
                    <a:pt x="3727" y="4631"/>
                    <a:pt x="2930" y="3524"/>
                  </a:cubicBezTo>
                  <a:cubicBezTo>
                    <a:pt x="2084" y="2345"/>
                    <a:pt x="1275" y="1119"/>
                    <a:pt x="310" y="47"/>
                  </a:cubicBezTo>
                  <a:cubicBezTo>
                    <a:pt x="280" y="14"/>
                    <a:pt x="244"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0"/>
            <p:cNvSpPr/>
            <p:nvPr/>
          </p:nvSpPr>
          <p:spPr>
            <a:xfrm>
              <a:off x="6817750" y="2994700"/>
              <a:ext cx="39325" cy="44875"/>
            </a:xfrm>
            <a:custGeom>
              <a:avLst/>
              <a:gdLst/>
              <a:ahLst/>
              <a:cxnLst/>
              <a:rect l="l" t="t" r="r" b="b"/>
              <a:pathLst>
                <a:path w="1573" h="1795" extrusionOk="0">
                  <a:moveTo>
                    <a:pt x="370" y="0"/>
                  </a:moveTo>
                  <a:lnTo>
                    <a:pt x="370" y="24"/>
                  </a:lnTo>
                  <a:cubicBezTo>
                    <a:pt x="250" y="202"/>
                    <a:pt x="120" y="345"/>
                    <a:pt x="0" y="476"/>
                  </a:cubicBezTo>
                  <a:cubicBezTo>
                    <a:pt x="322" y="893"/>
                    <a:pt x="667" y="1298"/>
                    <a:pt x="1001" y="1703"/>
                  </a:cubicBezTo>
                  <a:cubicBezTo>
                    <a:pt x="1046" y="1767"/>
                    <a:pt x="1104" y="1794"/>
                    <a:pt x="1162" y="1794"/>
                  </a:cubicBezTo>
                  <a:cubicBezTo>
                    <a:pt x="1362" y="1794"/>
                    <a:pt x="1572" y="1482"/>
                    <a:pt x="1370" y="1298"/>
                  </a:cubicBezTo>
                  <a:cubicBezTo>
                    <a:pt x="1036" y="869"/>
                    <a:pt x="703" y="441"/>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6858825" y="3040575"/>
              <a:ext cx="69550" cy="91300"/>
            </a:xfrm>
            <a:custGeom>
              <a:avLst/>
              <a:gdLst/>
              <a:ahLst/>
              <a:cxnLst/>
              <a:rect l="l" t="t" r="r" b="b"/>
              <a:pathLst>
                <a:path w="2782" h="3652" extrusionOk="0">
                  <a:moveTo>
                    <a:pt x="211" y="1"/>
                  </a:moveTo>
                  <a:cubicBezTo>
                    <a:pt x="105" y="1"/>
                    <a:pt x="0" y="129"/>
                    <a:pt x="72" y="237"/>
                  </a:cubicBezTo>
                  <a:cubicBezTo>
                    <a:pt x="465" y="892"/>
                    <a:pt x="882" y="1534"/>
                    <a:pt x="1322" y="2154"/>
                  </a:cubicBezTo>
                  <a:cubicBezTo>
                    <a:pt x="1655" y="2654"/>
                    <a:pt x="1977" y="3332"/>
                    <a:pt x="2513" y="3630"/>
                  </a:cubicBezTo>
                  <a:cubicBezTo>
                    <a:pt x="2540" y="3645"/>
                    <a:pt x="2567" y="3651"/>
                    <a:pt x="2594" y="3651"/>
                  </a:cubicBezTo>
                  <a:cubicBezTo>
                    <a:pt x="2696" y="3651"/>
                    <a:pt x="2782" y="3553"/>
                    <a:pt x="2763" y="3439"/>
                  </a:cubicBezTo>
                  <a:cubicBezTo>
                    <a:pt x="2644" y="2797"/>
                    <a:pt x="2001" y="2201"/>
                    <a:pt x="1620" y="1701"/>
                  </a:cubicBezTo>
                  <a:cubicBezTo>
                    <a:pt x="1203" y="1130"/>
                    <a:pt x="751" y="582"/>
                    <a:pt x="310" y="46"/>
                  </a:cubicBezTo>
                  <a:cubicBezTo>
                    <a:pt x="281" y="14"/>
                    <a:pt x="246" y="1"/>
                    <a:pt x="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6937275" y="3143200"/>
              <a:ext cx="56075" cy="70100"/>
            </a:xfrm>
            <a:custGeom>
              <a:avLst/>
              <a:gdLst/>
              <a:ahLst/>
              <a:cxnLst/>
              <a:rect l="l" t="t" r="r" b="b"/>
              <a:pathLst>
                <a:path w="2243" h="2804" extrusionOk="0">
                  <a:moveTo>
                    <a:pt x="204" y="0"/>
                  </a:moveTo>
                  <a:cubicBezTo>
                    <a:pt x="91" y="0"/>
                    <a:pt x="1" y="119"/>
                    <a:pt x="53" y="251"/>
                  </a:cubicBezTo>
                  <a:cubicBezTo>
                    <a:pt x="303" y="811"/>
                    <a:pt x="720" y="1299"/>
                    <a:pt x="1077" y="1775"/>
                  </a:cubicBezTo>
                  <a:cubicBezTo>
                    <a:pt x="1351" y="2132"/>
                    <a:pt x="1589" y="2656"/>
                    <a:pt x="2030" y="2799"/>
                  </a:cubicBezTo>
                  <a:cubicBezTo>
                    <a:pt x="2041" y="2802"/>
                    <a:pt x="2053" y="2803"/>
                    <a:pt x="2064" y="2803"/>
                  </a:cubicBezTo>
                  <a:cubicBezTo>
                    <a:pt x="2151" y="2803"/>
                    <a:pt x="2243" y="2730"/>
                    <a:pt x="2232" y="2656"/>
                  </a:cubicBezTo>
                  <a:cubicBezTo>
                    <a:pt x="2208" y="2156"/>
                    <a:pt x="1720" y="1728"/>
                    <a:pt x="1423" y="1359"/>
                  </a:cubicBezTo>
                  <a:cubicBezTo>
                    <a:pt x="1077" y="894"/>
                    <a:pt x="744" y="406"/>
                    <a:pt x="327" y="49"/>
                  </a:cubicBezTo>
                  <a:cubicBezTo>
                    <a:pt x="287" y="15"/>
                    <a:pt x="244"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6991475" y="3221875"/>
              <a:ext cx="88575" cy="118025"/>
            </a:xfrm>
            <a:custGeom>
              <a:avLst/>
              <a:gdLst/>
              <a:ahLst/>
              <a:cxnLst/>
              <a:rect l="l" t="t" r="r" b="b"/>
              <a:pathLst>
                <a:path w="3543" h="4721" extrusionOk="0">
                  <a:moveTo>
                    <a:pt x="238" y="1"/>
                  </a:moveTo>
                  <a:cubicBezTo>
                    <a:pt x="108" y="1"/>
                    <a:pt x="0" y="171"/>
                    <a:pt x="100" y="307"/>
                  </a:cubicBezTo>
                  <a:cubicBezTo>
                    <a:pt x="695" y="1069"/>
                    <a:pt x="1279" y="1843"/>
                    <a:pt x="1814" y="2629"/>
                  </a:cubicBezTo>
                  <a:cubicBezTo>
                    <a:pt x="2267" y="3284"/>
                    <a:pt x="2588" y="4093"/>
                    <a:pt x="3136" y="4653"/>
                  </a:cubicBezTo>
                  <a:cubicBezTo>
                    <a:pt x="3183" y="4700"/>
                    <a:pt x="3237" y="4720"/>
                    <a:pt x="3289" y="4720"/>
                  </a:cubicBezTo>
                  <a:cubicBezTo>
                    <a:pt x="3421" y="4720"/>
                    <a:pt x="3543" y="4589"/>
                    <a:pt x="3517" y="4427"/>
                  </a:cubicBezTo>
                  <a:cubicBezTo>
                    <a:pt x="3315" y="3581"/>
                    <a:pt x="2648" y="2772"/>
                    <a:pt x="2148" y="2093"/>
                  </a:cubicBezTo>
                  <a:cubicBezTo>
                    <a:pt x="1612" y="1367"/>
                    <a:pt x="1017" y="700"/>
                    <a:pt x="362" y="57"/>
                  </a:cubicBezTo>
                  <a:cubicBezTo>
                    <a:pt x="322" y="17"/>
                    <a:pt x="279" y="1"/>
                    <a:pt x="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p:nvPr/>
          </p:nvSpPr>
          <p:spPr>
            <a:xfrm>
              <a:off x="6841375" y="2985825"/>
              <a:ext cx="86275" cy="100475"/>
            </a:xfrm>
            <a:custGeom>
              <a:avLst/>
              <a:gdLst/>
              <a:ahLst/>
              <a:cxnLst/>
              <a:rect l="l" t="t" r="r" b="b"/>
              <a:pathLst>
                <a:path w="3451" h="4019" extrusionOk="0">
                  <a:moveTo>
                    <a:pt x="260" y="0"/>
                  </a:moveTo>
                  <a:cubicBezTo>
                    <a:pt x="130" y="0"/>
                    <a:pt x="1" y="136"/>
                    <a:pt x="91" y="272"/>
                  </a:cubicBezTo>
                  <a:cubicBezTo>
                    <a:pt x="925" y="1522"/>
                    <a:pt x="1913" y="2677"/>
                    <a:pt x="2806" y="3879"/>
                  </a:cubicBezTo>
                  <a:cubicBezTo>
                    <a:pt x="2875" y="3978"/>
                    <a:pt x="2969" y="4018"/>
                    <a:pt x="3060" y="4018"/>
                  </a:cubicBezTo>
                  <a:cubicBezTo>
                    <a:pt x="3264" y="4018"/>
                    <a:pt x="3451" y="3812"/>
                    <a:pt x="3294" y="3605"/>
                  </a:cubicBezTo>
                  <a:cubicBezTo>
                    <a:pt x="2389" y="2379"/>
                    <a:pt x="1461" y="1117"/>
                    <a:pt x="377" y="45"/>
                  </a:cubicBezTo>
                  <a:cubicBezTo>
                    <a:pt x="343" y="14"/>
                    <a:pt x="301"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0"/>
            <p:cNvSpPr/>
            <p:nvPr/>
          </p:nvSpPr>
          <p:spPr>
            <a:xfrm>
              <a:off x="6922850" y="3091725"/>
              <a:ext cx="79900" cy="90625"/>
            </a:xfrm>
            <a:custGeom>
              <a:avLst/>
              <a:gdLst/>
              <a:ahLst/>
              <a:cxnLst/>
              <a:rect l="l" t="t" r="r" b="b"/>
              <a:pathLst>
                <a:path w="3196" h="3625" extrusionOk="0">
                  <a:moveTo>
                    <a:pt x="219" y="0"/>
                  </a:moveTo>
                  <a:cubicBezTo>
                    <a:pt x="107" y="0"/>
                    <a:pt x="1" y="112"/>
                    <a:pt x="83" y="203"/>
                  </a:cubicBezTo>
                  <a:cubicBezTo>
                    <a:pt x="523" y="798"/>
                    <a:pt x="940" y="1393"/>
                    <a:pt x="1416" y="1977"/>
                  </a:cubicBezTo>
                  <a:cubicBezTo>
                    <a:pt x="1833" y="2489"/>
                    <a:pt x="2297" y="3298"/>
                    <a:pt x="2904" y="3608"/>
                  </a:cubicBezTo>
                  <a:cubicBezTo>
                    <a:pt x="2927" y="3620"/>
                    <a:pt x="2953" y="3625"/>
                    <a:pt x="2978" y="3625"/>
                  </a:cubicBezTo>
                  <a:cubicBezTo>
                    <a:pt x="3085" y="3625"/>
                    <a:pt x="3195" y="3533"/>
                    <a:pt x="3166" y="3418"/>
                  </a:cubicBezTo>
                  <a:cubicBezTo>
                    <a:pt x="2988" y="2786"/>
                    <a:pt x="2369" y="2286"/>
                    <a:pt x="1952" y="1810"/>
                  </a:cubicBezTo>
                  <a:cubicBezTo>
                    <a:pt x="1416" y="1191"/>
                    <a:pt x="869" y="620"/>
                    <a:pt x="321" y="36"/>
                  </a:cubicBezTo>
                  <a:cubicBezTo>
                    <a:pt x="290" y="11"/>
                    <a:pt x="254"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0"/>
            <p:cNvSpPr/>
            <p:nvPr/>
          </p:nvSpPr>
          <p:spPr>
            <a:xfrm>
              <a:off x="7004150" y="3190625"/>
              <a:ext cx="72400" cy="78775"/>
            </a:xfrm>
            <a:custGeom>
              <a:avLst/>
              <a:gdLst/>
              <a:ahLst/>
              <a:cxnLst/>
              <a:rect l="l" t="t" r="r" b="b"/>
              <a:pathLst>
                <a:path w="2896" h="3151" extrusionOk="0">
                  <a:moveTo>
                    <a:pt x="155" y="0"/>
                  </a:moveTo>
                  <a:cubicBezTo>
                    <a:pt x="72" y="0"/>
                    <a:pt x="0" y="97"/>
                    <a:pt x="45" y="188"/>
                  </a:cubicBezTo>
                  <a:cubicBezTo>
                    <a:pt x="343" y="771"/>
                    <a:pt x="748" y="1295"/>
                    <a:pt x="1165" y="1783"/>
                  </a:cubicBezTo>
                  <a:cubicBezTo>
                    <a:pt x="1557" y="2259"/>
                    <a:pt x="1998" y="2831"/>
                    <a:pt x="2558" y="3129"/>
                  </a:cubicBezTo>
                  <a:cubicBezTo>
                    <a:pt x="2588" y="3144"/>
                    <a:pt x="2620" y="3151"/>
                    <a:pt x="2650" y="3151"/>
                  </a:cubicBezTo>
                  <a:cubicBezTo>
                    <a:pt x="2784" y="3151"/>
                    <a:pt x="2895" y="3015"/>
                    <a:pt x="2808" y="2879"/>
                  </a:cubicBezTo>
                  <a:cubicBezTo>
                    <a:pt x="2486" y="2367"/>
                    <a:pt x="1950" y="1974"/>
                    <a:pt x="1546" y="1521"/>
                  </a:cubicBezTo>
                  <a:cubicBezTo>
                    <a:pt x="1105" y="1033"/>
                    <a:pt x="688" y="509"/>
                    <a:pt x="236" y="33"/>
                  </a:cubicBezTo>
                  <a:cubicBezTo>
                    <a:pt x="210" y="10"/>
                    <a:pt x="182" y="0"/>
                    <a:pt x="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0"/>
            <p:cNvSpPr/>
            <p:nvPr/>
          </p:nvSpPr>
          <p:spPr>
            <a:xfrm>
              <a:off x="7071500" y="3276425"/>
              <a:ext cx="94825" cy="125475"/>
            </a:xfrm>
            <a:custGeom>
              <a:avLst/>
              <a:gdLst/>
              <a:ahLst/>
              <a:cxnLst/>
              <a:rect l="l" t="t" r="r" b="b"/>
              <a:pathLst>
                <a:path w="3793" h="5019" extrusionOk="0">
                  <a:moveTo>
                    <a:pt x="160" y="0"/>
                  </a:moveTo>
                  <a:cubicBezTo>
                    <a:pt x="81" y="0"/>
                    <a:pt x="1" y="81"/>
                    <a:pt x="54" y="161"/>
                  </a:cubicBezTo>
                  <a:cubicBezTo>
                    <a:pt x="626" y="1030"/>
                    <a:pt x="1280" y="1852"/>
                    <a:pt x="1876" y="2697"/>
                  </a:cubicBezTo>
                  <a:cubicBezTo>
                    <a:pt x="2376" y="3435"/>
                    <a:pt x="2828" y="4388"/>
                    <a:pt x="3483" y="5007"/>
                  </a:cubicBezTo>
                  <a:cubicBezTo>
                    <a:pt x="3566" y="5007"/>
                    <a:pt x="3662" y="5007"/>
                    <a:pt x="3769" y="5019"/>
                  </a:cubicBezTo>
                  <a:cubicBezTo>
                    <a:pt x="3781" y="4971"/>
                    <a:pt x="3793" y="4912"/>
                    <a:pt x="3781" y="4852"/>
                  </a:cubicBezTo>
                  <a:cubicBezTo>
                    <a:pt x="3507" y="3935"/>
                    <a:pt x="2733" y="3078"/>
                    <a:pt x="2173" y="2328"/>
                  </a:cubicBezTo>
                  <a:cubicBezTo>
                    <a:pt x="1578" y="1518"/>
                    <a:pt x="947" y="721"/>
                    <a:pt x="233" y="30"/>
                  </a:cubicBezTo>
                  <a:cubicBezTo>
                    <a:pt x="212" y="9"/>
                    <a:pt x="186" y="0"/>
                    <a:pt x="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6931600" y="3048725"/>
              <a:ext cx="123150" cy="147250"/>
            </a:xfrm>
            <a:custGeom>
              <a:avLst/>
              <a:gdLst/>
              <a:ahLst/>
              <a:cxnLst/>
              <a:rect l="l" t="t" r="r" b="b"/>
              <a:pathLst>
                <a:path w="4926" h="5890" extrusionOk="0">
                  <a:moveTo>
                    <a:pt x="173" y="1"/>
                  </a:moveTo>
                  <a:cubicBezTo>
                    <a:pt x="64" y="1"/>
                    <a:pt x="1" y="160"/>
                    <a:pt x="78" y="256"/>
                  </a:cubicBezTo>
                  <a:cubicBezTo>
                    <a:pt x="828" y="1161"/>
                    <a:pt x="1662" y="2030"/>
                    <a:pt x="2424" y="2959"/>
                  </a:cubicBezTo>
                  <a:cubicBezTo>
                    <a:pt x="2840" y="3483"/>
                    <a:pt x="3245" y="4018"/>
                    <a:pt x="3626" y="4590"/>
                  </a:cubicBezTo>
                  <a:cubicBezTo>
                    <a:pt x="3924" y="5018"/>
                    <a:pt x="4150" y="5507"/>
                    <a:pt x="4567" y="5840"/>
                  </a:cubicBezTo>
                  <a:cubicBezTo>
                    <a:pt x="4614" y="5874"/>
                    <a:pt x="4664" y="5889"/>
                    <a:pt x="4711" y="5889"/>
                  </a:cubicBezTo>
                  <a:cubicBezTo>
                    <a:pt x="4829" y="5889"/>
                    <a:pt x="4926" y="5791"/>
                    <a:pt x="4900" y="5638"/>
                  </a:cubicBezTo>
                  <a:cubicBezTo>
                    <a:pt x="4698" y="4602"/>
                    <a:pt x="3614" y="3483"/>
                    <a:pt x="2947" y="2661"/>
                  </a:cubicBezTo>
                  <a:cubicBezTo>
                    <a:pt x="2138" y="1697"/>
                    <a:pt x="1269" y="756"/>
                    <a:pt x="257" y="30"/>
                  </a:cubicBezTo>
                  <a:cubicBezTo>
                    <a:pt x="227" y="9"/>
                    <a:pt x="199" y="1"/>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0"/>
            <p:cNvSpPr/>
            <p:nvPr/>
          </p:nvSpPr>
          <p:spPr>
            <a:xfrm>
              <a:off x="7069300" y="3207625"/>
              <a:ext cx="155075" cy="194575"/>
            </a:xfrm>
            <a:custGeom>
              <a:avLst/>
              <a:gdLst/>
              <a:ahLst/>
              <a:cxnLst/>
              <a:rect l="l" t="t" r="r" b="b"/>
              <a:pathLst>
                <a:path w="6203" h="7783" extrusionOk="0">
                  <a:moveTo>
                    <a:pt x="127" y="0"/>
                  </a:moveTo>
                  <a:cubicBezTo>
                    <a:pt x="45" y="0"/>
                    <a:pt x="1" y="107"/>
                    <a:pt x="59" y="175"/>
                  </a:cubicBezTo>
                  <a:cubicBezTo>
                    <a:pt x="1083" y="1472"/>
                    <a:pt x="2130" y="2711"/>
                    <a:pt x="3035" y="4092"/>
                  </a:cubicBezTo>
                  <a:cubicBezTo>
                    <a:pt x="3500" y="4794"/>
                    <a:pt x="3976" y="5509"/>
                    <a:pt x="4428" y="6211"/>
                  </a:cubicBezTo>
                  <a:cubicBezTo>
                    <a:pt x="4690" y="6580"/>
                    <a:pt x="4940" y="6961"/>
                    <a:pt x="5178" y="7342"/>
                  </a:cubicBezTo>
                  <a:cubicBezTo>
                    <a:pt x="5250" y="7437"/>
                    <a:pt x="5417" y="7616"/>
                    <a:pt x="5548" y="7783"/>
                  </a:cubicBezTo>
                  <a:lnTo>
                    <a:pt x="6202" y="7783"/>
                  </a:lnTo>
                  <a:cubicBezTo>
                    <a:pt x="6071" y="7294"/>
                    <a:pt x="5583" y="6806"/>
                    <a:pt x="5345" y="6449"/>
                  </a:cubicBezTo>
                  <a:cubicBezTo>
                    <a:pt x="4762" y="5568"/>
                    <a:pt x="4155" y="4687"/>
                    <a:pt x="3559" y="3794"/>
                  </a:cubicBezTo>
                  <a:cubicBezTo>
                    <a:pt x="2642" y="2461"/>
                    <a:pt x="1654" y="806"/>
                    <a:pt x="190" y="20"/>
                  </a:cubicBezTo>
                  <a:cubicBezTo>
                    <a:pt x="167" y="6"/>
                    <a:pt x="146"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a:off x="6879375" y="2894075"/>
              <a:ext cx="126425" cy="164000"/>
            </a:xfrm>
            <a:custGeom>
              <a:avLst/>
              <a:gdLst/>
              <a:ahLst/>
              <a:cxnLst/>
              <a:rect l="l" t="t" r="r" b="b"/>
              <a:pathLst>
                <a:path w="5057" h="6560" extrusionOk="0">
                  <a:moveTo>
                    <a:pt x="345" y="1"/>
                  </a:moveTo>
                  <a:cubicBezTo>
                    <a:pt x="226" y="155"/>
                    <a:pt x="107" y="334"/>
                    <a:pt x="0" y="501"/>
                  </a:cubicBezTo>
                  <a:cubicBezTo>
                    <a:pt x="1453" y="2477"/>
                    <a:pt x="2905" y="4442"/>
                    <a:pt x="4346" y="6430"/>
                  </a:cubicBezTo>
                  <a:cubicBezTo>
                    <a:pt x="4416" y="6521"/>
                    <a:pt x="4512" y="6560"/>
                    <a:pt x="4607" y="6560"/>
                  </a:cubicBezTo>
                  <a:cubicBezTo>
                    <a:pt x="4835" y="6560"/>
                    <a:pt x="5057" y="6340"/>
                    <a:pt x="4905" y="6097"/>
                  </a:cubicBezTo>
                  <a:cubicBezTo>
                    <a:pt x="3548" y="3989"/>
                    <a:pt x="2000" y="1906"/>
                    <a:pt x="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0"/>
            <p:cNvSpPr/>
            <p:nvPr/>
          </p:nvSpPr>
          <p:spPr>
            <a:xfrm>
              <a:off x="7017900" y="3088125"/>
              <a:ext cx="126500" cy="162100"/>
            </a:xfrm>
            <a:custGeom>
              <a:avLst/>
              <a:gdLst/>
              <a:ahLst/>
              <a:cxnLst/>
              <a:rect l="l" t="t" r="r" b="b"/>
              <a:pathLst>
                <a:path w="5060" h="6484" extrusionOk="0">
                  <a:moveTo>
                    <a:pt x="233" y="0"/>
                  </a:moveTo>
                  <a:cubicBezTo>
                    <a:pt x="115" y="0"/>
                    <a:pt x="0" y="110"/>
                    <a:pt x="91" y="228"/>
                  </a:cubicBezTo>
                  <a:cubicBezTo>
                    <a:pt x="853" y="1228"/>
                    <a:pt x="1686" y="2145"/>
                    <a:pt x="2424" y="3157"/>
                  </a:cubicBezTo>
                  <a:cubicBezTo>
                    <a:pt x="3174" y="4181"/>
                    <a:pt x="3782" y="5264"/>
                    <a:pt x="4460" y="6348"/>
                  </a:cubicBezTo>
                  <a:cubicBezTo>
                    <a:pt x="4527" y="6443"/>
                    <a:pt x="4613" y="6483"/>
                    <a:pt x="4697" y="6483"/>
                  </a:cubicBezTo>
                  <a:cubicBezTo>
                    <a:pt x="4885" y="6483"/>
                    <a:pt x="5059" y="6284"/>
                    <a:pt x="4960" y="6062"/>
                  </a:cubicBezTo>
                  <a:cubicBezTo>
                    <a:pt x="3948" y="3871"/>
                    <a:pt x="2222" y="1537"/>
                    <a:pt x="341" y="37"/>
                  </a:cubicBezTo>
                  <a:cubicBezTo>
                    <a:pt x="309" y="11"/>
                    <a:pt x="271"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0"/>
            <p:cNvSpPr/>
            <p:nvPr/>
          </p:nvSpPr>
          <p:spPr>
            <a:xfrm>
              <a:off x="7152450" y="3261150"/>
              <a:ext cx="110550" cy="127325"/>
            </a:xfrm>
            <a:custGeom>
              <a:avLst/>
              <a:gdLst/>
              <a:ahLst/>
              <a:cxnLst/>
              <a:rect l="l" t="t" r="r" b="b"/>
              <a:pathLst>
                <a:path w="4422" h="5093" extrusionOk="0">
                  <a:moveTo>
                    <a:pt x="253" y="0"/>
                  </a:moveTo>
                  <a:cubicBezTo>
                    <a:pt x="129" y="0"/>
                    <a:pt x="0" y="134"/>
                    <a:pt x="90" y="260"/>
                  </a:cubicBezTo>
                  <a:cubicBezTo>
                    <a:pt x="686" y="1117"/>
                    <a:pt x="1364" y="1927"/>
                    <a:pt x="2031" y="2725"/>
                  </a:cubicBezTo>
                  <a:cubicBezTo>
                    <a:pt x="2650" y="3499"/>
                    <a:pt x="3281" y="4511"/>
                    <a:pt x="4103" y="5058"/>
                  </a:cubicBezTo>
                  <a:cubicBezTo>
                    <a:pt x="4139" y="5082"/>
                    <a:pt x="4174" y="5093"/>
                    <a:pt x="4206" y="5093"/>
                  </a:cubicBezTo>
                  <a:cubicBezTo>
                    <a:pt x="4335" y="5093"/>
                    <a:pt x="4422" y="4929"/>
                    <a:pt x="4365" y="4796"/>
                  </a:cubicBezTo>
                  <a:cubicBezTo>
                    <a:pt x="3984" y="3951"/>
                    <a:pt x="3150" y="3201"/>
                    <a:pt x="2519" y="2475"/>
                  </a:cubicBezTo>
                  <a:cubicBezTo>
                    <a:pt x="1817" y="1653"/>
                    <a:pt x="1126" y="820"/>
                    <a:pt x="364" y="46"/>
                  </a:cubicBezTo>
                  <a:cubicBezTo>
                    <a:pt x="332" y="14"/>
                    <a:pt x="293" y="0"/>
                    <a:pt x="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6894850" y="2871150"/>
              <a:ext cx="24875" cy="26725"/>
            </a:xfrm>
            <a:custGeom>
              <a:avLst/>
              <a:gdLst/>
              <a:ahLst/>
              <a:cxnLst/>
              <a:rect l="l" t="t" r="r" b="b"/>
              <a:pathLst>
                <a:path w="995" h="1069" extrusionOk="0">
                  <a:moveTo>
                    <a:pt x="381" y="1"/>
                  </a:moveTo>
                  <a:cubicBezTo>
                    <a:pt x="250" y="168"/>
                    <a:pt x="131" y="334"/>
                    <a:pt x="0" y="513"/>
                  </a:cubicBezTo>
                  <a:cubicBezTo>
                    <a:pt x="143" y="680"/>
                    <a:pt x="310" y="858"/>
                    <a:pt x="476" y="1001"/>
                  </a:cubicBezTo>
                  <a:cubicBezTo>
                    <a:pt x="526" y="1048"/>
                    <a:pt x="586" y="1068"/>
                    <a:pt x="644" y="1068"/>
                  </a:cubicBezTo>
                  <a:cubicBezTo>
                    <a:pt x="823" y="1068"/>
                    <a:pt x="995" y="880"/>
                    <a:pt x="869" y="691"/>
                  </a:cubicBezTo>
                  <a:cubicBezTo>
                    <a:pt x="726" y="453"/>
                    <a:pt x="560" y="227"/>
                    <a:pt x="3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0"/>
            <p:cNvSpPr/>
            <p:nvPr/>
          </p:nvSpPr>
          <p:spPr>
            <a:xfrm>
              <a:off x="6930275" y="2906275"/>
              <a:ext cx="68725" cy="82800"/>
            </a:xfrm>
            <a:custGeom>
              <a:avLst/>
              <a:gdLst/>
              <a:ahLst/>
              <a:cxnLst/>
              <a:rect l="l" t="t" r="r" b="b"/>
              <a:pathLst>
                <a:path w="2749" h="3312" extrusionOk="0">
                  <a:moveTo>
                    <a:pt x="242" y="0"/>
                  </a:moveTo>
                  <a:cubicBezTo>
                    <a:pt x="115" y="0"/>
                    <a:pt x="0" y="153"/>
                    <a:pt x="71" y="287"/>
                  </a:cubicBezTo>
                  <a:cubicBezTo>
                    <a:pt x="381" y="882"/>
                    <a:pt x="798" y="1430"/>
                    <a:pt x="1214" y="1965"/>
                  </a:cubicBezTo>
                  <a:cubicBezTo>
                    <a:pt x="1560" y="2406"/>
                    <a:pt x="1881" y="2966"/>
                    <a:pt x="2357" y="3275"/>
                  </a:cubicBezTo>
                  <a:cubicBezTo>
                    <a:pt x="2401" y="3300"/>
                    <a:pt x="2443" y="3311"/>
                    <a:pt x="2481" y="3311"/>
                  </a:cubicBezTo>
                  <a:cubicBezTo>
                    <a:pt x="2643" y="3311"/>
                    <a:pt x="2749" y="3115"/>
                    <a:pt x="2691" y="2942"/>
                  </a:cubicBezTo>
                  <a:cubicBezTo>
                    <a:pt x="2453" y="2442"/>
                    <a:pt x="1941" y="1989"/>
                    <a:pt x="1584" y="1549"/>
                  </a:cubicBezTo>
                  <a:cubicBezTo>
                    <a:pt x="1179" y="1061"/>
                    <a:pt x="810" y="537"/>
                    <a:pt x="369" y="60"/>
                  </a:cubicBezTo>
                  <a:cubicBezTo>
                    <a:pt x="330" y="18"/>
                    <a:pt x="285"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p:nvPr/>
          </p:nvSpPr>
          <p:spPr>
            <a:xfrm>
              <a:off x="7010475" y="3012100"/>
              <a:ext cx="104400" cy="129400"/>
            </a:xfrm>
            <a:custGeom>
              <a:avLst/>
              <a:gdLst/>
              <a:ahLst/>
              <a:cxnLst/>
              <a:rect l="l" t="t" r="r" b="b"/>
              <a:pathLst>
                <a:path w="4176" h="5176" extrusionOk="0">
                  <a:moveTo>
                    <a:pt x="241" y="0"/>
                  </a:moveTo>
                  <a:cubicBezTo>
                    <a:pt x="120" y="0"/>
                    <a:pt x="0" y="119"/>
                    <a:pt x="90" y="245"/>
                  </a:cubicBezTo>
                  <a:cubicBezTo>
                    <a:pt x="1233" y="1852"/>
                    <a:pt x="2400" y="3435"/>
                    <a:pt x="3531" y="5043"/>
                  </a:cubicBezTo>
                  <a:cubicBezTo>
                    <a:pt x="3596" y="5137"/>
                    <a:pt x="3686" y="5176"/>
                    <a:pt x="3775" y="5176"/>
                  </a:cubicBezTo>
                  <a:cubicBezTo>
                    <a:pt x="3979" y="5176"/>
                    <a:pt x="4176" y="4969"/>
                    <a:pt x="4043" y="4745"/>
                  </a:cubicBezTo>
                  <a:cubicBezTo>
                    <a:pt x="3067" y="3043"/>
                    <a:pt x="1781" y="1364"/>
                    <a:pt x="352" y="42"/>
                  </a:cubicBezTo>
                  <a:cubicBezTo>
                    <a:pt x="320" y="13"/>
                    <a:pt x="280"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p:nvPr/>
          </p:nvSpPr>
          <p:spPr>
            <a:xfrm>
              <a:off x="7117175" y="3150900"/>
              <a:ext cx="87950" cy="97500"/>
            </a:xfrm>
            <a:custGeom>
              <a:avLst/>
              <a:gdLst/>
              <a:ahLst/>
              <a:cxnLst/>
              <a:rect l="l" t="t" r="r" b="b"/>
              <a:pathLst>
                <a:path w="3518" h="3900" extrusionOk="0">
                  <a:moveTo>
                    <a:pt x="241" y="0"/>
                  </a:moveTo>
                  <a:cubicBezTo>
                    <a:pt x="125" y="0"/>
                    <a:pt x="1" y="139"/>
                    <a:pt x="73" y="265"/>
                  </a:cubicBezTo>
                  <a:cubicBezTo>
                    <a:pt x="930" y="1539"/>
                    <a:pt x="1859" y="2729"/>
                    <a:pt x="2954" y="3813"/>
                  </a:cubicBezTo>
                  <a:cubicBezTo>
                    <a:pt x="3012" y="3874"/>
                    <a:pt x="3077" y="3899"/>
                    <a:pt x="3139" y="3899"/>
                  </a:cubicBezTo>
                  <a:cubicBezTo>
                    <a:pt x="3343" y="3899"/>
                    <a:pt x="3518" y="3624"/>
                    <a:pt x="3335" y="3432"/>
                  </a:cubicBezTo>
                  <a:cubicBezTo>
                    <a:pt x="2275" y="2360"/>
                    <a:pt x="1287" y="1241"/>
                    <a:pt x="346" y="50"/>
                  </a:cubicBezTo>
                  <a:cubicBezTo>
                    <a:pt x="317" y="15"/>
                    <a:pt x="280"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0"/>
            <p:cNvSpPr/>
            <p:nvPr/>
          </p:nvSpPr>
          <p:spPr>
            <a:xfrm>
              <a:off x="7211475" y="3269250"/>
              <a:ext cx="103675" cy="126425"/>
            </a:xfrm>
            <a:custGeom>
              <a:avLst/>
              <a:gdLst/>
              <a:ahLst/>
              <a:cxnLst/>
              <a:rect l="l" t="t" r="r" b="b"/>
              <a:pathLst>
                <a:path w="4147" h="5057" extrusionOk="0">
                  <a:moveTo>
                    <a:pt x="146" y="0"/>
                  </a:moveTo>
                  <a:cubicBezTo>
                    <a:pt x="64" y="0"/>
                    <a:pt x="0" y="109"/>
                    <a:pt x="39" y="186"/>
                  </a:cubicBezTo>
                  <a:cubicBezTo>
                    <a:pt x="432" y="984"/>
                    <a:pt x="1099" y="1698"/>
                    <a:pt x="1646" y="2401"/>
                  </a:cubicBezTo>
                  <a:cubicBezTo>
                    <a:pt x="2014" y="2863"/>
                    <a:pt x="2961" y="4532"/>
                    <a:pt x="3581" y="4532"/>
                  </a:cubicBezTo>
                  <a:cubicBezTo>
                    <a:pt x="3583" y="4532"/>
                    <a:pt x="3585" y="4532"/>
                    <a:pt x="3587" y="4532"/>
                  </a:cubicBezTo>
                  <a:lnTo>
                    <a:pt x="3587" y="4532"/>
                  </a:lnTo>
                  <a:cubicBezTo>
                    <a:pt x="3551" y="4544"/>
                    <a:pt x="3540" y="4579"/>
                    <a:pt x="3528" y="4591"/>
                  </a:cubicBezTo>
                  <a:lnTo>
                    <a:pt x="3492" y="4639"/>
                  </a:lnTo>
                  <a:cubicBezTo>
                    <a:pt x="3444" y="4710"/>
                    <a:pt x="3444" y="4794"/>
                    <a:pt x="3492" y="4877"/>
                  </a:cubicBezTo>
                  <a:lnTo>
                    <a:pt x="3528" y="4913"/>
                  </a:lnTo>
                  <a:cubicBezTo>
                    <a:pt x="3561" y="4990"/>
                    <a:pt x="3655" y="5057"/>
                    <a:pt x="3735" y="5057"/>
                  </a:cubicBezTo>
                  <a:cubicBezTo>
                    <a:pt x="3741" y="5057"/>
                    <a:pt x="3748" y="5057"/>
                    <a:pt x="3754" y="5056"/>
                  </a:cubicBezTo>
                  <a:lnTo>
                    <a:pt x="3825" y="5056"/>
                  </a:lnTo>
                  <a:cubicBezTo>
                    <a:pt x="3932" y="5032"/>
                    <a:pt x="4087" y="4960"/>
                    <a:pt x="4099" y="4829"/>
                  </a:cubicBezTo>
                  <a:cubicBezTo>
                    <a:pt x="4147" y="4591"/>
                    <a:pt x="4099" y="4520"/>
                    <a:pt x="3980" y="4318"/>
                  </a:cubicBezTo>
                  <a:cubicBezTo>
                    <a:pt x="3647" y="3758"/>
                    <a:pt x="3111" y="3270"/>
                    <a:pt x="2694" y="2770"/>
                  </a:cubicBezTo>
                  <a:cubicBezTo>
                    <a:pt x="1920" y="1853"/>
                    <a:pt x="1170" y="746"/>
                    <a:pt x="206" y="19"/>
                  </a:cubicBezTo>
                  <a:cubicBezTo>
                    <a:pt x="186" y="6"/>
                    <a:pt x="165" y="0"/>
                    <a:pt x="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0"/>
            <p:cNvSpPr/>
            <p:nvPr/>
          </p:nvSpPr>
          <p:spPr>
            <a:xfrm>
              <a:off x="6925350" y="2860675"/>
              <a:ext cx="50275" cy="66200"/>
            </a:xfrm>
            <a:custGeom>
              <a:avLst/>
              <a:gdLst/>
              <a:ahLst/>
              <a:cxnLst/>
              <a:rect l="l" t="t" r="r" b="b"/>
              <a:pathLst>
                <a:path w="2011" h="2648" extrusionOk="0">
                  <a:moveTo>
                    <a:pt x="251" y="1"/>
                  </a:moveTo>
                  <a:cubicBezTo>
                    <a:pt x="127" y="1"/>
                    <a:pt x="0" y="142"/>
                    <a:pt x="90" y="277"/>
                  </a:cubicBezTo>
                  <a:cubicBezTo>
                    <a:pt x="578" y="1003"/>
                    <a:pt x="995" y="1789"/>
                    <a:pt x="1483" y="2527"/>
                  </a:cubicBezTo>
                  <a:cubicBezTo>
                    <a:pt x="1538" y="2612"/>
                    <a:pt x="1614" y="2648"/>
                    <a:pt x="1688" y="2648"/>
                  </a:cubicBezTo>
                  <a:cubicBezTo>
                    <a:pt x="1854" y="2648"/>
                    <a:pt x="2010" y="2471"/>
                    <a:pt x="1912" y="2265"/>
                  </a:cubicBezTo>
                  <a:cubicBezTo>
                    <a:pt x="1554" y="1468"/>
                    <a:pt x="947" y="706"/>
                    <a:pt x="364" y="51"/>
                  </a:cubicBezTo>
                  <a:cubicBezTo>
                    <a:pt x="332" y="16"/>
                    <a:pt x="291"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0"/>
            <p:cNvSpPr/>
            <p:nvPr/>
          </p:nvSpPr>
          <p:spPr>
            <a:xfrm>
              <a:off x="6981200" y="2926525"/>
              <a:ext cx="91250" cy="110675"/>
            </a:xfrm>
            <a:custGeom>
              <a:avLst/>
              <a:gdLst/>
              <a:ahLst/>
              <a:cxnLst/>
              <a:rect l="l" t="t" r="r" b="b"/>
              <a:pathLst>
                <a:path w="3650" h="4427" extrusionOk="0">
                  <a:moveTo>
                    <a:pt x="167" y="0"/>
                  </a:moveTo>
                  <a:cubicBezTo>
                    <a:pt x="78" y="0"/>
                    <a:pt x="0" y="112"/>
                    <a:pt x="82" y="203"/>
                  </a:cubicBezTo>
                  <a:cubicBezTo>
                    <a:pt x="725" y="977"/>
                    <a:pt x="1344" y="1763"/>
                    <a:pt x="1928" y="2584"/>
                  </a:cubicBezTo>
                  <a:cubicBezTo>
                    <a:pt x="2380" y="3179"/>
                    <a:pt x="2737" y="3953"/>
                    <a:pt x="3333" y="4394"/>
                  </a:cubicBezTo>
                  <a:cubicBezTo>
                    <a:pt x="3363" y="4417"/>
                    <a:pt x="3395" y="4427"/>
                    <a:pt x="3427" y="4427"/>
                  </a:cubicBezTo>
                  <a:cubicBezTo>
                    <a:pt x="3543" y="4427"/>
                    <a:pt x="3649" y="4292"/>
                    <a:pt x="3630" y="4180"/>
                  </a:cubicBezTo>
                  <a:cubicBezTo>
                    <a:pt x="3416" y="3429"/>
                    <a:pt x="2702" y="2763"/>
                    <a:pt x="2214" y="2179"/>
                  </a:cubicBezTo>
                  <a:cubicBezTo>
                    <a:pt x="1583" y="1441"/>
                    <a:pt x="928" y="727"/>
                    <a:pt x="249" y="36"/>
                  </a:cubicBezTo>
                  <a:cubicBezTo>
                    <a:pt x="224" y="11"/>
                    <a:pt x="195"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0"/>
            <p:cNvSpPr/>
            <p:nvPr/>
          </p:nvSpPr>
          <p:spPr>
            <a:xfrm>
              <a:off x="7084075" y="3045900"/>
              <a:ext cx="92375" cy="135275"/>
            </a:xfrm>
            <a:custGeom>
              <a:avLst/>
              <a:gdLst/>
              <a:ahLst/>
              <a:cxnLst/>
              <a:rect l="l" t="t" r="r" b="b"/>
              <a:pathLst>
                <a:path w="3695" h="5411" extrusionOk="0">
                  <a:moveTo>
                    <a:pt x="216" y="0"/>
                  </a:moveTo>
                  <a:cubicBezTo>
                    <a:pt x="105" y="0"/>
                    <a:pt x="0" y="113"/>
                    <a:pt x="75" y="238"/>
                  </a:cubicBezTo>
                  <a:cubicBezTo>
                    <a:pt x="718" y="1452"/>
                    <a:pt x="1385" y="2643"/>
                    <a:pt x="2075" y="3834"/>
                  </a:cubicBezTo>
                  <a:cubicBezTo>
                    <a:pt x="2331" y="4279"/>
                    <a:pt x="2691" y="5411"/>
                    <a:pt x="3340" y="5411"/>
                  </a:cubicBezTo>
                  <a:cubicBezTo>
                    <a:pt x="3385" y="5411"/>
                    <a:pt x="3432" y="5405"/>
                    <a:pt x="3480" y="5393"/>
                  </a:cubicBezTo>
                  <a:cubicBezTo>
                    <a:pt x="3647" y="5358"/>
                    <a:pt x="3694" y="5143"/>
                    <a:pt x="3575" y="5036"/>
                  </a:cubicBezTo>
                  <a:cubicBezTo>
                    <a:pt x="2932" y="4369"/>
                    <a:pt x="2516" y="3429"/>
                    <a:pt x="2028" y="2655"/>
                  </a:cubicBezTo>
                  <a:cubicBezTo>
                    <a:pt x="1480" y="1786"/>
                    <a:pt x="920" y="917"/>
                    <a:pt x="349" y="71"/>
                  </a:cubicBezTo>
                  <a:cubicBezTo>
                    <a:pt x="313" y="21"/>
                    <a:pt x="264"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0"/>
            <p:cNvSpPr/>
            <p:nvPr/>
          </p:nvSpPr>
          <p:spPr>
            <a:xfrm>
              <a:off x="7182550" y="3179225"/>
              <a:ext cx="92750" cy="115775"/>
            </a:xfrm>
            <a:custGeom>
              <a:avLst/>
              <a:gdLst/>
              <a:ahLst/>
              <a:cxnLst/>
              <a:rect l="l" t="t" r="r" b="b"/>
              <a:pathLst>
                <a:path w="3710" h="4631" extrusionOk="0">
                  <a:moveTo>
                    <a:pt x="122" y="1"/>
                  </a:moveTo>
                  <a:cubicBezTo>
                    <a:pt x="63" y="1"/>
                    <a:pt x="0" y="48"/>
                    <a:pt x="17" y="108"/>
                  </a:cubicBezTo>
                  <a:cubicBezTo>
                    <a:pt x="351" y="953"/>
                    <a:pt x="946" y="1703"/>
                    <a:pt x="1482" y="2430"/>
                  </a:cubicBezTo>
                  <a:cubicBezTo>
                    <a:pt x="2018" y="3156"/>
                    <a:pt x="2565" y="4025"/>
                    <a:pt x="3280" y="4573"/>
                  </a:cubicBezTo>
                  <a:cubicBezTo>
                    <a:pt x="3326" y="4613"/>
                    <a:pt x="3380" y="4631"/>
                    <a:pt x="3432" y="4631"/>
                  </a:cubicBezTo>
                  <a:cubicBezTo>
                    <a:pt x="3579" y="4631"/>
                    <a:pt x="3710" y="4490"/>
                    <a:pt x="3613" y="4323"/>
                  </a:cubicBezTo>
                  <a:cubicBezTo>
                    <a:pt x="3196" y="3561"/>
                    <a:pt x="2518" y="2918"/>
                    <a:pt x="1982" y="2251"/>
                  </a:cubicBezTo>
                  <a:cubicBezTo>
                    <a:pt x="1410" y="1513"/>
                    <a:pt x="887" y="656"/>
                    <a:pt x="184" y="25"/>
                  </a:cubicBezTo>
                  <a:cubicBezTo>
                    <a:pt x="167" y="8"/>
                    <a:pt x="145" y="1"/>
                    <a:pt x="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0"/>
            <p:cNvSpPr/>
            <p:nvPr/>
          </p:nvSpPr>
          <p:spPr>
            <a:xfrm>
              <a:off x="7287425" y="3307825"/>
              <a:ext cx="78025" cy="91700"/>
            </a:xfrm>
            <a:custGeom>
              <a:avLst/>
              <a:gdLst/>
              <a:ahLst/>
              <a:cxnLst/>
              <a:rect l="l" t="t" r="r" b="b"/>
              <a:pathLst>
                <a:path w="3121" h="3668" extrusionOk="0">
                  <a:moveTo>
                    <a:pt x="180" y="0"/>
                  </a:moveTo>
                  <a:cubicBezTo>
                    <a:pt x="89" y="0"/>
                    <a:pt x="1" y="94"/>
                    <a:pt x="49" y="215"/>
                  </a:cubicBezTo>
                  <a:cubicBezTo>
                    <a:pt x="406" y="977"/>
                    <a:pt x="859" y="1691"/>
                    <a:pt x="1359" y="2358"/>
                  </a:cubicBezTo>
                  <a:cubicBezTo>
                    <a:pt x="1692" y="2798"/>
                    <a:pt x="2049" y="3298"/>
                    <a:pt x="2478" y="3667"/>
                  </a:cubicBezTo>
                  <a:cubicBezTo>
                    <a:pt x="2680" y="3656"/>
                    <a:pt x="2907" y="3644"/>
                    <a:pt x="3121" y="3644"/>
                  </a:cubicBezTo>
                  <a:cubicBezTo>
                    <a:pt x="2776" y="3048"/>
                    <a:pt x="2216" y="2572"/>
                    <a:pt x="1776" y="2048"/>
                  </a:cubicBezTo>
                  <a:cubicBezTo>
                    <a:pt x="1264" y="1405"/>
                    <a:pt x="787" y="739"/>
                    <a:pt x="299" y="72"/>
                  </a:cubicBezTo>
                  <a:cubicBezTo>
                    <a:pt x="268" y="22"/>
                    <a:pt x="224" y="0"/>
                    <a:pt x="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p:nvPr/>
          </p:nvSpPr>
          <p:spPr>
            <a:xfrm>
              <a:off x="6927575" y="2834550"/>
              <a:ext cx="18975" cy="16850"/>
            </a:xfrm>
            <a:custGeom>
              <a:avLst/>
              <a:gdLst/>
              <a:ahLst/>
              <a:cxnLst/>
              <a:rect l="l" t="t" r="r" b="b"/>
              <a:pathLst>
                <a:path w="759" h="674" extrusionOk="0">
                  <a:moveTo>
                    <a:pt x="418" y="0"/>
                  </a:moveTo>
                  <a:cubicBezTo>
                    <a:pt x="263" y="131"/>
                    <a:pt x="132" y="262"/>
                    <a:pt x="1" y="405"/>
                  </a:cubicBezTo>
                  <a:cubicBezTo>
                    <a:pt x="25" y="453"/>
                    <a:pt x="60" y="501"/>
                    <a:pt x="96" y="548"/>
                  </a:cubicBezTo>
                  <a:cubicBezTo>
                    <a:pt x="168" y="637"/>
                    <a:pt x="257" y="674"/>
                    <a:pt x="342" y="674"/>
                  </a:cubicBezTo>
                  <a:cubicBezTo>
                    <a:pt x="564" y="674"/>
                    <a:pt x="759" y="420"/>
                    <a:pt x="560" y="179"/>
                  </a:cubicBezTo>
                  <a:cubicBezTo>
                    <a:pt x="513" y="120"/>
                    <a:pt x="477" y="60"/>
                    <a:pt x="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0"/>
            <p:cNvSpPr/>
            <p:nvPr/>
          </p:nvSpPr>
          <p:spPr>
            <a:xfrm>
              <a:off x="6953675" y="2857325"/>
              <a:ext cx="94775" cy="108250"/>
            </a:xfrm>
            <a:custGeom>
              <a:avLst/>
              <a:gdLst/>
              <a:ahLst/>
              <a:cxnLst/>
              <a:rect l="l" t="t" r="r" b="b"/>
              <a:pathLst>
                <a:path w="3791" h="4330" extrusionOk="0">
                  <a:moveTo>
                    <a:pt x="270" y="0"/>
                  </a:moveTo>
                  <a:cubicBezTo>
                    <a:pt x="133" y="0"/>
                    <a:pt x="1" y="151"/>
                    <a:pt x="100" y="268"/>
                  </a:cubicBezTo>
                  <a:cubicBezTo>
                    <a:pt x="624" y="994"/>
                    <a:pt x="1171" y="1673"/>
                    <a:pt x="1719" y="2364"/>
                  </a:cubicBezTo>
                  <a:cubicBezTo>
                    <a:pt x="2231" y="2995"/>
                    <a:pt x="2743" y="3911"/>
                    <a:pt x="3457" y="4304"/>
                  </a:cubicBezTo>
                  <a:cubicBezTo>
                    <a:pt x="3487" y="4321"/>
                    <a:pt x="3519" y="4329"/>
                    <a:pt x="3550" y="4329"/>
                  </a:cubicBezTo>
                  <a:cubicBezTo>
                    <a:pt x="3672" y="4329"/>
                    <a:pt x="3790" y="4216"/>
                    <a:pt x="3743" y="4102"/>
                  </a:cubicBezTo>
                  <a:cubicBezTo>
                    <a:pt x="3493" y="3364"/>
                    <a:pt x="2791" y="2792"/>
                    <a:pt x="2303" y="2209"/>
                  </a:cubicBezTo>
                  <a:cubicBezTo>
                    <a:pt x="1671" y="1483"/>
                    <a:pt x="1052" y="768"/>
                    <a:pt x="398" y="54"/>
                  </a:cubicBezTo>
                  <a:cubicBezTo>
                    <a:pt x="360" y="16"/>
                    <a:pt x="315" y="0"/>
                    <a:pt x="2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0"/>
            <p:cNvSpPr/>
            <p:nvPr/>
          </p:nvSpPr>
          <p:spPr>
            <a:xfrm>
              <a:off x="7064475" y="2981475"/>
              <a:ext cx="106925" cy="122475"/>
            </a:xfrm>
            <a:custGeom>
              <a:avLst/>
              <a:gdLst/>
              <a:ahLst/>
              <a:cxnLst/>
              <a:rect l="l" t="t" r="r" b="b"/>
              <a:pathLst>
                <a:path w="4277" h="4899" extrusionOk="0">
                  <a:moveTo>
                    <a:pt x="225" y="0"/>
                  </a:moveTo>
                  <a:cubicBezTo>
                    <a:pt x="114" y="0"/>
                    <a:pt x="1" y="123"/>
                    <a:pt x="73" y="231"/>
                  </a:cubicBezTo>
                  <a:cubicBezTo>
                    <a:pt x="1133" y="1827"/>
                    <a:pt x="2395" y="3410"/>
                    <a:pt x="3669" y="4815"/>
                  </a:cubicBezTo>
                  <a:cubicBezTo>
                    <a:pt x="3724" y="4874"/>
                    <a:pt x="3792" y="4898"/>
                    <a:pt x="3860" y="4898"/>
                  </a:cubicBezTo>
                  <a:cubicBezTo>
                    <a:pt x="4068" y="4898"/>
                    <a:pt x="4277" y="4665"/>
                    <a:pt x="4133" y="4458"/>
                  </a:cubicBezTo>
                  <a:cubicBezTo>
                    <a:pt x="2990" y="2934"/>
                    <a:pt x="1692" y="1374"/>
                    <a:pt x="323" y="41"/>
                  </a:cubicBezTo>
                  <a:cubicBezTo>
                    <a:pt x="295" y="12"/>
                    <a:pt x="260"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p:nvPr/>
          </p:nvSpPr>
          <p:spPr>
            <a:xfrm>
              <a:off x="7174225" y="3122800"/>
              <a:ext cx="81225" cy="100925"/>
            </a:xfrm>
            <a:custGeom>
              <a:avLst/>
              <a:gdLst/>
              <a:ahLst/>
              <a:cxnLst/>
              <a:rect l="l" t="t" r="r" b="b"/>
              <a:pathLst>
                <a:path w="3249" h="4037" extrusionOk="0">
                  <a:moveTo>
                    <a:pt x="207" y="0"/>
                  </a:moveTo>
                  <a:cubicBezTo>
                    <a:pt x="88" y="0"/>
                    <a:pt x="1" y="186"/>
                    <a:pt x="88" y="293"/>
                  </a:cubicBezTo>
                  <a:cubicBezTo>
                    <a:pt x="612" y="960"/>
                    <a:pt x="1172" y="1579"/>
                    <a:pt x="1660" y="2258"/>
                  </a:cubicBezTo>
                  <a:cubicBezTo>
                    <a:pt x="2065" y="2817"/>
                    <a:pt x="2363" y="3556"/>
                    <a:pt x="2910" y="3984"/>
                  </a:cubicBezTo>
                  <a:cubicBezTo>
                    <a:pt x="2957" y="4020"/>
                    <a:pt x="3006" y="4036"/>
                    <a:pt x="3053" y="4036"/>
                  </a:cubicBezTo>
                  <a:cubicBezTo>
                    <a:pt x="3160" y="4036"/>
                    <a:pt x="3248" y="3947"/>
                    <a:pt x="3232" y="3806"/>
                  </a:cubicBezTo>
                  <a:cubicBezTo>
                    <a:pt x="3125" y="3079"/>
                    <a:pt x="2482" y="2401"/>
                    <a:pt x="2041" y="1829"/>
                  </a:cubicBezTo>
                  <a:cubicBezTo>
                    <a:pt x="1517" y="1162"/>
                    <a:pt x="946" y="531"/>
                    <a:pt x="291" y="31"/>
                  </a:cubicBezTo>
                  <a:cubicBezTo>
                    <a:pt x="262" y="10"/>
                    <a:pt x="234" y="0"/>
                    <a:pt x="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7273325" y="3240675"/>
              <a:ext cx="122500" cy="157350"/>
            </a:xfrm>
            <a:custGeom>
              <a:avLst/>
              <a:gdLst/>
              <a:ahLst/>
              <a:cxnLst/>
              <a:rect l="l" t="t" r="r" b="b"/>
              <a:pathLst>
                <a:path w="4900" h="6294" extrusionOk="0">
                  <a:moveTo>
                    <a:pt x="173" y="1"/>
                  </a:moveTo>
                  <a:cubicBezTo>
                    <a:pt x="87" y="1"/>
                    <a:pt x="0" y="112"/>
                    <a:pt x="54" y="210"/>
                  </a:cubicBezTo>
                  <a:cubicBezTo>
                    <a:pt x="661" y="1400"/>
                    <a:pt x="1494" y="2484"/>
                    <a:pt x="2256" y="3567"/>
                  </a:cubicBezTo>
                  <a:lnTo>
                    <a:pt x="3411" y="5222"/>
                  </a:lnTo>
                  <a:cubicBezTo>
                    <a:pt x="3590" y="5461"/>
                    <a:pt x="3995" y="5913"/>
                    <a:pt x="4245" y="6294"/>
                  </a:cubicBezTo>
                  <a:cubicBezTo>
                    <a:pt x="4471" y="6282"/>
                    <a:pt x="4685" y="6270"/>
                    <a:pt x="4899" y="6246"/>
                  </a:cubicBezTo>
                  <a:cubicBezTo>
                    <a:pt x="4816" y="6092"/>
                    <a:pt x="4661" y="5925"/>
                    <a:pt x="4530" y="5746"/>
                  </a:cubicBezTo>
                  <a:cubicBezTo>
                    <a:pt x="4042" y="5091"/>
                    <a:pt x="3590" y="4448"/>
                    <a:pt x="3137" y="3829"/>
                  </a:cubicBezTo>
                  <a:cubicBezTo>
                    <a:pt x="2209" y="2543"/>
                    <a:pt x="1328" y="1198"/>
                    <a:pt x="256" y="43"/>
                  </a:cubicBezTo>
                  <a:cubicBezTo>
                    <a:pt x="232" y="13"/>
                    <a:pt x="203" y="1"/>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6957350" y="2812225"/>
              <a:ext cx="63800" cy="70650"/>
            </a:xfrm>
            <a:custGeom>
              <a:avLst/>
              <a:gdLst/>
              <a:ahLst/>
              <a:cxnLst/>
              <a:rect l="l" t="t" r="r" b="b"/>
              <a:pathLst>
                <a:path w="2552" h="2826" extrusionOk="0">
                  <a:moveTo>
                    <a:pt x="322" y="0"/>
                  </a:moveTo>
                  <a:cubicBezTo>
                    <a:pt x="203" y="72"/>
                    <a:pt x="96" y="143"/>
                    <a:pt x="0" y="239"/>
                  </a:cubicBezTo>
                  <a:cubicBezTo>
                    <a:pt x="322" y="608"/>
                    <a:pt x="667" y="965"/>
                    <a:pt x="977" y="1334"/>
                  </a:cubicBezTo>
                  <a:cubicBezTo>
                    <a:pt x="1370" y="1810"/>
                    <a:pt x="1691" y="2453"/>
                    <a:pt x="2203" y="2798"/>
                  </a:cubicBezTo>
                  <a:cubicBezTo>
                    <a:pt x="2233" y="2817"/>
                    <a:pt x="2265" y="2825"/>
                    <a:pt x="2297" y="2825"/>
                  </a:cubicBezTo>
                  <a:cubicBezTo>
                    <a:pt x="2427" y="2825"/>
                    <a:pt x="2551" y="2685"/>
                    <a:pt x="2513" y="2560"/>
                  </a:cubicBezTo>
                  <a:cubicBezTo>
                    <a:pt x="2346" y="1965"/>
                    <a:pt x="1751" y="1429"/>
                    <a:pt x="1334" y="977"/>
                  </a:cubicBezTo>
                  <a:cubicBezTo>
                    <a:pt x="1024" y="632"/>
                    <a:pt x="679" y="310"/>
                    <a:pt x="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a:off x="7033050" y="2901500"/>
              <a:ext cx="85450" cy="98775"/>
            </a:xfrm>
            <a:custGeom>
              <a:avLst/>
              <a:gdLst/>
              <a:ahLst/>
              <a:cxnLst/>
              <a:rect l="l" t="t" r="r" b="b"/>
              <a:pathLst>
                <a:path w="3418" h="3951" extrusionOk="0">
                  <a:moveTo>
                    <a:pt x="218" y="1"/>
                  </a:moveTo>
                  <a:cubicBezTo>
                    <a:pt x="97" y="1"/>
                    <a:pt x="1" y="148"/>
                    <a:pt x="104" y="251"/>
                  </a:cubicBezTo>
                  <a:cubicBezTo>
                    <a:pt x="1140" y="1371"/>
                    <a:pt x="1937" y="2585"/>
                    <a:pt x="2818" y="3823"/>
                  </a:cubicBezTo>
                  <a:cubicBezTo>
                    <a:pt x="2882" y="3913"/>
                    <a:pt x="2970" y="3951"/>
                    <a:pt x="3055" y="3951"/>
                  </a:cubicBezTo>
                  <a:cubicBezTo>
                    <a:pt x="3242" y="3951"/>
                    <a:pt x="3417" y="3767"/>
                    <a:pt x="3295" y="3538"/>
                  </a:cubicBezTo>
                  <a:cubicBezTo>
                    <a:pt x="2545" y="2180"/>
                    <a:pt x="1449" y="1037"/>
                    <a:pt x="318" y="37"/>
                  </a:cubicBezTo>
                  <a:cubicBezTo>
                    <a:pt x="285" y="12"/>
                    <a:pt x="251" y="1"/>
                    <a:pt x="2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7129350" y="3016825"/>
              <a:ext cx="78225" cy="87400"/>
            </a:xfrm>
            <a:custGeom>
              <a:avLst/>
              <a:gdLst/>
              <a:ahLst/>
              <a:cxnLst/>
              <a:rect l="l" t="t" r="r" b="b"/>
              <a:pathLst>
                <a:path w="3129" h="3496" extrusionOk="0">
                  <a:moveTo>
                    <a:pt x="229" y="1"/>
                  </a:moveTo>
                  <a:cubicBezTo>
                    <a:pt x="94" y="1"/>
                    <a:pt x="0" y="189"/>
                    <a:pt x="98" y="306"/>
                  </a:cubicBezTo>
                  <a:cubicBezTo>
                    <a:pt x="538" y="830"/>
                    <a:pt x="1014" y="1306"/>
                    <a:pt x="1455" y="1830"/>
                  </a:cubicBezTo>
                  <a:cubicBezTo>
                    <a:pt x="1860" y="2330"/>
                    <a:pt x="2181" y="3032"/>
                    <a:pt x="2681" y="3437"/>
                  </a:cubicBezTo>
                  <a:cubicBezTo>
                    <a:pt x="2732" y="3477"/>
                    <a:pt x="2791" y="3496"/>
                    <a:pt x="2849" y="3496"/>
                  </a:cubicBezTo>
                  <a:cubicBezTo>
                    <a:pt x="2994" y="3496"/>
                    <a:pt x="3129" y="3378"/>
                    <a:pt x="3086" y="3199"/>
                  </a:cubicBezTo>
                  <a:cubicBezTo>
                    <a:pt x="2955" y="2592"/>
                    <a:pt x="2360" y="1996"/>
                    <a:pt x="1943" y="1520"/>
                  </a:cubicBezTo>
                  <a:cubicBezTo>
                    <a:pt x="1467" y="960"/>
                    <a:pt x="931" y="425"/>
                    <a:pt x="324" y="32"/>
                  </a:cubicBezTo>
                  <a:cubicBezTo>
                    <a:pt x="291" y="10"/>
                    <a:pt x="259" y="1"/>
                    <a:pt x="2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0"/>
            <p:cNvSpPr/>
            <p:nvPr/>
          </p:nvSpPr>
          <p:spPr>
            <a:xfrm>
              <a:off x="7223250" y="3124575"/>
              <a:ext cx="74700" cy="89850"/>
            </a:xfrm>
            <a:custGeom>
              <a:avLst/>
              <a:gdLst/>
              <a:ahLst/>
              <a:cxnLst/>
              <a:rect l="l" t="t" r="r" b="b"/>
              <a:pathLst>
                <a:path w="2988" h="3594" extrusionOk="0">
                  <a:moveTo>
                    <a:pt x="137" y="0"/>
                  </a:moveTo>
                  <a:cubicBezTo>
                    <a:pt x="60" y="0"/>
                    <a:pt x="1" y="75"/>
                    <a:pt x="44" y="163"/>
                  </a:cubicBezTo>
                  <a:cubicBezTo>
                    <a:pt x="354" y="818"/>
                    <a:pt x="806" y="1389"/>
                    <a:pt x="1223" y="1973"/>
                  </a:cubicBezTo>
                  <a:cubicBezTo>
                    <a:pt x="1604" y="2485"/>
                    <a:pt x="1961" y="3104"/>
                    <a:pt x="2461" y="3520"/>
                  </a:cubicBezTo>
                  <a:cubicBezTo>
                    <a:pt x="2522" y="3572"/>
                    <a:pt x="2587" y="3594"/>
                    <a:pt x="2650" y="3594"/>
                  </a:cubicBezTo>
                  <a:cubicBezTo>
                    <a:pt x="2833" y="3594"/>
                    <a:pt x="2988" y="3400"/>
                    <a:pt x="2890" y="3187"/>
                  </a:cubicBezTo>
                  <a:cubicBezTo>
                    <a:pt x="2604" y="2604"/>
                    <a:pt x="2104" y="2104"/>
                    <a:pt x="1687" y="1615"/>
                  </a:cubicBezTo>
                  <a:cubicBezTo>
                    <a:pt x="1223" y="1056"/>
                    <a:pt x="771" y="484"/>
                    <a:pt x="223" y="32"/>
                  </a:cubicBezTo>
                  <a:cubicBezTo>
                    <a:pt x="195" y="10"/>
                    <a:pt x="165"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0"/>
            <p:cNvSpPr/>
            <p:nvPr/>
          </p:nvSpPr>
          <p:spPr>
            <a:xfrm>
              <a:off x="7309550" y="3224325"/>
              <a:ext cx="114250" cy="148700"/>
            </a:xfrm>
            <a:custGeom>
              <a:avLst/>
              <a:gdLst/>
              <a:ahLst/>
              <a:cxnLst/>
              <a:rect l="l" t="t" r="r" b="b"/>
              <a:pathLst>
                <a:path w="4570" h="5948" extrusionOk="0">
                  <a:moveTo>
                    <a:pt x="147" y="0"/>
                  </a:moveTo>
                  <a:cubicBezTo>
                    <a:pt x="76" y="0"/>
                    <a:pt x="1" y="78"/>
                    <a:pt x="45" y="149"/>
                  </a:cubicBezTo>
                  <a:cubicBezTo>
                    <a:pt x="736" y="1340"/>
                    <a:pt x="1450" y="2507"/>
                    <a:pt x="2224" y="3650"/>
                  </a:cubicBezTo>
                  <a:cubicBezTo>
                    <a:pt x="2605" y="4210"/>
                    <a:pt x="2998" y="4793"/>
                    <a:pt x="3379" y="5341"/>
                  </a:cubicBezTo>
                  <a:cubicBezTo>
                    <a:pt x="3569" y="5626"/>
                    <a:pt x="3712" y="5853"/>
                    <a:pt x="4046" y="5936"/>
                  </a:cubicBezTo>
                  <a:cubicBezTo>
                    <a:pt x="4074" y="5944"/>
                    <a:pt x="4104" y="5947"/>
                    <a:pt x="4133" y="5947"/>
                  </a:cubicBezTo>
                  <a:cubicBezTo>
                    <a:pt x="4286" y="5947"/>
                    <a:pt x="4436" y="5848"/>
                    <a:pt x="4486" y="5698"/>
                  </a:cubicBezTo>
                  <a:cubicBezTo>
                    <a:pt x="4498" y="5674"/>
                    <a:pt x="4498" y="5638"/>
                    <a:pt x="4510" y="5614"/>
                  </a:cubicBezTo>
                  <a:cubicBezTo>
                    <a:pt x="4570" y="5448"/>
                    <a:pt x="4427" y="5269"/>
                    <a:pt x="4248" y="5269"/>
                  </a:cubicBezTo>
                  <a:cubicBezTo>
                    <a:pt x="4022" y="5269"/>
                    <a:pt x="3319" y="4055"/>
                    <a:pt x="3200" y="3876"/>
                  </a:cubicBezTo>
                  <a:cubicBezTo>
                    <a:pt x="2855" y="3412"/>
                    <a:pt x="2534" y="2947"/>
                    <a:pt x="2188" y="2483"/>
                  </a:cubicBezTo>
                  <a:cubicBezTo>
                    <a:pt x="1569" y="1638"/>
                    <a:pt x="891" y="852"/>
                    <a:pt x="212" y="30"/>
                  </a:cubicBezTo>
                  <a:cubicBezTo>
                    <a:pt x="194" y="9"/>
                    <a:pt x="170"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0"/>
            <p:cNvSpPr/>
            <p:nvPr/>
          </p:nvSpPr>
          <p:spPr>
            <a:xfrm>
              <a:off x="6974325" y="2800625"/>
              <a:ext cx="22850" cy="20625"/>
            </a:xfrm>
            <a:custGeom>
              <a:avLst/>
              <a:gdLst/>
              <a:ahLst/>
              <a:cxnLst/>
              <a:rect l="l" t="t" r="r" b="b"/>
              <a:pathLst>
                <a:path w="914" h="825" extrusionOk="0">
                  <a:moveTo>
                    <a:pt x="453" y="0"/>
                  </a:moveTo>
                  <a:cubicBezTo>
                    <a:pt x="298" y="72"/>
                    <a:pt x="155" y="143"/>
                    <a:pt x="0" y="238"/>
                  </a:cubicBezTo>
                  <a:cubicBezTo>
                    <a:pt x="191" y="441"/>
                    <a:pt x="393" y="619"/>
                    <a:pt x="595" y="786"/>
                  </a:cubicBezTo>
                  <a:cubicBezTo>
                    <a:pt x="628" y="813"/>
                    <a:pt x="667" y="825"/>
                    <a:pt x="704" y="825"/>
                  </a:cubicBezTo>
                  <a:cubicBezTo>
                    <a:pt x="814" y="825"/>
                    <a:pt x="914" y="720"/>
                    <a:pt x="834" y="595"/>
                  </a:cubicBezTo>
                  <a:cubicBezTo>
                    <a:pt x="715" y="381"/>
                    <a:pt x="584" y="191"/>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7011175" y="2841575"/>
              <a:ext cx="85150" cy="93800"/>
            </a:xfrm>
            <a:custGeom>
              <a:avLst/>
              <a:gdLst/>
              <a:ahLst/>
              <a:cxnLst/>
              <a:rect l="l" t="t" r="r" b="b"/>
              <a:pathLst>
                <a:path w="3406" h="3752" extrusionOk="0">
                  <a:moveTo>
                    <a:pt x="284" y="1"/>
                  </a:moveTo>
                  <a:cubicBezTo>
                    <a:pt x="142" y="1"/>
                    <a:pt x="0" y="130"/>
                    <a:pt x="110" y="267"/>
                  </a:cubicBezTo>
                  <a:cubicBezTo>
                    <a:pt x="550" y="874"/>
                    <a:pt x="1074" y="1422"/>
                    <a:pt x="1562" y="2005"/>
                  </a:cubicBezTo>
                  <a:cubicBezTo>
                    <a:pt x="2027" y="2577"/>
                    <a:pt x="2443" y="3303"/>
                    <a:pt x="3039" y="3720"/>
                  </a:cubicBezTo>
                  <a:cubicBezTo>
                    <a:pt x="3068" y="3742"/>
                    <a:pt x="3101" y="3751"/>
                    <a:pt x="3134" y="3751"/>
                  </a:cubicBezTo>
                  <a:cubicBezTo>
                    <a:pt x="3265" y="3751"/>
                    <a:pt x="3405" y="3605"/>
                    <a:pt x="3348" y="3482"/>
                  </a:cubicBezTo>
                  <a:cubicBezTo>
                    <a:pt x="3110" y="2839"/>
                    <a:pt x="2562" y="2303"/>
                    <a:pt x="2110" y="1803"/>
                  </a:cubicBezTo>
                  <a:cubicBezTo>
                    <a:pt x="1574" y="1184"/>
                    <a:pt x="1026" y="565"/>
                    <a:pt x="407" y="41"/>
                  </a:cubicBezTo>
                  <a:cubicBezTo>
                    <a:pt x="371" y="13"/>
                    <a:pt x="327" y="1"/>
                    <a:pt x="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100250" y="2937625"/>
              <a:ext cx="83900" cy="90500"/>
            </a:xfrm>
            <a:custGeom>
              <a:avLst/>
              <a:gdLst/>
              <a:ahLst/>
              <a:cxnLst/>
              <a:rect l="l" t="t" r="r" b="b"/>
              <a:pathLst>
                <a:path w="3356" h="3620" extrusionOk="0">
                  <a:moveTo>
                    <a:pt x="238" y="0"/>
                  </a:moveTo>
                  <a:cubicBezTo>
                    <a:pt x="104" y="0"/>
                    <a:pt x="1" y="171"/>
                    <a:pt x="119" y="307"/>
                  </a:cubicBezTo>
                  <a:cubicBezTo>
                    <a:pt x="595" y="902"/>
                    <a:pt x="1083" y="1485"/>
                    <a:pt x="1583" y="2069"/>
                  </a:cubicBezTo>
                  <a:cubicBezTo>
                    <a:pt x="2000" y="2557"/>
                    <a:pt x="2440" y="3319"/>
                    <a:pt x="3012" y="3593"/>
                  </a:cubicBezTo>
                  <a:cubicBezTo>
                    <a:pt x="3046" y="3611"/>
                    <a:pt x="3083" y="3620"/>
                    <a:pt x="3119" y="3620"/>
                  </a:cubicBezTo>
                  <a:cubicBezTo>
                    <a:pt x="3244" y="3620"/>
                    <a:pt x="3356" y="3517"/>
                    <a:pt x="3309" y="3378"/>
                  </a:cubicBezTo>
                  <a:cubicBezTo>
                    <a:pt x="3131" y="2747"/>
                    <a:pt x="2500" y="2247"/>
                    <a:pt x="2059" y="1771"/>
                  </a:cubicBezTo>
                  <a:cubicBezTo>
                    <a:pt x="1512" y="1176"/>
                    <a:pt x="964" y="592"/>
                    <a:pt x="369" y="57"/>
                  </a:cubicBezTo>
                  <a:cubicBezTo>
                    <a:pt x="326" y="17"/>
                    <a:pt x="281" y="0"/>
                    <a:pt x="2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7202450" y="3045225"/>
              <a:ext cx="73575" cy="84650"/>
            </a:xfrm>
            <a:custGeom>
              <a:avLst/>
              <a:gdLst/>
              <a:ahLst/>
              <a:cxnLst/>
              <a:rect l="l" t="t" r="r" b="b"/>
              <a:pathLst>
                <a:path w="2943" h="3386" extrusionOk="0">
                  <a:moveTo>
                    <a:pt x="252" y="1"/>
                  </a:moveTo>
                  <a:cubicBezTo>
                    <a:pt x="121" y="1"/>
                    <a:pt x="1" y="142"/>
                    <a:pt x="91" y="277"/>
                  </a:cubicBezTo>
                  <a:cubicBezTo>
                    <a:pt x="448" y="825"/>
                    <a:pt x="841" y="1337"/>
                    <a:pt x="1269" y="1849"/>
                  </a:cubicBezTo>
                  <a:cubicBezTo>
                    <a:pt x="1650" y="2360"/>
                    <a:pt x="2007" y="2980"/>
                    <a:pt x="2531" y="3337"/>
                  </a:cubicBezTo>
                  <a:cubicBezTo>
                    <a:pt x="2578" y="3371"/>
                    <a:pt x="2623" y="3386"/>
                    <a:pt x="2665" y="3386"/>
                  </a:cubicBezTo>
                  <a:cubicBezTo>
                    <a:pt x="2828" y="3386"/>
                    <a:pt x="2943" y="3164"/>
                    <a:pt x="2877" y="3003"/>
                  </a:cubicBezTo>
                  <a:cubicBezTo>
                    <a:pt x="2615" y="2444"/>
                    <a:pt x="2115" y="1991"/>
                    <a:pt x="1722" y="1539"/>
                  </a:cubicBezTo>
                  <a:cubicBezTo>
                    <a:pt x="1293" y="1039"/>
                    <a:pt x="864" y="527"/>
                    <a:pt x="376" y="51"/>
                  </a:cubicBezTo>
                  <a:cubicBezTo>
                    <a:pt x="338" y="16"/>
                    <a:pt x="295"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7285900" y="3160575"/>
              <a:ext cx="68700" cy="73000"/>
            </a:xfrm>
            <a:custGeom>
              <a:avLst/>
              <a:gdLst/>
              <a:ahLst/>
              <a:cxnLst/>
              <a:rect l="l" t="t" r="r" b="b"/>
              <a:pathLst>
                <a:path w="2748" h="2920" extrusionOk="0">
                  <a:moveTo>
                    <a:pt x="300" y="0"/>
                  </a:moveTo>
                  <a:cubicBezTo>
                    <a:pt x="149" y="0"/>
                    <a:pt x="0" y="179"/>
                    <a:pt x="98" y="330"/>
                  </a:cubicBezTo>
                  <a:cubicBezTo>
                    <a:pt x="444" y="842"/>
                    <a:pt x="801" y="1330"/>
                    <a:pt x="1206" y="1795"/>
                  </a:cubicBezTo>
                  <a:cubicBezTo>
                    <a:pt x="1539" y="2199"/>
                    <a:pt x="1932" y="2771"/>
                    <a:pt x="2468" y="2914"/>
                  </a:cubicBezTo>
                  <a:cubicBezTo>
                    <a:pt x="2482" y="2918"/>
                    <a:pt x="2497" y="2920"/>
                    <a:pt x="2513" y="2920"/>
                  </a:cubicBezTo>
                  <a:cubicBezTo>
                    <a:pt x="2631" y="2920"/>
                    <a:pt x="2748" y="2802"/>
                    <a:pt x="2706" y="2676"/>
                  </a:cubicBezTo>
                  <a:cubicBezTo>
                    <a:pt x="2539" y="2164"/>
                    <a:pt x="2015" y="1818"/>
                    <a:pt x="1682" y="1437"/>
                  </a:cubicBezTo>
                  <a:cubicBezTo>
                    <a:pt x="1265" y="985"/>
                    <a:pt x="848" y="533"/>
                    <a:pt x="444" y="68"/>
                  </a:cubicBezTo>
                  <a:cubicBezTo>
                    <a:pt x="402" y="20"/>
                    <a:pt x="351" y="0"/>
                    <a:pt x="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7373700" y="3251650"/>
              <a:ext cx="87750" cy="110550"/>
            </a:xfrm>
            <a:custGeom>
              <a:avLst/>
              <a:gdLst/>
              <a:ahLst/>
              <a:cxnLst/>
              <a:rect l="l" t="t" r="r" b="b"/>
              <a:pathLst>
                <a:path w="3510" h="4422" extrusionOk="0">
                  <a:moveTo>
                    <a:pt x="306" y="1"/>
                  </a:moveTo>
                  <a:cubicBezTo>
                    <a:pt x="157" y="1"/>
                    <a:pt x="0" y="182"/>
                    <a:pt x="99" y="342"/>
                  </a:cubicBezTo>
                  <a:cubicBezTo>
                    <a:pt x="944" y="1664"/>
                    <a:pt x="1813" y="2986"/>
                    <a:pt x="2730" y="4271"/>
                  </a:cubicBezTo>
                  <a:cubicBezTo>
                    <a:pt x="2808" y="4378"/>
                    <a:pt x="2915" y="4422"/>
                    <a:pt x="3021" y="4422"/>
                  </a:cubicBezTo>
                  <a:cubicBezTo>
                    <a:pt x="3270" y="4422"/>
                    <a:pt x="3509" y="4177"/>
                    <a:pt x="3325" y="3926"/>
                  </a:cubicBezTo>
                  <a:cubicBezTo>
                    <a:pt x="2408" y="2605"/>
                    <a:pt x="1420" y="1331"/>
                    <a:pt x="444" y="69"/>
                  </a:cubicBezTo>
                  <a:cubicBezTo>
                    <a:pt x="405" y="21"/>
                    <a:pt x="356" y="1"/>
                    <a:pt x="3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p:nvPr/>
          </p:nvSpPr>
          <p:spPr>
            <a:xfrm>
              <a:off x="7003475" y="2789900"/>
              <a:ext cx="48725" cy="52875"/>
            </a:xfrm>
            <a:custGeom>
              <a:avLst/>
              <a:gdLst/>
              <a:ahLst/>
              <a:cxnLst/>
              <a:rect l="l" t="t" r="r" b="b"/>
              <a:pathLst>
                <a:path w="1949" h="2115" extrusionOk="0">
                  <a:moveTo>
                    <a:pt x="537" y="1"/>
                  </a:moveTo>
                  <a:cubicBezTo>
                    <a:pt x="346" y="36"/>
                    <a:pt x="168" y="96"/>
                    <a:pt x="1" y="155"/>
                  </a:cubicBezTo>
                  <a:cubicBezTo>
                    <a:pt x="489" y="751"/>
                    <a:pt x="953" y="1370"/>
                    <a:pt x="1382" y="2001"/>
                  </a:cubicBezTo>
                  <a:cubicBezTo>
                    <a:pt x="1435" y="2081"/>
                    <a:pt x="1510" y="2114"/>
                    <a:pt x="1585" y="2114"/>
                  </a:cubicBezTo>
                  <a:cubicBezTo>
                    <a:pt x="1766" y="2114"/>
                    <a:pt x="1949" y="1924"/>
                    <a:pt x="1823" y="1739"/>
                  </a:cubicBezTo>
                  <a:cubicBezTo>
                    <a:pt x="1430" y="1155"/>
                    <a:pt x="989" y="560"/>
                    <a:pt x="5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7068250" y="2846500"/>
              <a:ext cx="70025" cy="80600"/>
            </a:xfrm>
            <a:custGeom>
              <a:avLst/>
              <a:gdLst/>
              <a:ahLst/>
              <a:cxnLst/>
              <a:rect l="l" t="t" r="r" b="b"/>
              <a:pathLst>
                <a:path w="2801" h="3224" extrusionOk="0">
                  <a:moveTo>
                    <a:pt x="194" y="1"/>
                  </a:moveTo>
                  <a:cubicBezTo>
                    <a:pt x="90" y="1"/>
                    <a:pt x="0" y="135"/>
                    <a:pt x="53" y="249"/>
                  </a:cubicBezTo>
                  <a:cubicBezTo>
                    <a:pt x="327" y="820"/>
                    <a:pt x="708" y="1344"/>
                    <a:pt x="1113" y="1856"/>
                  </a:cubicBezTo>
                  <a:cubicBezTo>
                    <a:pt x="1482" y="2332"/>
                    <a:pt x="1899" y="2951"/>
                    <a:pt x="2458" y="3201"/>
                  </a:cubicBezTo>
                  <a:cubicBezTo>
                    <a:pt x="2491" y="3217"/>
                    <a:pt x="2523" y="3224"/>
                    <a:pt x="2554" y="3224"/>
                  </a:cubicBezTo>
                  <a:cubicBezTo>
                    <a:pt x="2693" y="3224"/>
                    <a:pt x="2800" y="3086"/>
                    <a:pt x="2732" y="2940"/>
                  </a:cubicBezTo>
                  <a:cubicBezTo>
                    <a:pt x="2446" y="2416"/>
                    <a:pt x="1911" y="2023"/>
                    <a:pt x="1530" y="1570"/>
                  </a:cubicBezTo>
                  <a:cubicBezTo>
                    <a:pt x="1101" y="1082"/>
                    <a:pt x="744" y="546"/>
                    <a:pt x="303" y="58"/>
                  </a:cubicBezTo>
                  <a:cubicBezTo>
                    <a:pt x="269" y="18"/>
                    <a:pt x="23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7137725" y="2921800"/>
              <a:ext cx="92400" cy="96500"/>
            </a:xfrm>
            <a:custGeom>
              <a:avLst/>
              <a:gdLst/>
              <a:ahLst/>
              <a:cxnLst/>
              <a:rect l="l" t="t" r="r" b="b"/>
              <a:pathLst>
                <a:path w="3696" h="3860" extrusionOk="0">
                  <a:moveTo>
                    <a:pt x="255" y="0"/>
                  </a:moveTo>
                  <a:cubicBezTo>
                    <a:pt x="115" y="0"/>
                    <a:pt x="0" y="195"/>
                    <a:pt x="120" y="332"/>
                  </a:cubicBezTo>
                  <a:cubicBezTo>
                    <a:pt x="1072" y="1487"/>
                    <a:pt x="2037" y="2785"/>
                    <a:pt x="3156" y="3797"/>
                  </a:cubicBezTo>
                  <a:cubicBezTo>
                    <a:pt x="3205" y="3840"/>
                    <a:pt x="3265" y="3859"/>
                    <a:pt x="3324" y="3859"/>
                  </a:cubicBezTo>
                  <a:cubicBezTo>
                    <a:pt x="3510" y="3859"/>
                    <a:pt x="3696" y="3677"/>
                    <a:pt x="3561" y="3488"/>
                  </a:cubicBezTo>
                  <a:cubicBezTo>
                    <a:pt x="2644" y="2249"/>
                    <a:pt x="1477" y="1130"/>
                    <a:pt x="382" y="59"/>
                  </a:cubicBezTo>
                  <a:cubicBezTo>
                    <a:pt x="341" y="18"/>
                    <a:pt x="297" y="0"/>
                    <a:pt x="2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220075" y="3023125"/>
              <a:ext cx="70500" cy="74800"/>
            </a:xfrm>
            <a:custGeom>
              <a:avLst/>
              <a:gdLst/>
              <a:ahLst/>
              <a:cxnLst/>
              <a:rect l="l" t="t" r="r" b="b"/>
              <a:pathLst>
                <a:path w="2820" h="2992" extrusionOk="0">
                  <a:moveTo>
                    <a:pt x="216" y="0"/>
                  </a:moveTo>
                  <a:cubicBezTo>
                    <a:pt x="93" y="0"/>
                    <a:pt x="1" y="154"/>
                    <a:pt x="100" y="280"/>
                  </a:cubicBezTo>
                  <a:cubicBezTo>
                    <a:pt x="481" y="768"/>
                    <a:pt x="874" y="1244"/>
                    <a:pt x="1291" y="1720"/>
                  </a:cubicBezTo>
                  <a:cubicBezTo>
                    <a:pt x="1648" y="2137"/>
                    <a:pt x="1993" y="2673"/>
                    <a:pt x="2469" y="2959"/>
                  </a:cubicBezTo>
                  <a:cubicBezTo>
                    <a:pt x="2506" y="2982"/>
                    <a:pt x="2543" y="2992"/>
                    <a:pt x="2577" y="2992"/>
                  </a:cubicBezTo>
                  <a:cubicBezTo>
                    <a:pt x="2719" y="2992"/>
                    <a:pt x="2820" y="2817"/>
                    <a:pt x="2743" y="2673"/>
                  </a:cubicBezTo>
                  <a:cubicBezTo>
                    <a:pt x="2505" y="2185"/>
                    <a:pt x="2005" y="1768"/>
                    <a:pt x="1636" y="1375"/>
                  </a:cubicBezTo>
                  <a:cubicBezTo>
                    <a:pt x="1195" y="935"/>
                    <a:pt x="767" y="482"/>
                    <a:pt x="338" y="54"/>
                  </a:cubicBezTo>
                  <a:cubicBezTo>
                    <a:pt x="298" y="16"/>
                    <a:pt x="255"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7293000" y="3102525"/>
              <a:ext cx="78075" cy="82150"/>
            </a:xfrm>
            <a:custGeom>
              <a:avLst/>
              <a:gdLst/>
              <a:ahLst/>
              <a:cxnLst/>
              <a:rect l="l" t="t" r="r" b="b"/>
              <a:pathLst>
                <a:path w="3123" h="3286" extrusionOk="0">
                  <a:moveTo>
                    <a:pt x="228" y="0"/>
                  </a:moveTo>
                  <a:cubicBezTo>
                    <a:pt x="101" y="0"/>
                    <a:pt x="0" y="171"/>
                    <a:pt x="100" y="307"/>
                  </a:cubicBezTo>
                  <a:cubicBezTo>
                    <a:pt x="541" y="842"/>
                    <a:pt x="993" y="1390"/>
                    <a:pt x="1457" y="1914"/>
                  </a:cubicBezTo>
                  <a:cubicBezTo>
                    <a:pt x="1850" y="2366"/>
                    <a:pt x="2255" y="2962"/>
                    <a:pt x="2803" y="3259"/>
                  </a:cubicBezTo>
                  <a:cubicBezTo>
                    <a:pt x="2837" y="3278"/>
                    <a:pt x="2871" y="3286"/>
                    <a:pt x="2902" y="3286"/>
                  </a:cubicBezTo>
                  <a:cubicBezTo>
                    <a:pt x="3033" y="3286"/>
                    <a:pt x="3122" y="3144"/>
                    <a:pt x="3065" y="3009"/>
                  </a:cubicBezTo>
                  <a:cubicBezTo>
                    <a:pt x="2803" y="2450"/>
                    <a:pt x="2243" y="1985"/>
                    <a:pt x="1826" y="1545"/>
                  </a:cubicBezTo>
                  <a:cubicBezTo>
                    <a:pt x="1338" y="1033"/>
                    <a:pt x="838" y="545"/>
                    <a:pt x="350" y="57"/>
                  </a:cubicBezTo>
                  <a:cubicBezTo>
                    <a:pt x="310" y="17"/>
                    <a:pt x="268"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7379000" y="3197000"/>
              <a:ext cx="65825" cy="74225"/>
            </a:xfrm>
            <a:custGeom>
              <a:avLst/>
              <a:gdLst/>
              <a:ahLst/>
              <a:cxnLst/>
              <a:rect l="l" t="t" r="r" b="b"/>
              <a:pathLst>
                <a:path w="2633" h="2969" extrusionOk="0">
                  <a:moveTo>
                    <a:pt x="181" y="1"/>
                  </a:moveTo>
                  <a:cubicBezTo>
                    <a:pt x="85" y="1"/>
                    <a:pt x="0" y="100"/>
                    <a:pt x="53" y="207"/>
                  </a:cubicBezTo>
                  <a:cubicBezTo>
                    <a:pt x="339" y="754"/>
                    <a:pt x="732" y="1242"/>
                    <a:pt x="1125" y="1731"/>
                  </a:cubicBezTo>
                  <a:cubicBezTo>
                    <a:pt x="1470" y="2171"/>
                    <a:pt x="1827" y="2743"/>
                    <a:pt x="2339" y="2957"/>
                  </a:cubicBezTo>
                  <a:cubicBezTo>
                    <a:pt x="2360" y="2965"/>
                    <a:pt x="2381" y="2969"/>
                    <a:pt x="2401" y="2969"/>
                  </a:cubicBezTo>
                  <a:cubicBezTo>
                    <a:pt x="2530" y="2969"/>
                    <a:pt x="2632" y="2820"/>
                    <a:pt x="2601" y="2707"/>
                  </a:cubicBezTo>
                  <a:cubicBezTo>
                    <a:pt x="2423" y="2195"/>
                    <a:pt x="1911" y="1826"/>
                    <a:pt x="1553" y="1433"/>
                  </a:cubicBezTo>
                  <a:cubicBezTo>
                    <a:pt x="1125" y="969"/>
                    <a:pt x="732" y="469"/>
                    <a:pt x="279" y="40"/>
                  </a:cubicBezTo>
                  <a:cubicBezTo>
                    <a:pt x="249" y="13"/>
                    <a:pt x="215"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7459525" y="3279600"/>
              <a:ext cx="74250" cy="89025"/>
            </a:xfrm>
            <a:custGeom>
              <a:avLst/>
              <a:gdLst/>
              <a:ahLst/>
              <a:cxnLst/>
              <a:rect l="l" t="t" r="r" b="b"/>
              <a:pathLst>
                <a:path w="2970" h="3561" extrusionOk="0">
                  <a:moveTo>
                    <a:pt x="233" y="1"/>
                  </a:moveTo>
                  <a:cubicBezTo>
                    <a:pt x="119" y="1"/>
                    <a:pt x="0" y="137"/>
                    <a:pt x="71" y="260"/>
                  </a:cubicBezTo>
                  <a:cubicBezTo>
                    <a:pt x="416" y="867"/>
                    <a:pt x="785" y="1451"/>
                    <a:pt x="1190" y="1999"/>
                  </a:cubicBezTo>
                  <a:cubicBezTo>
                    <a:pt x="1559" y="2510"/>
                    <a:pt x="1916" y="3094"/>
                    <a:pt x="2416" y="3487"/>
                  </a:cubicBezTo>
                  <a:cubicBezTo>
                    <a:pt x="2471" y="3538"/>
                    <a:pt x="2536" y="3560"/>
                    <a:pt x="2600" y="3560"/>
                  </a:cubicBezTo>
                  <a:cubicBezTo>
                    <a:pt x="2789" y="3560"/>
                    <a:pt x="2969" y="3370"/>
                    <a:pt x="2845" y="3165"/>
                  </a:cubicBezTo>
                  <a:cubicBezTo>
                    <a:pt x="2512" y="2630"/>
                    <a:pt x="2023" y="2153"/>
                    <a:pt x="1642" y="1665"/>
                  </a:cubicBezTo>
                  <a:lnTo>
                    <a:pt x="345" y="58"/>
                  </a:lnTo>
                  <a:cubicBezTo>
                    <a:pt x="314" y="17"/>
                    <a:pt x="274"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7157950" y="2906750"/>
              <a:ext cx="92375" cy="89475"/>
            </a:xfrm>
            <a:custGeom>
              <a:avLst/>
              <a:gdLst/>
              <a:ahLst/>
              <a:cxnLst/>
              <a:rect l="l" t="t" r="r" b="b"/>
              <a:pathLst>
                <a:path w="3695" h="3579" extrusionOk="0">
                  <a:moveTo>
                    <a:pt x="199" y="0"/>
                  </a:moveTo>
                  <a:cubicBezTo>
                    <a:pt x="91" y="0"/>
                    <a:pt x="0" y="161"/>
                    <a:pt x="97" y="268"/>
                  </a:cubicBezTo>
                  <a:cubicBezTo>
                    <a:pt x="632" y="780"/>
                    <a:pt x="1168" y="1315"/>
                    <a:pt x="1680" y="1875"/>
                  </a:cubicBezTo>
                  <a:cubicBezTo>
                    <a:pt x="2180" y="2411"/>
                    <a:pt x="2633" y="3066"/>
                    <a:pt x="3204" y="3518"/>
                  </a:cubicBezTo>
                  <a:cubicBezTo>
                    <a:pt x="3258" y="3560"/>
                    <a:pt x="3318" y="3579"/>
                    <a:pt x="3376" y="3579"/>
                  </a:cubicBezTo>
                  <a:cubicBezTo>
                    <a:pt x="3547" y="3579"/>
                    <a:pt x="3695" y="3416"/>
                    <a:pt x="3597" y="3220"/>
                  </a:cubicBezTo>
                  <a:cubicBezTo>
                    <a:pt x="3216" y="2566"/>
                    <a:pt x="2585" y="2030"/>
                    <a:pt x="2025" y="1518"/>
                  </a:cubicBezTo>
                  <a:cubicBezTo>
                    <a:pt x="1478" y="982"/>
                    <a:pt x="882" y="482"/>
                    <a:pt x="275" y="29"/>
                  </a:cubicBezTo>
                  <a:cubicBezTo>
                    <a:pt x="250" y="9"/>
                    <a:pt x="224" y="0"/>
                    <a:pt x="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7254300" y="3000825"/>
              <a:ext cx="71100" cy="71975"/>
            </a:xfrm>
            <a:custGeom>
              <a:avLst/>
              <a:gdLst/>
              <a:ahLst/>
              <a:cxnLst/>
              <a:rect l="l" t="t" r="r" b="b"/>
              <a:pathLst>
                <a:path w="2844" h="2879" extrusionOk="0">
                  <a:moveTo>
                    <a:pt x="254" y="0"/>
                  </a:moveTo>
                  <a:cubicBezTo>
                    <a:pt x="129" y="0"/>
                    <a:pt x="0" y="128"/>
                    <a:pt x="100" y="255"/>
                  </a:cubicBezTo>
                  <a:cubicBezTo>
                    <a:pt x="469" y="743"/>
                    <a:pt x="886" y="1208"/>
                    <a:pt x="1303" y="1660"/>
                  </a:cubicBezTo>
                  <a:cubicBezTo>
                    <a:pt x="1660" y="2065"/>
                    <a:pt x="2017" y="2660"/>
                    <a:pt x="2541" y="2863"/>
                  </a:cubicBezTo>
                  <a:cubicBezTo>
                    <a:pt x="2563" y="2874"/>
                    <a:pt x="2586" y="2879"/>
                    <a:pt x="2609" y="2879"/>
                  </a:cubicBezTo>
                  <a:cubicBezTo>
                    <a:pt x="2731" y="2879"/>
                    <a:pt x="2843" y="2731"/>
                    <a:pt x="2803" y="2601"/>
                  </a:cubicBezTo>
                  <a:cubicBezTo>
                    <a:pt x="2612" y="2112"/>
                    <a:pt x="2077" y="1743"/>
                    <a:pt x="1719" y="1362"/>
                  </a:cubicBezTo>
                  <a:cubicBezTo>
                    <a:pt x="1279" y="922"/>
                    <a:pt x="826" y="457"/>
                    <a:pt x="362" y="41"/>
                  </a:cubicBezTo>
                  <a:cubicBezTo>
                    <a:pt x="331" y="13"/>
                    <a:pt x="293" y="0"/>
                    <a:pt x="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7317050" y="3080275"/>
              <a:ext cx="79225" cy="89600"/>
            </a:xfrm>
            <a:custGeom>
              <a:avLst/>
              <a:gdLst/>
              <a:ahLst/>
              <a:cxnLst/>
              <a:rect l="l" t="t" r="r" b="b"/>
              <a:pathLst>
                <a:path w="3169" h="3584" extrusionOk="0">
                  <a:moveTo>
                    <a:pt x="268" y="0"/>
                  </a:moveTo>
                  <a:cubicBezTo>
                    <a:pt x="135" y="0"/>
                    <a:pt x="1" y="151"/>
                    <a:pt x="90" y="268"/>
                  </a:cubicBezTo>
                  <a:cubicBezTo>
                    <a:pt x="519" y="839"/>
                    <a:pt x="972" y="1399"/>
                    <a:pt x="1400" y="1959"/>
                  </a:cubicBezTo>
                  <a:cubicBezTo>
                    <a:pt x="1817" y="2471"/>
                    <a:pt x="2234" y="3185"/>
                    <a:pt x="2793" y="3554"/>
                  </a:cubicBezTo>
                  <a:cubicBezTo>
                    <a:pt x="2826" y="3574"/>
                    <a:pt x="2863" y="3583"/>
                    <a:pt x="2899" y="3583"/>
                  </a:cubicBezTo>
                  <a:cubicBezTo>
                    <a:pt x="3034" y="3583"/>
                    <a:pt x="3168" y="3459"/>
                    <a:pt x="3103" y="3328"/>
                  </a:cubicBezTo>
                  <a:cubicBezTo>
                    <a:pt x="2888" y="2744"/>
                    <a:pt x="2353" y="2280"/>
                    <a:pt x="1936" y="1792"/>
                  </a:cubicBezTo>
                  <a:cubicBezTo>
                    <a:pt x="1424" y="1209"/>
                    <a:pt x="924" y="625"/>
                    <a:pt x="388" y="54"/>
                  </a:cubicBezTo>
                  <a:cubicBezTo>
                    <a:pt x="353" y="16"/>
                    <a:pt x="310" y="0"/>
                    <a:pt x="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7395275" y="3169350"/>
              <a:ext cx="74225" cy="79475"/>
            </a:xfrm>
            <a:custGeom>
              <a:avLst/>
              <a:gdLst/>
              <a:ahLst/>
              <a:cxnLst/>
              <a:rect l="l" t="t" r="r" b="b"/>
              <a:pathLst>
                <a:path w="2969" h="3179" extrusionOk="0">
                  <a:moveTo>
                    <a:pt x="145" y="0"/>
                  </a:moveTo>
                  <a:cubicBezTo>
                    <a:pt x="69" y="0"/>
                    <a:pt x="1" y="69"/>
                    <a:pt x="45" y="158"/>
                  </a:cubicBezTo>
                  <a:cubicBezTo>
                    <a:pt x="379" y="753"/>
                    <a:pt x="855" y="1313"/>
                    <a:pt x="1307" y="1825"/>
                  </a:cubicBezTo>
                  <a:cubicBezTo>
                    <a:pt x="1688" y="2289"/>
                    <a:pt x="2105" y="2956"/>
                    <a:pt x="2688" y="3170"/>
                  </a:cubicBezTo>
                  <a:cubicBezTo>
                    <a:pt x="2705" y="3176"/>
                    <a:pt x="2722" y="3179"/>
                    <a:pt x="2739" y="3179"/>
                  </a:cubicBezTo>
                  <a:cubicBezTo>
                    <a:pt x="2855" y="3179"/>
                    <a:pt x="2968" y="3046"/>
                    <a:pt x="2927" y="2932"/>
                  </a:cubicBezTo>
                  <a:cubicBezTo>
                    <a:pt x="2736" y="2384"/>
                    <a:pt x="2117" y="1979"/>
                    <a:pt x="1724" y="1563"/>
                  </a:cubicBezTo>
                  <a:cubicBezTo>
                    <a:pt x="1236" y="1051"/>
                    <a:pt x="771" y="491"/>
                    <a:pt x="224" y="27"/>
                  </a:cubicBezTo>
                  <a:cubicBezTo>
                    <a:pt x="199" y="8"/>
                    <a:pt x="172"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480550" y="3264025"/>
              <a:ext cx="80050" cy="95400"/>
            </a:xfrm>
            <a:custGeom>
              <a:avLst/>
              <a:gdLst/>
              <a:ahLst/>
              <a:cxnLst/>
              <a:rect l="l" t="t" r="r" b="b"/>
              <a:pathLst>
                <a:path w="3202" h="3816" extrusionOk="0">
                  <a:moveTo>
                    <a:pt x="278" y="0"/>
                  </a:moveTo>
                  <a:cubicBezTo>
                    <a:pt x="141" y="0"/>
                    <a:pt x="0" y="187"/>
                    <a:pt x="147" y="288"/>
                  </a:cubicBezTo>
                  <a:cubicBezTo>
                    <a:pt x="754" y="764"/>
                    <a:pt x="1170" y="1276"/>
                    <a:pt x="1575" y="1943"/>
                  </a:cubicBezTo>
                  <a:cubicBezTo>
                    <a:pt x="1932" y="2538"/>
                    <a:pt x="2242" y="3395"/>
                    <a:pt x="2849" y="3788"/>
                  </a:cubicBezTo>
                  <a:cubicBezTo>
                    <a:pt x="2879" y="3807"/>
                    <a:pt x="2914" y="3816"/>
                    <a:pt x="2949" y="3816"/>
                  </a:cubicBezTo>
                  <a:cubicBezTo>
                    <a:pt x="3070" y="3816"/>
                    <a:pt x="3201" y="3717"/>
                    <a:pt x="3183" y="3598"/>
                  </a:cubicBezTo>
                  <a:cubicBezTo>
                    <a:pt x="3075" y="2788"/>
                    <a:pt x="2302" y="1955"/>
                    <a:pt x="1837" y="1300"/>
                  </a:cubicBezTo>
                  <a:cubicBezTo>
                    <a:pt x="1456" y="764"/>
                    <a:pt x="992" y="145"/>
                    <a:pt x="301" y="2"/>
                  </a:cubicBezTo>
                  <a:cubicBezTo>
                    <a:pt x="294" y="1"/>
                    <a:pt x="286" y="0"/>
                    <a:pt x="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7226350" y="2928175"/>
              <a:ext cx="119900" cy="110075"/>
            </a:xfrm>
            <a:custGeom>
              <a:avLst/>
              <a:gdLst/>
              <a:ahLst/>
              <a:cxnLst/>
              <a:rect l="l" t="t" r="r" b="b"/>
              <a:pathLst>
                <a:path w="4796" h="4403" extrusionOk="0">
                  <a:moveTo>
                    <a:pt x="175" y="1"/>
                  </a:moveTo>
                  <a:cubicBezTo>
                    <a:pt x="70" y="1"/>
                    <a:pt x="0" y="160"/>
                    <a:pt x="87" y="256"/>
                  </a:cubicBezTo>
                  <a:cubicBezTo>
                    <a:pt x="790" y="1030"/>
                    <a:pt x="1563" y="1744"/>
                    <a:pt x="2302" y="2471"/>
                  </a:cubicBezTo>
                  <a:cubicBezTo>
                    <a:pt x="2956" y="3102"/>
                    <a:pt x="3623" y="3959"/>
                    <a:pt x="4445" y="4376"/>
                  </a:cubicBezTo>
                  <a:cubicBezTo>
                    <a:pt x="4477" y="4394"/>
                    <a:pt x="4510" y="4402"/>
                    <a:pt x="4543" y="4402"/>
                  </a:cubicBezTo>
                  <a:cubicBezTo>
                    <a:pt x="4678" y="4402"/>
                    <a:pt x="4796" y="4258"/>
                    <a:pt x="4719" y="4114"/>
                  </a:cubicBezTo>
                  <a:cubicBezTo>
                    <a:pt x="4219" y="3280"/>
                    <a:pt x="3254" y="2649"/>
                    <a:pt x="2540" y="1994"/>
                  </a:cubicBezTo>
                  <a:cubicBezTo>
                    <a:pt x="1802" y="1328"/>
                    <a:pt x="1051" y="625"/>
                    <a:pt x="254" y="30"/>
                  </a:cubicBezTo>
                  <a:cubicBezTo>
                    <a:pt x="227" y="9"/>
                    <a:pt x="200"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7340350" y="3051750"/>
              <a:ext cx="86175" cy="92225"/>
            </a:xfrm>
            <a:custGeom>
              <a:avLst/>
              <a:gdLst/>
              <a:ahLst/>
              <a:cxnLst/>
              <a:rect l="l" t="t" r="r" b="b"/>
              <a:pathLst>
                <a:path w="3447" h="3689" extrusionOk="0">
                  <a:moveTo>
                    <a:pt x="217" y="1"/>
                  </a:moveTo>
                  <a:cubicBezTo>
                    <a:pt x="89" y="1"/>
                    <a:pt x="1" y="184"/>
                    <a:pt x="99" y="302"/>
                  </a:cubicBezTo>
                  <a:cubicBezTo>
                    <a:pt x="552" y="802"/>
                    <a:pt x="1052" y="1278"/>
                    <a:pt x="1492" y="1814"/>
                  </a:cubicBezTo>
                  <a:cubicBezTo>
                    <a:pt x="1968" y="2385"/>
                    <a:pt x="2385" y="2992"/>
                    <a:pt x="2838" y="3576"/>
                  </a:cubicBezTo>
                  <a:cubicBezTo>
                    <a:pt x="2898" y="3655"/>
                    <a:pt x="2983" y="3688"/>
                    <a:pt x="3066" y="3688"/>
                  </a:cubicBezTo>
                  <a:cubicBezTo>
                    <a:pt x="3260" y="3688"/>
                    <a:pt x="3447" y="3507"/>
                    <a:pt x="3314" y="3290"/>
                  </a:cubicBezTo>
                  <a:cubicBezTo>
                    <a:pt x="2576" y="2064"/>
                    <a:pt x="1468" y="861"/>
                    <a:pt x="301" y="28"/>
                  </a:cubicBezTo>
                  <a:cubicBezTo>
                    <a:pt x="272" y="9"/>
                    <a:pt x="244" y="1"/>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7434975" y="3168725"/>
              <a:ext cx="70225" cy="74250"/>
            </a:xfrm>
            <a:custGeom>
              <a:avLst/>
              <a:gdLst/>
              <a:ahLst/>
              <a:cxnLst/>
              <a:rect l="l" t="t" r="r" b="b"/>
              <a:pathLst>
                <a:path w="2809" h="2970" extrusionOk="0">
                  <a:moveTo>
                    <a:pt x="181" y="1"/>
                  </a:moveTo>
                  <a:cubicBezTo>
                    <a:pt x="84" y="1"/>
                    <a:pt x="0" y="130"/>
                    <a:pt x="65" y="230"/>
                  </a:cubicBezTo>
                  <a:cubicBezTo>
                    <a:pt x="374" y="778"/>
                    <a:pt x="850" y="1242"/>
                    <a:pt x="1267" y="1719"/>
                  </a:cubicBezTo>
                  <a:cubicBezTo>
                    <a:pt x="1624" y="2135"/>
                    <a:pt x="1993" y="2778"/>
                    <a:pt x="2517" y="2957"/>
                  </a:cubicBezTo>
                  <a:cubicBezTo>
                    <a:pt x="2538" y="2965"/>
                    <a:pt x="2558" y="2969"/>
                    <a:pt x="2579" y="2969"/>
                  </a:cubicBezTo>
                  <a:cubicBezTo>
                    <a:pt x="2700" y="2969"/>
                    <a:pt x="2808" y="2829"/>
                    <a:pt x="2767" y="2707"/>
                  </a:cubicBezTo>
                  <a:cubicBezTo>
                    <a:pt x="2636" y="2171"/>
                    <a:pt x="2005" y="1731"/>
                    <a:pt x="1636" y="1350"/>
                  </a:cubicBezTo>
                  <a:cubicBezTo>
                    <a:pt x="1208" y="897"/>
                    <a:pt x="779" y="397"/>
                    <a:pt x="267" y="40"/>
                  </a:cubicBezTo>
                  <a:cubicBezTo>
                    <a:pt x="239" y="12"/>
                    <a:pt x="209"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7511200" y="3263650"/>
              <a:ext cx="101500" cy="103350"/>
            </a:xfrm>
            <a:custGeom>
              <a:avLst/>
              <a:gdLst/>
              <a:ahLst/>
              <a:cxnLst/>
              <a:rect l="l" t="t" r="r" b="b"/>
              <a:pathLst>
                <a:path w="4060" h="4134" extrusionOk="0">
                  <a:moveTo>
                    <a:pt x="347" y="0"/>
                  </a:moveTo>
                  <a:cubicBezTo>
                    <a:pt x="147" y="0"/>
                    <a:pt x="0" y="273"/>
                    <a:pt x="230" y="398"/>
                  </a:cubicBezTo>
                  <a:cubicBezTo>
                    <a:pt x="1064" y="839"/>
                    <a:pt x="1623" y="1565"/>
                    <a:pt x="2195" y="2303"/>
                  </a:cubicBezTo>
                  <a:cubicBezTo>
                    <a:pt x="2623" y="2863"/>
                    <a:pt x="3088" y="3815"/>
                    <a:pt x="3754" y="4113"/>
                  </a:cubicBezTo>
                  <a:cubicBezTo>
                    <a:pt x="3788" y="4127"/>
                    <a:pt x="3821" y="4134"/>
                    <a:pt x="3851" y="4134"/>
                  </a:cubicBezTo>
                  <a:cubicBezTo>
                    <a:pt x="3972" y="4134"/>
                    <a:pt x="4059" y="4029"/>
                    <a:pt x="4040" y="3887"/>
                  </a:cubicBezTo>
                  <a:cubicBezTo>
                    <a:pt x="3981" y="3470"/>
                    <a:pt x="3695" y="3220"/>
                    <a:pt x="3409" y="2898"/>
                  </a:cubicBezTo>
                  <a:cubicBezTo>
                    <a:pt x="3088" y="2494"/>
                    <a:pt x="2754" y="2077"/>
                    <a:pt x="2409" y="1672"/>
                  </a:cubicBezTo>
                  <a:cubicBezTo>
                    <a:pt x="1849" y="993"/>
                    <a:pt x="1254" y="374"/>
                    <a:pt x="433" y="17"/>
                  </a:cubicBezTo>
                  <a:cubicBezTo>
                    <a:pt x="404" y="6"/>
                    <a:pt x="375"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7269225" y="2916900"/>
              <a:ext cx="74700" cy="76700"/>
            </a:xfrm>
            <a:custGeom>
              <a:avLst/>
              <a:gdLst/>
              <a:ahLst/>
              <a:cxnLst/>
              <a:rect l="l" t="t" r="r" b="b"/>
              <a:pathLst>
                <a:path w="2988" h="3068" extrusionOk="0">
                  <a:moveTo>
                    <a:pt x="127" y="0"/>
                  </a:moveTo>
                  <a:cubicBezTo>
                    <a:pt x="64" y="0"/>
                    <a:pt x="0" y="92"/>
                    <a:pt x="39" y="159"/>
                  </a:cubicBezTo>
                  <a:cubicBezTo>
                    <a:pt x="396" y="695"/>
                    <a:pt x="884" y="1171"/>
                    <a:pt x="1313" y="1648"/>
                  </a:cubicBezTo>
                  <a:cubicBezTo>
                    <a:pt x="1765" y="2136"/>
                    <a:pt x="2170" y="2671"/>
                    <a:pt x="2718" y="3041"/>
                  </a:cubicBezTo>
                  <a:cubicBezTo>
                    <a:pt x="2744" y="3059"/>
                    <a:pt x="2771" y="3068"/>
                    <a:pt x="2796" y="3068"/>
                  </a:cubicBezTo>
                  <a:cubicBezTo>
                    <a:pt x="2901" y="3068"/>
                    <a:pt x="2987" y="2934"/>
                    <a:pt x="2920" y="2838"/>
                  </a:cubicBezTo>
                  <a:cubicBezTo>
                    <a:pt x="2587" y="2267"/>
                    <a:pt x="2063" y="1826"/>
                    <a:pt x="1599" y="1362"/>
                  </a:cubicBezTo>
                  <a:cubicBezTo>
                    <a:pt x="1134" y="897"/>
                    <a:pt x="694" y="397"/>
                    <a:pt x="170" y="16"/>
                  </a:cubicBezTo>
                  <a:cubicBezTo>
                    <a:pt x="156" y="5"/>
                    <a:pt x="142"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7357525" y="3011000"/>
              <a:ext cx="95050" cy="111650"/>
            </a:xfrm>
            <a:custGeom>
              <a:avLst/>
              <a:gdLst/>
              <a:ahLst/>
              <a:cxnLst/>
              <a:rect l="l" t="t" r="r" b="b"/>
              <a:pathLst>
                <a:path w="3802" h="4466" extrusionOk="0">
                  <a:moveTo>
                    <a:pt x="262" y="0"/>
                  </a:moveTo>
                  <a:cubicBezTo>
                    <a:pt x="135" y="0"/>
                    <a:pt x="1" y="142"/>
                    <a:pt x="91" y="277"/>
                  </a:cubicBezTo>
                  <a:cubicBezTo>
                    <a:pt x="603" y="1039"/>
                    <a:pt x="1150" y="1729"/>
                    <a:pt x="1698" y="2432"/>
                  </a:cubicBezTo>
                  <a:cubicBezTo>
                    <a:pt x="2234" y="3098"/>
                    <a:pt x="2758" y="3968"/>
                    <a:pt x="3472" y="4432"/>
                  </a:cubicBezTo>
                  <a:cubicBezTo>
                    <a:pt x="3507" y="4455"/>
                    <a:pt x="3541" y="4465"/>
                    <a:pt x="3573" y="4465"/>
                  </a:cubicBezTo>
                  <a:cubicBezTo>
                    <a:pt x="3706" y="4465"/>
                    <a:pt x="3801" y="4292"/>
                    <a:pt x="3734" y="4158"/>
                  </a:cubicBezTo>
                  <a:cubicBezTo>
                    <a:pt x="3413" y="3420"/>
                    <a:pt x="2698" y="2789"/>
                    <a:pt x="2174" y="2170"/>
                  </a:cubicBezTo>
                  <a:cubicBezTo>
                    <a:pt x="1579" y="1467"/>
                    <a:pt x="996" y="741"/>
                    <a:pt x="376" y="50"/>
                  </a:cubicBezTo>
                  <a:cubicBezTo>
                    <a:pt x="344" y="15"/>
                    <a:pt x="304"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7447800" y="3126000"/>
              <a:ext cx="84950" cy="95425"/>
            </a:xfrm>
            <a:custGeom>
              <a:avLst/>
              <a:gdLst/>
              <a:ahLst/>
              <a:cxnLst/>
              <a:rect l="l" t="t" r="r" b="b"/>
              <a:pathLst>
                <a:path w="3398" h="3817" extrusionOk="0">
                  <a:moveTo>
                    <a:pt x="235" y="1"/>
                  </a:moveTo>
                  <a:cubicBezTo>
                    <a:pt x="105" y="1"/>
                    <a:pt x="0" y="164"/>
                    <a:pt x="111" y="284"/>
                  </a:cubicBezTo>
                  <a:cubicBezTo>
                    <a:pt x="659" y="939"/>
                    <a:pt x="1230" y="1582"/>
                    <a:pt x="1766" y="2249"/>
                  </a:cubicBezTo>
                  <a:cubicBezTo>
                    <a:pt x="2183" y="2761"/>
                    <a:pt x="2564" y="3582"/>
                    <a:pt x="3195" y="3809"/>
                  </a:cubicBezTo>
                  <a:cubicBezTo>
                    <a:pt x="3207" y="3814"/>
                    <a:pt x="3220" y="3816"/>
                    <a:pt x="3233" y="3816"/>
                  </a:cubicBezTo>
                  <a:cubicBezTo>
                    <a:pt x="3311" y="3816"/>
                    <a:pt x="3397" y="3735"/>
                    <a:pt x="3397" y="3654"/>
                  </a:cubicBezTo>
                  <a:cubicBezTo>
                    <a:pt x="3362" y="2987"/>
                    <a:pt x="2659" y="2428"/>
                    <a:pt x="2242" y="1951"/>
                  </a:cubicBezTo>
                  <a:cubicBezTo>
                    <a:pt x="1647" y="1273"/>
                    <a:pt x="1040" y="630"/>
                    <a:pt x="349" y="46"/>
                  </a:cubicBezTo>
                  <a:cubicBezTo>
                    <a:pt x="312" y="14"/>
                    <a:pt x="272" y="1"/>
                    <a:pt x="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7541800" y="3238250"/>
              <a:ext cx="105125" cy="121400"/>
            </a:xfrm>
            <a:custGeom>
              <a:avLst/>
              <a:gdLst/>
              <a:ahLst/>
              <a:cxnLst/>
              <a:rect l="l" t="t" r="r" b="b"/>
              <a:pathLst>
                <a:path w="4205" h="4856" extrusionOk="0">
                  <a:moveTo>
                    <a:pt x="185" y="1"/>
                  </a:moveTo>
                  <a:cubicBezTo>
                    <a:pt x="76" y="1"/>
                    <a:pt x="1" y="149"/>
                    <a:pt x="90" y="247"/>
                  </a:cubicBezTo>
                  <a:cubicBezTo>
                    <a:pt x="792" y="1093"/>
                    <a:pt x="1542" y="1867"/>
                    <a:pt x="2173" y="2795"/>
                  </a:cubicBezTo>
                  <a:cubicBezTo>
                    <a:pt x="2650" y="3498"/>
                    <a:pt x="2971" y="4307"/>
                    <a:pt x="3673" y="4807"/>
                  </a:cubicBezTo>
                  <a:cubicBezTo>
                    <a:pt x="3722" y="4841"/>
                    <a:pt x="3771" y="4856"/>
                    <a:pt x="3819" y="4856"/>
                  </a:cubicBezTo>
                  <a:cubicBezTo>
                    <a:pt x="4037" y="4856"/>
                    <a:pt x="4205" y="4541"/>
                    <a:pt x="4019" y="4355"/>
                  </a:cubicBezTo>
                  <a:cubicBezTo>
                    <a:pt x="3316" y="3676"/>
                    <a:pt x="2888" y="2736"/>
                    <a:pt x="2280" y="1974"/>
                  </a:cubicBezTo>
                  <a:cubicBezTo>
                    <a:pt x="1685" y="1247"/>
                    <a:pt x="1030" y="533"/>
                    <a:pt x="256" y="21"/>
                  </a:cubicBezTo>
                  <a:cubicBezTo>
                    <a:pt x="232" y="7"/>
                    <a:pt x="208" y="1"/>
                    <a:pt x="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7311850" y="2921750"/>
              <a:ext cx="47075" cy="43775"/>
            </a:xfrm>
            <a:custGeom>
              <a:avLst/>
              <a:gdLst/>
              <a:ahLst/>
              <a:cxnLst/>
              <a:rect l="l" t="t" r="r" b="b"/>
              <a:pathLst>
                <a:path w="1883" h="1751" extrusionOk="0">
                  <a:moveTo>
                    <a:pt x="406" y="1"/>
                  </a:moveTo>
                  <a:cubicBezTo>
                    <a:pt x="263" y="13"/>
                    <a:pt x="132" y="37"/>
                    <a:pt x="1" y="37"/>
                  </a:cubicBezTo>
                  <a:cubicBezTo>
                    <a:pt x="227" y="287"/>
                    <a:pt x="441" y="537"/>
                    <a:pt x="668" y="775"/>
                  </a:cubicBezTo>
                  <a:cubicBezTo>
                    <a:pt x="953" y="1108"/>
                    <a:pt x="1239" y="1489"/>
                    <a:pt x="1620" y="1727"/>
                  </a:cubicBezTo>
                  <a:cubicBezTo>
                    <a:pt x="1646" y="1744"/>
                    <a:pt x="1672" y="1751"/>
                    <a:pt x="1697" y="1751"/>
                  </a:cubicBezTo>
                  <a:cubicBezTo>
                    <a:pt x="1799" y="1751"/>
                    <a:pt x="1882" y="1630"/>
                    <a:pt x="1834" y="1525"/>
                  </a:cubicBezTo>
                  <a:cubicBezTo>
                    <a:pt x="1608" y="1132"/>
                    <a:pt x="1239" y="823"/>
                    <a:pt x="918" y="513"/>
                  </a:cubicBezTo>
                  <a:cubicBezTo>
                    <a:pt x="739" y="334"/>
                    <a:pt x="584" y="168"/>
                    <a:pt x="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7361925" y="2973975"/>
              <a:ext cx="68975" cy="77825"/>
            </a:xfrm>
            <a:custGeom>
              <a:avLst/>
              <a:gdLst/>
              <a:ahLst/>
              <a:cxnLst/>
              <a:rect l="l" t="t" r="r" b="b"/>
              <a:pathLst>
                <a:path w="2759" h="3113" extrusionOk="0">
                  <a:moveTo>
                    <a:pt x="218" y="1"/>
                  </a:moveTo>
                  <a:cubicBezTo>
                    <a:pt x="109" y="1"/>
                    <a:pt x="1" y="117"/>
                    <a:pt x="81" y="234"/>
                  </a:cubicBezTo>
                  <a:cubicBezTo>
                    <a:pt x="403" y="746"/>
                    <a:pt x="808" y="1222"/>
                    <a:pt x="1201" y="1710"/>
                  </a:cubicBezTo>
                  <a:cubicBezTo>
                    <a:pt x="1582" y="2186"/>
                    <a:pt x="1927" y="2734"/>
                    <a:pt x="2451" y="3079"/>
                  </a:cubicBezTo>
                  <a:cubicBezTo>
                    <a:pt x="2481" y="3103"/>
                    <a:pt x="2512" y="3113"/>
                    <a:pt x="2541" y="3113"/>
                  </a:cubicBezTo>
                  <a:cubicBezTo>
                    <a:pt x="2662" y="3113"/>
                    <a:pt x="2758" y="2944"/>
                    <a:pt x="2701" y="2829"/>
                  </a:cubicBezTo>
                  <a:cubicBezTo>
                    <a:pt x="2463" y="2293"/>
                    <a:pt x="1998" y="1877"/>
                    <a:pt x="1617" y="1448"/>
                  </a:cubicBezTo>
                  <a:cubicBezTo>
                    <a:pt x="1201" y="972"/>
                    <a:pt x="796" y="460"/>
                    <a:pt x="320" y="43"/>
                  </a:cubicBezTo>
                  <a:cubicBezTo>
                    <a:pt x="290" y="14"/>
                    <a:pt x="254" y="1"/>
                    <a:pt x="2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7447925" y="3079925"/>
              <a:ext cx="57125" cy="68075"/>
            </a:xfrm>
            <a:custGeom>
              <a:avLst/>
              <a:gdLst/>
              <a:ahLst/>
              <a:cxnLst/>
              <a:rect l="l" t="t" r="r" b="b"/>
              <a:pathLst>
                <a:path w="2285" h="2723" extrusionOk="0">
                  <a:moveTo>
                    <a:pt x="184" y="1"/>
                  </a:moveTo>
                  <a:cubicBezTo>
                    <a:pt x="76" y="1"/>
                    <a:pt x="0" y="114"/>
                    <a:pt x="59" y="210"/>
                  </a:cubicBezTo>
                  <a:cubicBezTo>
                    <a:pt x="332" y="722"/>
                    <a:pt x="797" y="1163"/>
                    <a:pt x="1130" y="1627"/>
                  </a:cubicBezTo>
                  <a:cubicBezTo>
                    <a:pt x="1404" y="1996"/>
                    <a:pt x="1606" y="2532"/>
                    <a:pt x="2047" y="2711"/>
                  </a:cubicBezTo>
                  <a:cubicBezTo>
                    <a:pt x="2063" y="2719"/>
                    <a:pt x="2080" y="2722"/>
                    <a:pt x="2096" y="2722"/>
                  </a:cubicBezTo>
                  <a:cubicBezTo>
                    <a:pt x="2179" y="2722"/>
                    <a:pt x="2261" y="2633"/>
                    <a:pt x="2261" y="2544"/>
                  </a:cubicBezTo>
                  <a:cubicBezTo>
                    <a:pt x="2285" y="2068"/>
                    <a:pt x="1773" y="1615"/>
                    <a:pt x="1475" y="1258"/>
                  </a:cubicBezTo>
                  <a:cubicBezTo>
                    <a:pt x="1118" y="818"/>
                    <a:pt x="737" y="306"/>
                    <a:pt x="261" y="20"/>
                  </a:cubicBezTo>
                  <a:cubicBezTo>
                    <a:pt x="234" y="7"/>
                    <a:pt x="20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7521200" y="3164650"/>
              <a:ext cx="68400" cy="69200"/>
            </a:xfrm>
            <a:custGeom>
              <a:avLst/>
              <a:gdLst/>
              <a:ahLst/>
              <a:cxnLst/>
              <a:rect l="l" t="t" r="r" b="b"/>
              <a:pathLst>
                <a:path w="2736" h="2768" extrusionOk="0">
                  <a:moveTo>
                    <a:pt x="239" y="0"/>
                  </a:moveTo>
                  <a:cubicBezTo>
                    <a:pt x="120" y="0"/>
                    <a:pt x="1" y="117"/>
                    <a:pt x="92" y="227"/>
                  </a:cubicBezTo>
                  <a:cubicBezTo>
                    <a:pt x="437" y="691"/>
                    <a:pt x="818" y="1108"/>
                    <a:pt x="1199" y="1536"/>
                  </a:cubicBezTo>
                  <a:cubicBezTo>
                    <a:pt x="1557" y="1929"/>
                    <a:pt x="1926" y="2525"/>
                    <a:pt x="2414" y="2751"/>
                  </a:cubicBezTo>
                  <a:cubicBezTo>
                    <a:pt x="2439" y="2762"/>
                    <a:pt x="2466" y="2767"/>
                    <a:pt x="2494" y="2767"/>
                  </a:cubicBezTo>
                  <a:cubicBezTo>
                    <a:pt x="2612" y="2767"/>
                    <a:pt x="2736" y="2671"/>
                    <a:pt x="2688" y="2536"/>
                  </a:cubicBezTo>
                  <a:cubicBezTo>
                    <a:pt x="2509" y="2048"/>
                    <a:pt x="2033" y="1691"/>
                    <a:pt x="1676" y="1334"/>
                  </a:cubicBezTo>
                  <a:cubicBezTo>
                    <a:pt x="1235" y="882"/>
                    <a:pt x="818" y="441"/>
                    <a:pt x="342" y="36"/>
                  </a:cubicBezTo>
                  <a:cubicBezTo>
                    <a:pt x="312" y="11"/>
                    <a:pt x="275"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7597700" y="3256850"/>
              <a:ext cx="83575" cy="99525"/>
            </a:xfrm>
            <a:custGeom>
              <a:avLst/>
              <a:gdLst/>
              <a:ahLst/>
              <a:cxnLst/>
              <a:rect l="l" t="t" r="r" b="b"/>
              <a:pathLst>
                <a:path w="3343" h="3981" extrusionOk="0">
                  <a:moveTo>
                    <a:pt x="145" y="1"/>
                  </a:moveTo>
                  <a:cubicBezTo>
                    <a:pt x="68" y="1"/>
                    <a:pt x="0" y="70"/>
                    <a:pt x="44" y="158"/>
                  </a:cubicBezTo>
                  <a:cubicBezTo>
                    <a:pt x="699" y="1301"/>
                    <a:pt x="1628" y="2301"/>
                    <a:pt x="2366" y="3409"/>
                  </a:cubicBezTo>
                  <a:cubicBezTo>
                    <a:pt x="2473" y="3587"/>
                    <a:pt x="2592" y="3790"/>
                    <a:pt x="2700" y="3980"/>
                  </a:cubicBezTo>
                  <a:cubicBezTo>
                    <a:pt x="2914" y="3944"/>
                    <a:pt x="3140" y="3885"/>
                    <a:pt x="3342" y="3825"/>
                  </a:cubicBezTo>
                  <a:cubicBezTo>
                    <a:pt x="3295" y="3742"/>
                    <a:pt x="3259" y="3671"/>
                    <a:pt x="3212" y="3611"/>
                  </a:cubicBezTo>
                  <a:cubicBezTo>
                    <a:pt x="2926" y="3194"/>
                    <a:pt x="2616" y="2766"/>
                    <a:pt x="2283" y="2349"/>
                  </a:cubicBezTo>
                  <a:cubicBezTo>
                    <a:pt x="1664" y="1539"/>
                    <a:pt x="1021" y="646"/>
                    <a:pt x="223" y="27"/>
                  </a:cubicBezTo>
                  <a:cubicBezTo>
                    <a:pt x="199" y="9"/>
                    <a:pt x="171" y="1"/>
                    <a:pt x="1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7340725" y="2914925"/>
              <a:ext cx="113325" cy="115875"/>
            </a:xfrm>
            <a:custGeom>
              <a:avLst/>
              <a:gdLst/>
              <a:ahLst/>
              <a:cxnLst/>
              <a:rect l="l" t="t" r="r" b="b"/>
              <a:pathLst>
                <a:path w="4533" h="4635" extrusionOk="0">
                  <a:moveTo>
                    <a:pt x="382" y="0"/>
                  </a:moveTo>
                  <a:cubicBezTo>
                    <a:pt x="263" y="36"/>
                    <a:pt x="120" y="83"/>
                    <a:pt x="1" y="107"/>
                  </a:cubicBezTo>
                  <a:cubicBezTo>
                    <a:pt x="596" y="857"/>
                    <a:pt x="1239" y="1560"/>
                    <a:pt x="1882" y="2262"/>
                  </a:cubicBezTo>
                  <a:cubicBezTo>
                    <a:pt x="2608" y="3060"/>
                    <a:pt x="3311" y="4024"/>
                    <a:pt x="4251" y="4608"/>
                  </a:cubicBezTo>
                  <a:cubicBezTo>
                    <a:pt x="4279" y="4626"/>
                    <a:pt x="4308" y="4635"/>
                    <a:pt x="4335" y="4635"/>
                  </a:cubicBezTo>
                  <a:cubicBezTo>
                    <a:pt x="4446" y="4635"/>
                    <a:pt x="4533" y="4497"/>
                    <a:pt x="4466" y="4382"/>
                  </a:cubicBezTo>
                  <a:cubicBezTo>
                    <a:pt x="3977" y="3465"/>
                    <a:pt x="3120" y="2750"/>
                    <a:pt x="2382" y="2000"/>
                  </a:cubicBezTo>
                  <a:cubicBezTo>
                    <a:pt x="1727" y="1322"/>
                    <a:pt x="1072" y="631"/>
                    <a:pt x="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7466175" y="3047125"/>
              <a:ext cx="193025" cy="236275"/>
            </a:xfrm>
            <a:custGeom>
              <a:avLst/>
              <a:gdLst/>
              <a:ahLst/>
              <a:cxnLst/>
              <a:rect l="l" t="t" r="r" b="b"/>
              <a:pathLst>
                <a:path w="7721" h="9451" extrusionOk="0">
                  <a:moveTo>
                    <a:pt x="245" y="1"/>
                  </a:moveTo>
                  <a:cubicBezTo>
                    <a:pt x="108" y="1"/>
                    <a:pt x="0" y="169"/>
                    <a:pt x="102" y="308"/>
                  </a:cubicBezTo>
                  <a:cubicBezTo>
                    <a:pt x="1281" y="1761"/>
                    <a:pt x="2305" y="3320"/>
                    <a:pt x="3484" y="4797"/>
                  </a:cubicBezTo>
                  <a:cubicBezTo>
                    <a:pt x="4020" y="5475"/>
                    <a:pt x="4674" y="6059"/>
                    <a:pt x="5246" y="6714"/>
                  </a:cubicBezTo>
                  <a:cubicBezTo>
                    <a:pt x="5925" y="7511"/>
                    <a:pt x="6508" y="8369"/>
                    <a:pt x="7032" y="9297"/>
                  </a:cubicBezTo>
                  <a:cubicBezTo>
                    <a:pt x="7093" y="9405"/>
                    <a:pt x="7186" y="9450"/>
                    <a:pt x="7280" y="9450"/>
                  </a:cubicBezTo>
                  <a:cubicBezTo>
                    <a:pt x="7497" y="9450"/>
                    <a:pt x="7721" y="9213"/>
                    <a:pt x="7580" y="8964"/>
                  </a:cubicBezTo>
                  <a:cubicBezTo>
                    <a:pt x="6627" y="7285"/>
                    <a:pt x="5353" y="6035"/>
                    <a:pt x="4115" y="4594"/>
                  </a:cubicBezTo>
                  <a:cubicBezTo>
                    <a:pt x="2817" y="3082"/>
                    <a:pt x="1876" y="1380"/>
                    <a:pt x="364" y="46"/>
                  </a:cubicBezTo>
                  <a:cubicBezTo>
                    <a:pt x="325" y="15"/>
                    <a:pt x="284"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7669950" y="3298200"/>
              <a:ext cx="48225" cy="48050"/>
            </a:xfrm>
            <a:custGeom>
              <a:avLst/>
              <a:gdLst/>
              <a:ahLst/>
              <a:cxnLst/>
              <a:rect l="l" t="t" r="r" b="b"/>
              <a:pathLst>
                <a:path w="1929" h="1922" extrusionOk="0">
                  <a:moveTo>
                    <a:pt x="207" y="1"/>
                  </a:moveTo>
                  <a:cubicBezTo>
                    <a:pt x="102" y="1"/>
                    <a:pt x="0" y="103"/>
                    <a:pt x="71" y="219"/>
                  </a:cubicBezTo>
                  <a:cubicBezTo>
                    <a:pt x="310" y="635"/>
                    <a:pt x="631" y="993"/>
                    <a:pt x="917" y="1362"/>
                  </a:cubicBezTo>
                  <a:cubicBezTo>
                    <a:pt x="1060" y="1540"/>
                    <a:pt x="1203" y="1719"/>
                    <a:pt x="1345" y="1897"/>
                  </a:cubicBezTo>
                  <a:cubicBezTo>
                    <a:pt x="1345" y="1909"/>
                    <a:pt x="1357" y="1909"/>
                    <a:pt x="1357" y="1921"/>
                  </a:cubicBezTo>
                  <a:cubicBezTo>
                    <a:pt x="1560" y="1862"/>
                    <a:pt x="1738" y="1826"/>
                    <a:pt x="1929" y="1766"/>
                  </a:cubicBezTo>
                  <a:cubicBezTo>
                    <a:pt x="1893" y="1719"/>
                    <a:pt x="1857" y="1671"/>
                    <a:pt x="1822" y="1647"/>
                  </a:cubicBezTo>
                  <a:cubicBezTo>
                    <a:pt x="1655" y="1469"/>
                    <a:pt x="1500" y="1290"/>
                    <a:pt x="1322" y="1100"/>
                  </a:cubicBezTo>
                  <a:cubicBezTo>
                    <a:pt x="988" y="743"/>
                    <a:pt x="679" y="350"/>
                    <a:pt x="310" y="40"/>
                  </a:cubicBezTo>
                  <a:cubicBezTo>
                    <a:pt x="279" y="13"/>
                    <a:pt x="243"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7376150" y="2898850"/>
              <a:ext cx="84550" cy="89850"/>
            </a:xfrm>
            <a:custGeom>
              <a:avLst/>
              <a:gdLst/>
              <a:ahLst/>
              <a:cxnLst/>
              <a:rect l="l" t="t" r="r" b="b"/>
              <a:pathLst>
                <a:path w="3382" h="3594" extrusionOk="0">
                  <a:moveTo>
                    <a:pt x="274" y="0"/>
                  </a:moveTo>
                  <a:cubicBezTo>
                    <a:pt x="179" y="48"/>
                    <a:pt x="96" y="107"/>
                    <a:pt x="1" y="143"/>
                  </a:cubicBezTo>
                  <a:cubicBezTo>
                    <a:pt x="417" y="703"/>
                    <a:pt x="846" y="1215"/>
                    <a:pt x="1298" y="1739"/>
                  </a:cubicBezTo>
                  <a:cubicBezTo>
                    <a:pt x="1834" y="2393"/>
                    <a:pt x="2382" y="3120"/>
                    <a:pt x="3096" y="3572"/>
                  </a:cubicBezTo>
                  <a:cubicBezTo>
                    <a:pt x="3119" y="3587"/>
                    <a:pt x="3144" y="3593"/>
                    <a:pt x="3168" y="3593"/>
                  </a:cubicBezTo>
                  <a:cubicBezTo>
                    <a:pt x="3279" y="3593"/>
                    <a:pt x="3381" y="3454"/>
                    <a:pt x="3322" y="3346"/>
                  </a:cubicBezTo>
                  <a:cubicBezTo>
                    <a:pt x="2906" y="2667"/>
                    <a:pt x="2251" y="2131"/>
                    <a:pt x="1703" y="1548"/>
                  </a:cubicBezTo>
                  <a:cubicBezTo>
                    <a:pt x="1215" y="1036"/>
                    <a:pt x="739" y="524"/>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7469900" y="2998900"/>
              <a:ext cx="157525" cy="186400"/>
            </a:xfrm>
            <a:custGeom>
              <a:avLst/>
              <a:gdLst/>
              <a:ahLst/>
              <a:cxnLst/>
              <a:rect l="l" t="t" r="r" b="b"/>
              <a:pathLst>
                <a:path w="6301" h="7456" extrusionOk="0">
                  <a:moveTo>
                    <a:pt x="232" y="1"/>
                  </a:moveTo>
                  <a:cubicBezTo>
                    <a:pt x="119" y="1"/>
                    <a:pt x="1" y="129"/>
                    <a:pt x="72" y="237"/>
                  </a:cubicBezTo>
                  <a:cubicBezTo>
                    <a:pt x="1763" y="2749"/>
                    <a:pt x="3668" y="5095"/>
                    <a:pt x="5657" y="7357"/>
                  </a:cubicBezTo>
                  <a:cubicBezTo>
                    <a:pt x="5721" y="7426"/>
                    <a:pt x="5793" y="7456"/>
                    <a:pt x="5863" y="7456"/>
                  </a:cubicBezTo>
                  <a:cubicBezTo>
                    <a:pt x="6094" y="7456"/>
                    <a:pt x="6301" y="7141"/>
                    <a:pt x="6109" y="6904"/>
                  </a:cubicBezTo>
                  <a:cubicBezTo>
                    <a:pt x="4121" y="4678"/>
                    <a:pt x="2239" y="2356"/>
                    <a:pt x="334" y="46"/>
                  </a:cubicBezTo>
                  <a:cubicBezTo>
                    <a:pt x="305" y="14"/>
                    <a:pt x="269" y="1"/>
                    <a:pt x="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7632600" y="3203725"/>
              <a:ext cx="117425" cy="134775"/>
            </a:xfrm>
            <a:custGeom>
              <a:avLst/>
              <a:gdLst/>
              <a:ahLst/>
              <a:cxnLst/>
              <a:rect l="l" t="t" r="r" b="b"/>
              <a:pathLst>
                <a:path w="4697" h="5391" extrusionOk="0">
                  <a:moveTo>
                    <a:pt x="200" y="1"/>
                  </a:moveTo>
                  <a:cubicBezTo>
                    <a:pt x="92" y="1"/>
                    <a:pt x="0" y="148"/>
                    <a:pt x="89" y="247"/>
                  </a:cubicBezTo>
                  <a:cubicBezTo>
                    <a:pt x="1065" y="1271"/>
                    <a:pt x="1875" y="2355"/>
                    <a:pt x="2661" y="3533"/>
                  </a:cubicBezTo>
                  <a:cubicBezTo>
                    <a:pt x="3066" y="4129"/>
                    <a:pt x="3482" y="4819"/>
                    <a:pt x="3971" y="5391"/>
                  </a:cubicBezTo>
                  <a:cubicBezTo>
                    <a:pt x="4221" y="5319"/>
                    <a:pt x="4459" y="5248"/>
                    <a:pt x="4697" y="5153"/>
                  </a:cubicBezTo>
                  <a:cubicBezTo>
                    <a:pt x="4042" y="4343"/>
                    <a:pt x="3375" y="3533"/>
                    <a:pt x="2768" y="2676"/>
                  </a:cubicBezTo>
                  <a:cubicBezTo>
                    <a:pt x="2054" y="1688"/>
                    <a:pt x="1292" y="688"/>
                    <a:pt x="268" y="21"/>
                  </a:cubicBezTo>
                  <a:cubicBezTo>
                    <a:pt x="245" y="7"/>
                    <a:pt x="222"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7407100" y="2879200"/>
              <a:ext cx="71825" cy="73200"/>
            </a:xfrm>
            <a:custGeom>
              <a:avLst/>
              <a:gdLst/>
              <a:ahLst/>
              <a:cxnLst/>
              <a:rect l="l" t="t" r="r" b="b"/>
              <a:pathLst>
                <a:path w="2873" h="2928" extrusionOk="0">
                  <a:moveTo>
                    <a:pt x="251" y="0"/>
                  </a:moveTo>
                  <a:cubicBezTo>
                    <a:pt x="168" y="48"/>
                    <a:pt x="72" y="108"/>
                    <a:pt x="1" y="179"/>
                  </a:cubicBezTo>
                  <a:cubicBezTo>
                    <a:pt x="287" y="620"/>
                    <a:pt x="596" y="1072"/>
                    <a:pt x="953" y="1465"/>
                  </a:cubicBezTo>
                  <a:cubicBezTo>
                    <a:pt x="1394" y="2001"/>
                    <a:pt x="1930" y="2655"/>
                    <a:pt x="2584" y="2917"/>
                  </a:cubicBezTo>
                  <a:cubicBezTo>
                    <a:pt x="2603" y="2924"/>
                    <a:pt x="2621" y="2928"/>
                    <a:pt x="2638" y="2928"/>
                  </a:cubicBezTo>
                  <a:cubicBezTo>
                    <a:pt x="2770" y="2928"/>
                    <a:pt x="2872" y="2749"/>
                    <a:pt x="2799" y="2644"/>
                  </a:cubicBezTo>
                  <a:cubicBezTo>
                    <a:pt x="2406" y="2096"/>
                    <a:pt x="1787" y="1727"/>
                    <a:pt x="1322" y="1239"/>
                  </a:cubicBezTo>
                  <a:cubicBezTo>
                    <a:pt x="941" y="858"/>
                    <a:pt x="584" y="441"/>
                    <a:pt x="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7485225" y="2963075"/>
              <a:ext cx="81875" cy="88050"/>
            </a:xfrm>
            <a:custGeom>
              <a:avLst/>
              <a:gdLst/>
              <a:ahLst/>
              <a:cxnLst/>
              <a:rect l="l" t="t" r="r" b="b"/>
              <a:pathLst>
                <a:path w="3275" h="3522" extrusionOk="0">
                  <a:moveTo>
                    <a:pt x="261" y="0"/>
                  </a:moveTo>
                  <a:cubicBezTo>
                    <a:pt x="118" y="0"/>
                    <a:pt x="0" y="172"/>
                    <a:pt x="138" y="301"/>
                  </a:cubicBezTo>
                  <a:cubicBezTo>
                    <a:pt x="1091" y="1265"/>
                    <a:pt x="1876" y="2313"/>
                    <a:pt x="2674" y="3396"/>
                  </a:cubicBezTo>
                  <a:cubicBezTo>
                    <a:pt x="2740" y="3484"/>
                    <a:pt x="2827" y="3521"/>
                    <a:pt x="2912" y="3521"/>
                  </a:cubicBezTo>
                  <a:cubicBezTo>
                    <a:pt x="3101" y="3521"/>
                    <a:pt x="3274" y="3333"/>
                    <a:pt x="3150" y="3110"/>
                  </a:cubicBezTo>
                  <a:cubicBezTo>
                    <a:pt x="2472" y="1932"/>
                    <a:pt x="1460" y="896"/>
                    <a:pt x="388" y="51"/>
                  </a:cubicBezTo>
                  <a:cubicBezTo>
                    <a:pt x="348" y="15"/>
                    <a:pt x="303"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7565350" y="3062625"/>
              <a:ext cx="90375" cy="105150"/>
            </a:xfrm>
            <a:custGeom>
              <a:avLst/>
              <a:gdLst/>
              <a:ahLst/>
              <a:cxnLst/>
              <a:rect l="l" t="t" r="r" b="b"/>
              <a:pathLst>
                <a:path w="3615" h="4206" extrusionOk="0">
                  <a:moveTo>
                    <a:pt x="228" y="1"/>
                  </a:moveTo>
                  <a:cubicBezTo>
                    <a:pt x="101" y="1"/>
                    <a:pt x="0" y="171"/>
                    <a:pt x="100" y="307"/>
                  </a:cubicBezTo>
                  <a:cubicBezTo>
                    <a:pt x="660" y="974"/>
                    <a:pt x="1219" y="1664"/>
                    <a:pt x="1767" y="2343"/>
                  </a:cubicBezTo>
                  <a:cubicBezTo>
                    <a:pt x="2243" y="2938"/>
                    <a:pt x="2672" y="3748"/>
                    <a:pt x="3303" y="4177"/>
                  </a:cubicBezTo>
                  <a:cubicBezTo>
                    <a:pt x="3331" y="4197"/>
                    <a:pt x="3361" y="4206"/>
                    <a:pt x="3391" y="4206"/>
                  </a:cubicBezTo>
                  <a:cubicBezTo>
                    <a:pt x="3504" y="4206"/>
                    <a:pt x="3614" y="4082"/>
                    <a:pt x="3577" y="3950"/>
                  </a:cubicBezTo>
                  <a:cubicBezTo>
                    <a:pt x="3374" y="3236"/>
                    <a:pt x="2720" y="2617"/>
                    <a:pt x="2243" y="2069"/>
                  </a:cubicBezTo>
                  <a:cubicBezTo>
                    <a:pt x="1648" y="1367"/>
                    <a:pt x="1005" y="700"/>
                    <a:pt x="350" y="57"/>
                  </a:cubicBezTo>
                  <a:cubicBezTo>
                    <a:pt x="310" y="17"/>
                    <a:pt x="268" y="1"/>
                    <a:pt x="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7661325" y="3192075"/>
              <a:ext cx="77700" cy="77750"/>
            </a:xfrm>
            <a:custGeom>
              <a:avLst/>
              <a:gdLst/>
              <a:ahLst/>
              <a:cxnLst/>
              <a:rect l="l" t="t" r="r" b="b"/>
              <a:pathLst>
                <a:path w="3108" h="3110" extrusionOk="0">
                  <a:moveTo>
                    <a:pt x="257" y="1"/>
                  </a:moveTo>
                  <a:cubicBezTo>
                    <a:pt x="123" y="1"/>
                    <a:pt x="1" y="186"/>
                    <a:pt x="131" y="296"/>
                  </a:cubicBezTo>
                  <a:cubicBezTo>
                    <a:pt x="607" y="761"/>
                    <a:pt x="1095" y="1201"/>
                    <a:pt x="1548" y="1690"/>
                  </a:cubicBezTo>
                  <a:cubicBezTo>
                    <a:pt x="1940" y="2142"/>
                    <a:pt x="2286" y="2725"/>
                    <a:pt x="2762" y="3083"/>
                  </a:cubicBezTo>
                  <a:cubicBezTo>
                    <a:pt x="2792" y="3101"/>
                    <a:pt x="2824" y="3109"/>
                    <a:pt x="2855" y="3109"/>
                  </a:cubicBezTo>
                  <a:cubicBezTo>
                    <a:pt x="2986" y="3109"/>
                    <a:pt x="3108" y="2969"/>
                    <a:pt x="3060" y="2844"/>
                  </a:cubicBezTo>
                  <a:cubicBezTo>
                    <a:pt x="2869" y="2261"/>
                    <a:pt x="2321" y="1749"/>
                    <a:pt x="1905" y="1320"/>
                  </a:cubicBezTo>
                  <a:cubicBezTo>
                    <a:pt x="1429" y="844"/>
                    <a:pt x="905" y="380"/>
                    <a:pt x="333" y="23"/>
                  </a:cubicBezTo>
                  <a:cubicBezTo>
                    <a:pt x="308" y="7"/>
                    <a:pt x="282" y="1"/>
                    <a:pt x="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7749425" y="3282700"/>
              <a:ext cx="40200" cy="40325"/>
            </a:xfrm>
            <a:custGeom>
              <a:avLst/>
              <a:gdLst/>
              <a:ahLst/>
              <a:cxnLst/>
              <a:rect l="l" t="t" r="r" b="b"/>
              <a:pathLst>
                <a:path w="1608" h="1613" extrusionOk="0">
                  <a:moveTo>
                    <a:pt x="250" y="1"/>
                  </a:moveTo>
                  <a:cubicBezTo>
                    <a:pt x="125" y="1"/>
                    <a:pt x="1" y="131"/>
                    <a:pt x="107" y="255"/>
                  </a:cubicBezTo>
                  <a:cubicBezTo>
                    <a:pt x="441" y="708"/>
                    <a:pt x="798" y="1148"/>
                    <a:pt x="1131" y="1613"/>
                  </a:cubicBezTo>
                  <a:cubicBezTo>
                    <a:pt x="1298" y="1553"/>
                    <a:pt x="1453" y="1494"/>
                    <a:pt x="1607" y="1422"/>
                  </a:cubicBezTo>
                  <a:cubicBezTo>
                    <a:pt x="1214" y="946"/>
                    <a:pt x="822" y="470"/>
                    <a:pt x="369" y="53"/>
                  </a:cubicBezTo>
                  <a:cubicBezTo>
                    <a:pt x="336" y="16"/>
                    <a:pt x="293" y="1"/>
                    <a:pt x="2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7435675" y="2858650"/>
              <a:ext cx="65900" cy="65725"/>
            </a:xfrm>
            <a:custGeom>
              <a:avLst/>
              <a:gdLst/>
              <a:ahLst/>
              <a:cxnLst/>
              <a:rect l="l" t="t" r="r" b="b"/>
              <a:pathLst>
                <a:path w="2636" h="2629" extrusionOk="0">
                  <a:moveTo>
                    <a:pt x="287" y="1"/>
                  </a:moveTo>
                  <a:cubicBezTo>
                    <a:pt x="191" y="60"/>
                    <a:pt x="96" y="132"/>
                    <a:pt x="1" y="191"/>
                  </a:cubicBezTo>
                  <a:cubicBezTo>
                    <a:pt x="275" y="596"/>
                    <a:pt x="584" y="977"/>
                    <a:pt x="906" y="1358"/>
                  </a:cubicBezTo>
                  <a:cubicBezTo>
                    <a:pt x="1322" y="1799"/>
                    <a:pt x="1739" y="2287"/>
                    <a:pt x="2275" y="2608"/>
                  </a:cubicBezTo>
                  <a:cubicBezTo>
                    <a:pt x="2301" y="2622"/>
                    <a:pt x="2329" y="2629"/>
                    <a:pt x="2357" y="2629"/>
                  </a:cubicBezTo>
                  <a:cubicBezTo>
                    <a:pt x="2496" y="2629"/>
                    <a:pt x="2636" y="2475"/>
                    <a:pt x="2537" y="2346"/>
                  </a:cubicBezTo>
                  <a:cubicBezTo>
                    <a:pt x="2180" y="1870"/>
                    <a:pt x="1715" y="1513"/>
                    <a:pt x="1299" y="1096"/>
                  </a:cubicBezTo>
                  <a:cubicBezTo>
                    <a:pt x="941" y="739"/>
                    <a:pt x="608" y="370"/>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7507975" y="2935500"/>
              <a:ext cx="118925" cy="135825"/>
            </a:xfrm>
            <a:custGeom>
              <a:avLst/>
              <a:gdLst/>
              <a:ahLst/>
              <a:cxnLst/>
              <a:rect l="l" t="t" r="r" b="b"/>
              <a:pathLst>
                <a:path w="4757" h="5433" extrusionOk="0">
                  <a:moveTo>
                    <a:pt x="205" y="1"/>
                  </a:moveTo>
                  <a:cubicBezTo>
                    <a:pt x="93" y="1"/>
                    <a:pt x="1" y="111"/>
                    <a:pt x="73" y="249"/>
                  </a:cubicBezTo>
                  <a:cubicBezTo>
                    <a:pt x="990" y="2189"/>
                    <a:pt x="2502" y="3904"/>
                    <a:pt x="4086" y="5345"/>
                  </a:cubicBezTo>
                  <a:cubicBezTo>
                    <a:pt x="4153" y="5406"/>
                    <a:pt x="4228" y="5432"/>
                    <a:pt x="4300" y="5432"/>
                  </a:cubicBezTo>
                  <a:cubicBezTo>
                    <a:pt x="4545" y="5432"/>
                    <a:pt x="4757" y="5128"/>
                    <a:pt x="4526" y="4916"/>
                  </a:cubicBezTo>
                  <a:cubicBezTo>
                    <a:pt x="2919" y="3475"/>
                    <a:pt x="1645" y="1808"/>
                    <a:pt x="359" y="82"/>
                  </a:cubicBezTo>
                  <a:cubicBezTo>
                    <a:pt x="314" y="25"/>
                    <a:pt x="257" y="1"/>
                    <a:pt x="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7625050" y="3088675"/>
              <a:ext cx="94100" cy="115225"/>
            </a:xfrm>
            <a:custGeom>
              <a:avLst/>
              <a:gdLst/>
              <a:ahLst/>
              <a:cxnLst/>
              <a:rect l="l" t="t" r="r" b="b"/>
              <a:pathLst>
                <a:path w="3764" h="4609" extrusionOk="0">
                  <a:moveTo>
                    <a:pt x="239" y="1"/>
                  </a:moveTo>
                  <a:cubicBezTo>
                    <a:pt x="123" y="1"/>
                    <a:pt x="1" y="140"/>
                    <a:pt x="82" y="265"/>
                  </a:cubicBezTo>
                  <a:cubicBezTo>
                    <a:pt x="1058" y="1682"/>
                    <a:pt x="1998" y="3361"/>
                    <a:pt x="3261" y="4540"/>
                  </a:cubicBezTo>
                  <a:cubicBezTo>
                    <a:pt x="3314" y="4587"/>
                    <a:pt x="3375" y="4608"/>
                    <a:pt x="3433" y="4608"/>
                  </a:cubicBezTo>
                  <a:cubicBezTo>
                    <a:pt x="3608" y="4608"/>
                    <a:pt x="3763" y="4423"/>
                    <a:pt x="3665" y="4218"/>
                  </a:cubicBezTo>
                  <a:cubicBezTo>
                    <a:pt x="2856" y="2706"/>
                    <a:pt x="1463" y="1361"/>
                    <a:pt x="343" y="51"/>
                  </a:cubicBezTo>
                  <a:cubicBezTo>
                    <a:pt x="314" y="16"/>
                    <a:pt x="277"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7727225" y="3207400"/>
              <a:ext cx="99300" cy="100750"/>
            </a:xfrm>
            <a:custGeom>
              <a:avLst/>
              <a:gdLst/>
              <a:ahLst/>
              <a:cxnLst/>
              <a:rect l="l" t="t" r="r" b="b"/>
              <a:pathLst>
                <a:path w="3972" h="4030" extrusionOk="0">
                  <a:moveTo>
                    <a:pt x="198" y="1"/>
                  </a:moveTo>
                  <a:cubicBezTo>
                    <a:pt x="82" y="1"/>
                    <a:pt x="1" y="168"/>
                    <a:pt x="78" y="255"/>
                  </a:cubicBezTo>
                  <a:cubicBezTo>
                    <a:pt x="936" y="1243"/>
                    <a:pt x="1900" y="2136"/>
                    <a:pt x="2722" y="3148"/>
                  </a:cubicBezTo>
                  <a:cubicBezTo>
                    <a:pt x="2960" y="3434"/>
                    <a:pt x="3174" y="3732"/>
                    <a:pt x="3400" y="4029"/>
                  </a:cubicBezTo>
                  <a:cubicBezTo>
                    <a:pt x="3591" y="3934"/>
                    <a:pt x="3769" y="3851"/>
                    <a:pt x="3972" y="3755"/>
                  </a:cubicBezTo>
                  <a:cubicBezTo>
                    <a:pt x="3698" y="3398"/>
                    <a:pt x="3412" y="3065"/>
                    <a:pt x="3138" y="2720"/>
                  </a:cubicBezTo>
                  <a:cubicBezTo>
                    <a:pt x="2305" y="1743"/>
                    <a:pt x="1364" y="755"/>
                    <a:pt x="281" y="29"/>
                  </a:cubicBezTo>
                  <a:cubicBezTo>
                    <a:pt x="252" y="9"/>
                    <a:pt x="224" y="1"/>
                    <a:pt x="1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7463375" y="2837525"/>
              <a:ext cx="36300" cy="38000"/>
            </a:xfrm>
            <a:custGeom>
              <a:avLst/>
              <a:gdLst/>
              <a:ahLst/>
              <a:cxnLst/>
              <a:rect l="l" t="t" r="r" b="b"/>
              <a:pathLst>
                <a:path w="1452" h="1520" extrusionOk="0">
                  <a:moveTo>
                    <a:pt x="298" y="1"/>
                  </a:moveTo>
                  <a:cubicBezTo>
                    <a:pt x="203" y="72"/>
                    <a:pt x="95" y="143"/>
                    <a:pt x="0" y="215"/>
                  </a:cubicBezTo>
                  <a:cubicBezTo>
                    <a:pt x="333" y="715"/>
                    <a:pt x="714" y="1215"/>
                    <a:pt x="1203" y="1501"/>
                  </a:cubicBezTo>
                  <a:cubicBezTo>
                    <a:pt x="1225" y="1514"/>
                    <a:pt x="1248" y="1520"/>
                    <a:pt x="1270" y="1520"/>
                  </a:cubicBezTo>
                  <a:cubicBezTo>
                    <a:pt x="1367" y="1520"/>
                    <a:pt x="1451" y="1407"/>
                    <a:pt x="1393" y="1310"/>
                  </a:cubicBezTo>
                  <a:cubicBezTo>
                    <a:pt x="1215" y="1013"/>
                    <a:pt x="965" y="751"/>
                    <a:pt x="726" y="501"/>
                  </a:cubicBezTo>
                  <a:cubicBezTo>
                    <a:pt x="572" y="334"/>
                    <a:pt x="441" y="179"/>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7502850" y="2882750"/>
              <a:ext cx="84175" cy="97050"/>
            </a:xfrm>
            <a:custGeom>
              <a:avLst/>
              <a:gdLst/>
              <a:ahLst/>
              <a:cxnLst/>
              <a:rect l="l" t="t" r="r" b="b"/>
              <a:pathLst>
                <a:path w="3367" h="3882" extrusionOk="0">
                  <a:moveTo>
                    <a:pt x="141" y="0"/>
                  </a:moveTo>
                  <a:cubicBezTo>
                    <a:pt x="62" y="0"/>
                    <a:pt x="0" y="81"/>
                    <a:pt x="52" y="168"/>
                  </a:cubicBezTo>
                  <a:cubicBezTo>
                    <a:pt x="421" y="823"/>
                    <a:pt x="874" y="1394"/>
                    <a:pt x="1350" y="1978"/>
                  </a:cubicBezTo>
                  <a:cubicBezTo>
                    <a:pt x="1838" y="2585"/>
                    <a:pt x="2326" y="3347"/>
                    <a:pt x="2945" y="3823"/>
                  </a:cubicBezTo>
                  <a:cubicBezTo>
                    <a:pt x="2995" y="3863"/>
                    <a:pt x="3049" y="3881"/>
                    <a:pt x="3101" y="3881"/>
                  </a:cubicBezTo>
                  <a:cubicBezTo>
                    <a:pt x="3246" y="3881"/>
                    <a:pt x="3367" y="3737"/>
                    <a:pt x="3279" y="3561"/>
                  </a:cubicBezTo>
                  <a:cubicBezTo>
                    <a:pt x="2957" y="2918"/>
                    <a:pt x="2362" y="2359"/>
                    <a:pt x="1898" y="1799"/>
                  </a:cubicBezTo>
                  <a:cubicBezTo>
                    <a:pt x="1374" y="1180"/>
                    <a:pt x="862" y="549"/>
                    <a:pt x="231" y="37"/>
                  </a:cubicBezTo>
                  <a:cubicBezTo>
                    <a:pt x="202" y="11"/>
                    <a:pt x="171" y="0"/>
                    <a:pt x="1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7598550" y="2998025"/>
              <a:ext cx="119825" cy="138375"/>
            </a:xfrm>
            <a:custGeom>
              <a:avLst/>
              <a:gdLst/>
              <a:ahLst/>
              <a:cxnLst/>
              <a:rect l="l" t="t" r="r" b="b"/>
              <a:pathLst>
                <a:path w="4793" h="5535" extrusionOk="0">
                  <a:moveTo>
                    <a:pt x="226" y="0"/>
                  </a:moveTo>
                  <a:cubicBezTo>
                    <a:pt x="111" y="0"/>
                    <a:pt x="1" y="131"/>
                    <a:pt x="82" y="248"/>
                  </a:cubicBezTo>
                  <a:cubicBezTo>
                    <a:pt x="641" y="1224"/>
                    <a:pt x="1380" y="2117"/>
                    <a:pt x="2070" y="2998"/>
                  </a:cubicBezTo>
                  <a:cubicBezTo>
                    <a:pt x="2725" y="3820"/>
                    <a:pt x="3475" y="4975"/>
                    <a:pt x="4380" y="5499"/>
                  </a:cubicBezTo>
                  <a:cubicBezTo>
                    <a:pt x="4423" y="5524"/>
                    <a:pt x="4466" y="5535"/>
                    <a:pt x="4505" y="5535"/>
                  </a:cubicBezTo>
                  <a:cubicBezTo>
                    <a:pt x="4673" y="5535"/>
                    <a:pt x="4793" y="5336"/>
                    <a:pt x="4725" y="5153"/>
                  </a:cubicBezTo>
                  <a:cubicBezTo>
                    <a:pt x="4297" y="4237"/>
                    <a:pt x="3297" y="3427"/>
                    <a:pt x="2630" y="2665"/>
                  </a:cubicBezTo>
                  <a:cubicBezTo>
                    <a:pt x="1880" y="1808"/>
                    <a:pt x="1153" y="879"/>
                    <a:pt x="332" y="46"/>
                  </a:cubicBezTo>
                  <a:cubicBezTo>
                    <a:pt x="300" y="14"/>
                    <a:pt x="263" y="0"/>
                    <a:pt x="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7723150" y="3155750"/>
              <a:ext cx="90300" cy="95350"/>
            </a:xfrm>
            <a:custGeom>
              <a:avLst/>
              <a:gdLst/>
              <a:ahLst/>
              <a:cxnLst/>
              <a:rect l="l" t="t" r="r" b="b"/>
              <a:pathLst>
                <a:path w="3612" h="3814" extrusionOk="0">
                  <a:moveTo>
                    <a:pt x="233" y="0"/>
                  </a:moveTo>
                  <a:cubicBezTo>
                    <a:pt x="112" y="0"/>
                    <a:pt x="0" y="130"/>
                    <a:pt x="63" y="273"/>
                  </a:cubicBezTo>
                  <a:cubicBezTo>
                    <a:pt x="444" y="999"/>
                    <a:pt x="1015" y="1654"/>
                    <a:pt x="1575" y="2250"/>
                  </a:cubicBezTo>
                  <a:cubicBezTo>
                    <a:pt x="2063" y="2785"/>
                    <a:pt x="2599" y="3524"/>
                    <a:pt x="3277" y="3797"/>
                  </a:cubicBezTo>
                  <a:cubicBezTo>
                    <a:pt x="3304" y="3808"/>
                    <a:pt x="3330" y="3813"/>
                    <a:pt x="3354" y="3813"/>
                  </a:cubicBezTo>
                  <a:cubicBezTo>
                    <a:pt x="3514" y="3813"/>
                    <a:pt x="3612" y="3598"/>
                    <a:pt x="3539" y="3464"/>
                  </a:cubicBezTo>
                  <a:cubicBezTo>
                    <a:pt x="3218" y="2833"/>
                    <a:pt x="2492" y="2357"/>
                    <a:pt x="2004" y="1833"/>
                  </a:cubicBezTo>
                  <a:cubicBezTo>
                    <a:pt x="1456" y="1261"/>
                    <a:pt x="944" y="606"/>
                    <a:pt x="349" y="47"/>
                  </a:cubicBezTo>
                  <a:cubicBezTo>
                    <a:pt x="313" y="14"/>
                    <a:pt x="27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7827650" y="3261800"/>
              <a:ext cx="26550" cy="31750"/>
            </a:xfrm>
            <a:custGeom>
              <a:avLst/>
              <a:gdLst/>
              <a:ahLst/>
              <a:cxnLst/>
              <a:rect l="l" t="t" r="r" b="b"/>
              <a:pathLst>
                <a:path w="1062" h="1270" extrusionOk="0">
                  <a:moveTo>
                    <a:pt x="96" y="1"/>
                  </a:moveTo>
                  <a:cubicBezTo>
                    <a:pt x="49" y="1"/>
                    <a:pt x="0" y="40"/>
                    <a:pt x="26" y="91"/>
                  </a:cubicBezTo>
                  <a:cubicBezTo>
                    <a:pt x="193" y="496"/>
                    <a:pt x="383" y="889"/>
                    <a:pt x="586" y="1270"/>
                  </a:cubicBezTo>
                  <a:cubicBezTo>
                    <a:pt x="752" y="1187"/>
                    <a:pt x="919" y="1091"/>
                    <a:pt x="1062" y="1008"/>
                  </a:cubicBezTo>
                  <a:cubicBezTo>
                    <a:pt x="788" y="663"/>
                    <a:pt x="467" y="329"/>
                    <a:pt x="145" y="20"/>
                  </a:cubicBezTo>
                  <a:cubicBezTo>
                    <a:pt x="132" y="6"/>
                    <a:pt x="114"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7489550" y="2818475"/>
              <a:ext cx="86000" cy="105025"/>
            </a:xfrm>
            <a:custGeom>
              <a:avLst/>
              <a:gdLst/>
              <a:ahLst/>
              <a:cxnLst/>
              <a:rect l="l" t="t" r="r" b="b"/>
              <a:pathLst>
                <a:path w="3440" h="4201" extrusionOk="0">
                  <a:moveTo>
                    <a:pt x="287" y="1"/>
                  </a:moveTo>
                  <a:cubicBezTo>
                    <a:pt x="203" y="60"/>
                    <a:pt x="96" y="131"/>
                    <a:pt x="1" y="191"/>
                  </a:cubicBezTo>
                  <a:cubicBezTo>
                    <a:pt x="370" y="893"/>
                    <a:pt x="882" y="1513"/>
                    <a:pt x="1346" y="2144"/>
                  </a:cubicBezTo>
                  <a:cubicBezTo>
                    <a:pt x="1870" y="2822"/>
                    <a:pt x="2370" y="3715"/>
                    <a:pt x="3096" y="4168"/>
                  </a:cubicBezTo>
                  <a:cubicBezTo>
                    <a:pt x="3136" y="4191"/>
                    <a:pt x="3173" y="4201"/>
                    <a:pt x="3207" y="4201"/>
                  </a:cubicBezTo>
                  <a:cubicBezTo>
                    <a:pt x="3350" y="4201"/>
                    <a:pt x="3440" y="4026"/>
                    <a:pt x="3382" y="3882"/>
                  </a:cubicBezTo>
                  <a:cubicBezTo>
                    <a:pt x="3061" y="3120"/>
                    <a:pt x="2287" y="2465"/>
                    <a:pt x="1763" y="1834"/>
                  </a:cubicBezTo>
                  <a:cubicBezTo>
                    <a:pt x="1275" y="1239"/>
                    <a:pt x="822" y="584"/>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7596975" y="2935500"/>
              <a:ext cx="94125" cy="107925"/>
            </a:xfrm>
            <a:custGeom>
              <a:avLst/>
              <a:gdLst/>
              <a:ahLst/>
              <a:cxnLst/>
              <a:rect l="l" t="t" r="r" b="b"/>
              <a:pathLst>
                <a:path w="3765" h="4317" extrusionOk="0">
                  <a:moveTo>
                    <a:pt x="147" y="1"/>
                  </a:moveTo>
                  <a:cubicBezTo>
                    <a:pt x="73" y="1"/>
                    <a:pt x="0" y="68"/>
                    <a:pt x="26" y="153"/>
                  </a:cubicBezTo>
                  <a:cubicBezTo>
                    <a:pt x="252" y="963"/>
                    <a:pt x="812" y="1701"/>
                    <a:pt x="1336" y="2344"/>
                  </a:cubicBezTo>
                  <a:cubicBezTo>
                    <a:pt x="1871" y="3011"/>
                    <a:pt x="2526" y="3916"/>
                    <a:pt x="3312" y="4297"/>
                  </a:cubicBezTo>
                  <a:cubicBezTo>
                    <a:pt x="3343" y="4310"/>
                    <a:pt x="3377" y="4317"/>
                    <a:pt x="3411" y="4317"/>
                  </a:cubicBezTo>
                  <a:cubicBezTo>
                    <a:pt x="3585" y="4317"/>
                    <a:pt x="3765" y="4153"/>
                    <a:pt x="3645" y="3963"/>
                  </a:cubicBezTo>
                  <a:cubicBezTo>
                    <a:pt x="3181" y="3297"/>
                    <a:pt x="2419" y="2785"/>
                    <a:pt x="1883" y="2166"/>
                  </a:cubicBezTo>
                  <a:cubicBezTo>
                    <a:pt x="1288" y="1499"/>
                    <a:pt x="847" y="689"/>
                    <a:pt x="228" y="34"/>
                  </a:cubicBezTo>
                  <a:cubicBezTo>
                    <a:pt x="205" y="11"/>
                    <a:pt x="176" y="1"/>
                    <a:pt x="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a:off x="7699525" y="3069550"/>
              <a:ext cx="83975" cy="91875"/>
            </a:xfrm>
            <a:custGeom>
              <a:avLst/>
              <a:gdLst/>
              <a:ahLst/>
              <a:cxnLst/>
              <a:rect l="l" t="t" r="r" b="b"/>
              <a:pathLst>
                <a:path w="3359" h="3675" extrusionOk="0">
                  <a:moveTo>
                    <a:pt x="215" y="0"/>
                  </a:moveTo>
                  <a:cubicBezTo>
                    <a:pt x="108" y="0"/>
                    <a:pt x="1" y="123"/>
                    <a:pt x="79" y="221"/>
                  </a:cubicBezTo>
                  <a:cubicBezTo>
                    <a:pt x="520" y="840"/>
                    <a:pt x="1067" y="1352"/>
                    <a:pt x="1544" y="1935"/>
                  </a:cubicBezTo>
                  <a:cubicBezTo>
                    <a:pt x="1996" y="2471"/>
                    <a:pt x="2401" y="3316"/>
                    <a:pt x="3020" y="3650"/>
                  </a:cubicBezTo>
                  <a:cubicBezTo>
                    <a:pt x="3056" y="3666"/>
                    <a:pt x="3091" y="3674"/>
                    <a:pt x="3125" y="3674"/>
                  </a:cubicBezTo>
                  <a:cubicBezTo>
                    <a:pt x="3257" y="3674"/>
                    <a:pt x="3358" y="3554"/>
                    <a:pt x="3330" y="3412"/>
                  </a:cubicBezTo>
                  <a:cubicBezTo>
                    <a:pt x="3210" y="2745"/>
                    <a:pt x="2472" y="2102"/>
                    <a:pt x="2020" y="1626"/>
                  </a:cubicBezTo>
                  <a:cubicBezTo>
                    <a:pt x="1508" y="1042"/>
                    <a:pt x="948" y="447"/>
                    <a:pt x="282" y="18"/>
                  </a:cubicBezTo>
                  <a:cubicBezTo>
                    <a:pt x="261" y="6"/>
                    <a:pt x="238"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p:cNvSpPr/>
            <p:nvPr/>
          </p:nvSpPr>
          <p:spPr>
            <a:xfrm>
              <a:off x="7791600" y="3176375"/>
              <a:ext cx="86600" cy="96800"/>
            </a:xfrm>
            <a:custGeom>
              <a:avLst/>
              <a:gdLst/>
              <a:ahLst/>
              <a:cxnLst/>
              <a:rect l="l" t="t" r="r" b="b"/>
              <a:pathLst>
                <a:path w="3464" h="3872" extrusionOk="0">
                  <a:moveTo>
                    <a:pt x="243" y="0"/>
                  </a:moveTo>
                  <a:cubicBezTo>
                    <a:pt x="119" y="0"/>
                    <a:pt x="1" y="150"/>
                    <a:pt x="63" y="293"/>
                  </a:cubicBezTo>
                  <a:cubicBezTo>
                    <a:pt x="420" y="972"/>
                    <a:pt x="897" y="1579"/>
                    <a:pt x="1373" y="2163"/>
                  </a:cubicBezTo>
                  <a:cubicBezTo>
                    <a:pt x="1849" y="2734"/>
                    <a:pt x="2325" y="3389"/>
                    <a:pt x="2956" y="3830"/>
                  </a:cubicBezTo>
                  <a:cubicBezTo>
                    <a:pt x="2996" y="3859"/>
                    <a:pt x="3040" y="3871"/>
                    <a:pt x="3084" y="3871"/>
                  </a:cubicBezTo>
                  <a:cubicBezTo>
                    <a:pt x="3274" y="3871"/>
                    <a:pt x="3463" y="3630"/>
                    <a:pt x="3337" y="3437"/>
                  </a:cubicBezTo>
                  <a:cubicBezTo>
                    <a:pt x="2933" y="2841"/>
                    <a:pt x="2361" y="2365"/>
                    <a:pt x="1885" y="1829"/>
                  </a:cubicBezTo>
                  <a:cubicBezTo>
                    <a:pt x="1361" y="1246"/>
                    <a:pt x="885" y="627"/>
                    <a:pt x="361" y="55"/>
                  </a:cubicBezTo>
                  <a:cubicBezTo>
                    <a:pt x="325" y="17"/>
                    <a:pt x="284" y="0"/>
                    <a:pt x="2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7511300" y="2805075"/>
              <a:ext cx="51950" cy="53500"/>
            </a:xfrm>
            <a:custGeom>
              <a:avLst/>
              <a:gdLst/>
              <a:ahLst/>
              <a:cxnLst/>
              <a:rect l="l" t="t" r="r" b="b"/>
              <a:pathLst>
                <a:path w="2078" h="2140" extrusionOk="0">
                  <a:moveTo>
                    <a:pt x="286" y="1"/>
                  </a:moveTo>
                  <a:cubicBezTo>
                    <a:pt x="191" y="60"/>
                    <a:pt x="107" y="108"/>
                    <a:pt x="0" y="167"/>
                  </a:cubicBezTo>
                  <a:lnTo>
                    <a:pt x="762" y="1060"/>
                  </a:lnTo>
                  <a:cubicBezTo>
                    <a:pt x="1072" y="1418"/>
                    <a:pt x="1357" y="1810"/>
                    <a:pt x="1715" y="2096"/>
                  </a:cubicBezTo>
                  <a:cubicBezTo>
                    <a:pt x="1750" y="2126"/>
                    <a:pt x="1793" y="2140"/>
                    <a:pt x="1835" y="2140"/>
                  </a:cubicBezTo>
                  <a:cubicBezTo>
                    <a:pt x="1960" y="2140"/>
                    <a:pt x="2077" y="2021"/>
                    <a:pt x="1988" y="1870"/>
                  </a:cubicBezTo>
                  <a:cubicBezTo>
                    <a:pt x="1750" y="1489"/>
                    <a:pt x="1393" y="1179"/>
                    <a:pt x="1095" y="846"/>
                  </a:cubicBezTo>
                  <a:cubicBezTo>
                    <a:pt x="833" y="560"/>
                    <a:pt x="560" y="286"/>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7566400" y="2863500"/>
              <a:ext cx="124050" cy="137250"/>
            </a:xfrm>
            <a:custGeom>
              <a:avLst/>
              <a:gdLst/>
              <a:ahLst/>
              <a:cxnLst/>
              <a:rect l="l" t="t" r="r" b="b"/>
              <a:pathLst>
                <a:path w="4962" h="5490" extrusionOk="0">
                  <a:moveTo>
                    <a:pt x="237" y="0"/>
                  </a:moveTo>
                  <a:cubicBezTo>
                    <a:pt x="110" y="0"/>
                    <a:pt x="0" y="168"/>
                    <a:pt x="118" y="295"/>
                  </a:cubicBezTo>
                  <a:cubicBezTo>
                    <a:pt x="1499" y="2021"/>
                    <a:pt x="2904" y="3700"/>
                    <a:pt x="4333" y="5391"/>
                  </a:cubicBezTo>
                  <a:cubicBezTo>
                    <a:pt x="4394" y="5461"/>
                    <a:pt x="4465" y="5490"/>
                    <a:pt x="4533" y="5490"/>
                  </a:cubicBezTo>
                  <a:cubicBezTo>
                    <a:pt x="4757" y="5490"/>
                    <a:pt x="4962" y="5178"/>
                    <a:pt x="4761" y="4950"/>
                  </a:cubicBezTo>
                  <a:cubicBezTo>
                    <a:pt x="3321" y="3307"/>
                    <a:pt x="1856" y="1664"/>
                    <a:pt x="356" y="57"/>
                  </a:cubicBezTo>
                  <a:cubicBezTo>
                    <a:pt x="319" y="17"/>
                    <a:pt x="277" y="0"/>
                    <a:pt x="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7696325" y="3011775"/>
              <a:ext cx="52875" cy="60750"/>
            </a:xfrm>
            <a:custGeom>
              <a:avLst/>
              <a:gdLst/>
              <a:ahLst/>
              <a:cxnLst/>
              <a:rect l="l" t="t" r="r" b="b"/>
              <a:pathLst>
                <a:path w="2115" h="2430" extrusionOk="0">
                  <a:moveTo>
                    <a:pt x="150" y="1"/>
                  </a:moveTo>
                  <a:cubicBezTo>
                    <a:pt x="68" y="1"/>
                    <a:pt x="0" y="76"/>
                    <a:pt x="29" y="150"/>
                  </a:cubicBezTo>
                  <a:cubicBezTo>
                    <a:pt x="207" y="603"/>
                    <a:pt x="540" y="984"/>
                    <a:pt x="826" y="1365"/>
                  </a:cubicBezTo>
                  <a:cubicBezTo>
                    <a:pt x="1076" y="1698"/>
                    <a:pt x="1350" y="2222"/>
                    <a:pt x="1755" y="2401"/>
                  </a:cubicBezTo>
                  <a:cubicBezTo>
                    <a:pt x="1787" y="2421"/>
                    <a:pt x="1822" y="2430"/>
                    <a:pt x="1857" y="2430"/>
                  </a:cubicBezTo>
                  <a:cubicBezTo>
                    <a:pt x="1988" y="2430"/>
                    <a:pt x="2114" y="2301"/>
                    <a:pt x="2076" y="2151"/>
                  </a:cubicBezTo>
                  <a:cubicBezTo>
                    <a:pt x="1969" y="1722"/>
                    <a:pt x="1529" y="1377"/>
                    <a:pt x="1243" y="1043"/>
                  </a:cubicBezTo>
                  <a:cubicBezTo>
                    <a:pt x="933" y="686"/>
                    <a:pt x="624" y="270"/>
                    <a:pt x="219" y="19"/>
                  </a:cubicBezTo>
                  <a:cubicBezTo>
                    <a:pt x="196" y="7"/>
                    <a:pt x="172" y="1"/>
                    <a:pt x="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7759625" y="3090725"/>
              <a:ext cx="71600" cy="89050"/>
            </a:xfrm>
            <a:custGeom>
              <a:avLst/>
              <a:gdLst/>
              <a:ahLst/>
              <a:cxnLst/>
              <a:rect l="l" t="t" r="r" b="b"/>
              <a:pathLst>
                <a:path w="2864" h="3562" extrusionOk="0">
                  <a:moveTo>
                    <a:pt x="261" y="0"/>
                  </a:moveTo>
                  <a:cubicBezTo>
                    <a:pt x="125" y="0"/>
                    <a:pt x="0" y="125"/>
                    <a:pt x="92" y="267"/>
                  </a:cubicBezTo>
                  <a:cubicBezTo>
                    <a:pt x="473" y="898"/>
                    <a:pt x="866" y="1505"/>
                    <a:pt x="1271" y="2100"/>
                  </a:cubicBezTo>
                  <a:cubicBezTo>
                    <a:pt x="1604" y="2588"/>
                    <a:pt x="1938" y="3219"/>
                    <a:pt x="2450" y="3529"/>
                  </a:cubicBezTo>
                  <a:cubicBezTo>
                    <a:pt x="2487" y="3551"/>
                    <a:pt x="2527" y="3561"/>
                    <a:pt x="2567" y="3561"/>
                  </a:cubicBezTo>
                  <a:cubicBezTo>
                    <a:pt x="2718" y="3561"/>
                    <a:pt x="2863" y="3418"/>
                    <a:pt x="2807" y="3267"/>
                  </a:cubicBezTo>
                  <a:cubicBezTo>
                    <a:pt x="2616" y="2731"/>
                    <a:pt x="2140" y="2291"/>
                    <a:pt x="1795" y="1850"/>
                  </a:cubicBezTo>
                  <a:cubicBezTo>
                    <a:pt x="1330" y="1267"/>
                    <a:pt x="866" y="671"/>
                    <a:pt x="425" y="76"/>
                  </a:cubicBezTo>
                  <a:cubicBezTo>
                    <a:pt x="379" y="23"/>
                    <a:pt x="319"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7836575" y="3187350"/>
              <a:ext cx="69425" cy="71375"/>
            </a:xfrm>
            <a:custGeom>
              <a:avLst/>
              <a:gdLst/>
              <a:ahLst/>
              <a:cxnLst/>
              <a:rect l="l" t="t" r="r" b="b"/>
              <a:pathLst>
                <a:path w="2777" h="2855" extrusionOk="0">
                  <a:moveTo>
                    <a:pt x="132" y="1"/>
                  </a:moveTo>
                  <a:cubicBezTo>
                    <a:pt x="67" y="1"/>
                    <a:pt x="0" y="69"/>
                    <a:pt x="50" y="128"/>
                  </a:cubicBezTo>
                  <a:cubicBezTo>
                    <a:pt x="372" y="676"/>
                    <a:pt x="884" y="1128"/>
                    <a:pt x="1288" y="1605"/>
                  </a:cubicBezTo>
                  <a:cubicBezTo>
                    <a:pt x="1622" y="1974"/>
                    <a:pt x="1931" y="2510"/>
                    <a:pt x="2336" y="2855"/>
                  </a:cubicBezTo>
                  <a:cubicBezTo>
                    <a:pt x="2491" y="2712"/>
                    <a:pt x="2646" y="2581"/>
                    <a:pt x="2777" y="2438"/>
                  </a:cubicBezTo>
                  <a:cubicBezTo>
                    <a:pt x="2539" y="2021"/>
                    <a:pt x="2074" y="1628"/>
                    <a:pt x="1753" y="1283"/>
                  </a:cubicBezTo>
                  <a:cubicBezTo>
                    <a:pt x="1288" y="831"/>
                    <a:pt x="788" y="259"/>
                    <a:pt x="169" y="9"/>
                  </a:cubicBezTo>
                  <a:cubicBezTo>
                    <a:pt x="157" y="3"/>
                    <a:pt x="145" y="1"/>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7537175" y="2789900"/>
              <a:ext cx="72775" cy="81250"/>
            </a:xfrm>
            <a:custGeom>
              <a:avLst/>
              <a:gdLst/>
              <a:ahLst/>
              <a:cxnLst/>
              <a:rect l="l" t="t" r="r" b="b"/>
              <a:pathLst>
                <a:path w="2911" h="3250" extrusionOk="0">
                  <a:moveTo>
                    <a:pt x="441" y="1"/>
                  </a:moveTo>
                  <a:cubicBezTo>
                    <a:pt x="287" y="60"/>
                    <a:pt x="156" y="131"/>
                    <a:pt x="1" y="203"/>
                  </a:cubicBezTo>
                  <a:cubicBezTo>
                    <a:pt x="299" y="608"/>
                    <a:pt x="620" y="989"/>
                    <a:pt x="930" y="1382"/>
                  </a:cubicBezTo>
                  <a:cubicBezTo>
                    <a:pt x="1418" y="1989"/>
                    <a:pt x="1882" y="2691"/>
                    <a:pt x="2477" y="3191"/>
                  </a:cubicBezTo>
                  <a:cubicBezTo>
                    <a:pt x="2524" y="3232"/>
                    <a:pt x="2577" y="3249"/>
                    <a:pt x="2629" y="3249"/>
                  </a:cubicBezTo>
                  <a:cubicBezTo>
                    <a:pt x="2777" y="3249"/>
                    <a:pt x="2911" y="3106"/>
                    <a:pt x="2823" y="2929"/>
                  </a:cubicBezTo>
                  <a:cubicBezTo>
                    <a:pt x="2477" y="2287"/>
                    <a:pt x="1942" y="1751"/>
                    <a:pt x="1465" y="1203"/>
                  </a:cubicBezTo>
                  <a:lnTo>
                    <a:pt x="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7617400" y="2880600"/>
              <a:ext cx="70775" cy="78700"/>
            </a:xfrm>
            <a:custGeom>
              <a:avLst/>
              <a:gdLst/>
              <a:ahLst/>
              <a:cxnLst/>
              <a:rect l="l" t="t" r="r" b="b"/>
              <a:pathLst>
                <a:path w="2831" h="3148" extrusionOk="0">
                  <a:moveTo>
                    <a:pt x="203" y="1"/>
                  </a:moveTo>
                  <a:cubicBezTo>
                    <a:pt x="91" y="1"/>
                    <a:pt x="1" y="134"/>
                    <a:pt x="102" y="254"/>
                  </a:cubicBezTo>
                  <a:cubicBezTo>
                    <a:pt x="530" y="754"/>
                    <a:pt x="947" y="1266"/>
                    <a:pt x="1364" y="1766"/>
                  </a:cubicBezTo>
                  <a:cubicBezTo>
                    <a:pt x="1733" y="2230"/>
                    <a:pt x="2066" y="2766"/>
                    <a:pt x="2531" y="3123"/>
                  </a:cubicBezTo>
                  <a:cubicBezTo>
                    <a:pt x="2557" y="3140"/>
                    <a:pt x="2586" y="3148"/>
                    <a:pt x="2614" y="3148"/>
                  </a:cubicBezTo>
                  <a:cubicBezTo>
                    <a:pt x="2725" y="3148"/>
                    <a:pt x="2831" y="3032"/>
                    <a:pt x="2793" y="2909"/>
                  </a:cubicBezTo>
                  <a:cubicBezTo>
                    <a:pt x="2614" y="2349"/>
                    <a:pt x="2185" y="1897"/>
                    <a:pt x="1792" y="1468"/>
                  </a:cubicBezTo>
                  <a:cubicBezTo>
                    <a:pt x="1340" y="968"/>
                    <a:pt x="840" y="492"/>
                    <a:pt x="304" y="40"/>
                  </a:cubicBezTo>
                  <a:cubicBezTo>
                    <a:pt x="272" y="12"/>
                    <a:pt x="237" y="1"/>
                    <a:pt x="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7699925" y="2987975"/>
              <a:ext cx="70975" cy="61900"/>
            </a:xfrm>
            <a:custGeom>
              <a:avLst/>
              <a:gdLst/>
              <a:ahLst/>
              <a:cxnLst/>
              <a:rect l="l" t="t" r="r" b="b"/>
              <a:pathLst>
                <a:path w="2839" h="2476" extrusionOk="0">
                  <a:moveTo>
                    <a:pt x="233" y="1"/>
                  </a:moveTo>
                  <a:cubicBezTo>
                    <a:pt x="96" y="1"/>
                    <a:pt x="1" y="199"/>
                    <a:pt x="99" y="317"/>
                  </a:cubicBezTo>
                  <a:cubicBezTo>
                    <a:pt x="730" y="1067"/>
                    <a:pt x="1492" y="1757"/>
                    <a:pt x="2230" y="2400"/>
                  </a:cubicBezTo>
                  <a:cubicBezTo>
                    <a:pt x="2293" y="2453"/>
                    <a:pt x="2361" y="2475"/>
                    <a:pt x="2426" y="2475"/>
                  </a:cubicBezTo>
                  <a:cubicBezTo>
                    <a:pt x="2653" y="2475"/>
                    <a:pt x="2839" y="2199"/>
                    <a:pt x="2635" y="1995"/>
                  </a:cubicBezTo>
                  <a:cubicBezTo>
                    <a:pt x="1920" y="1305"/>
                    <a:pt x="1147" y="590"/>
                    <a:pt x="325" y="31"/>
                  </a:cubicBezTo>
                  <a:cubicBezTo>
                    <a:pt x="293" y="10"/>
                    <a:pt x="262"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7770025" y="3067525"/>
              <a:ext cx="67775" cy="65575"/>
            </a:xfrm>
            <a:custGeom>
              <a:avLst/>
              <a:gdLst/>
              <a:ahLst/>
              <a:cxnLst/>
              <a:rect l="l" t="t" r="r" b="b"/>
              <a:pathLst>
                <a:path w="2711" h="2623" extrusionOk="0">
                  <a:moveTo>
                    <a:pt x="247" y="1"/>
                  </a:moveTo>
                  <a:cubicBezTo>
                    <a:pt x="116" y="1"/>
                    <a:pt x="1" y="182"/>
                    <a:pt x="129" y="290"/>
                  </a:cubicBezTo>
                  <a:cubicBezTo>
                    <a:pt x="533" y="706"/>
                    <a:pt x="950" y="1111"/>
                    <a:pt x="1343" y="1528"/>
                  </a:cubicBezTo>
                  <a:cubicBezTo>
                    <a:pt x="1676" y="1873"/>
                    <a:pt x="1974" y="2469"/>
                    <a:pt x="2415" y="2611"/>
                  </a:cubicBezTo>
                  <a:cubicBezTo>
                    <a:pt x="2433" y="2619"/>
                    <a:pt x="2453" y="2622"/>
                    <a:pt x="2473" y="2622"/>
                  </a:cubicBezTo>
                  <a:cubicBezTo>
                    <a:pt x="2584" y="2622"/>
                    <a:pt x="2710" y="2520"/>
                    <a:pt x="2700" y="2409"/>
                  </a:cubicBezTo>
                  <a:cubicBezTo>
                    <a:pt x="2641" y="1897"/>
                    <a:pt x="2093" y="1480"/>
                    <a:pt x="1736" y="1135"/>
                  </a:cubicBezTo>
                  <a:cubicBezTo>
                    <a:pt x="1307" y="718"/>
                    <a:pt x="843" y="349"/>
                    <a:pt x="331" y="28"/>
                  </a:cubicBezTo>
                  <a:cubicBezTo>
                    <a:pt x="304" y="9"/>
                    <a:pt x="275"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7845125" y="3138050"/>
              <a:ext cx="70825" cy="90425"/>
            </a:xfrm>
            <a:custGeom>
              <a:avLst/>
              <a:gdLst/>
              <a:ahLst/>
              <a:cxnLst/>
              <a:rect l="l" t="t" r="r" b="b"/>
              <a:pathLst>
                <a:path w="2833" h="3617" extrusionOk="0">
                  <a:moveTo>
                    <a:pt x="292" y="1"/>
                  </a:moveTo>
                  <a:cubicBezTo>
                    <a:pt x="152" y="1"/>
                    <a:pt x="1" y="163"/>
                    <a:pt x="101" y="291"/>
                  </a:cubicBezTo>
                  <a:cubicBezTo>
                    <a:pt x="827" y="1314"/>
                    <a:pt x="1482" y="2362"/>
                    <a:pt x="2089" y="3446"/>
                  </a:cubicBezTo>
                  <a:cubicBezTo>
                    <a:pt x="2156" y="3567"/>
                    <a:pt x="2258" y="3617"/>
                    <a:pt x="2362" y="3617"/>
                  </a:cubicBezTo>
                  <a:cubicBezTo>
                    <a:pt x="2594" y="3617"/>
                    <a:pt x="2833" y="3367"/>
                    <a:pt x="2685" y="3112"/>
                  </a:cubicBezTo>
                  <a:cubicBezTo>
                    <a:pt x="2018" y="2029"/>
                    <a:pt x="1244" y="1017"/>
                    <a:pt x="411" y="52"/>
                  </a:cubicBezTo>
                  <a:cubicBezTo>
                    <a:pt x="377" y="16"/>
                    <a:pt x="335"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7571425" y="2777100"/>
              <a:ext cx="49700" cy="49150"/>
            </a:xfrm>
            <a:custGeom>
              <a:avLst/>
              <a:gdLst/>
              <a:ahLst/>
              <a:cxnLst/>
              <a:rect l="l" t="t" r="r" b="b"/>
              <a:pathLst>
                <a:path w="1988" h="1966" extrusionOk="0">
                  <a:moveTo>
                    <a:pt x="453" y="1"/>
                  </a:moveTo>
                  <a:lnTo>
                    <a:pt x="0" y="132"/>
                  </a:lnTo>
                  <a:lnTo>
                    <a:pt x="453" y="620"/>
                  </a:lnTo>
                  <a:cubicBezTo>
                    <a:pt x="822" y="1084"/>
                    <a:pt x="1179" y="1596"/>
                    <a:pt x="1667" y="1941"/>
                  </a:cubicBezTo>
                  <a:cubicBezTo>
                    <a:pt x="1695" y="1958"/>
                    <a:pt x="1723" y="1966"/>
                    <a:pt x="1751" y="1966"/>
                  </a:cubicBezTo>
                  <a:cubicBezTo>
                    <a:pt x="1878" y="1966"/>
                    <a:pt x="1988" y="1806"/>
                    <a:pt x="1929" y="1679"/>
                  </a:cubicBezTo>
                  <a:cubicBezTo>
                    <a:pt x="1631" y="1155"/>
                    <a:pt x="1155" y="763"/>
                    <a:pt x="750" y="322"/>
                  </a:cubicBezTo>
                  <a:cubicBezTo>
                    <a:pt x="643" y="227"/>
                    <a:pt x="536" y="108"/>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7637075" y="2833750"/>
              <a:ext cx="76825" cy="94825"/>
            </a:xfrm>
            <a:custGeom>
              <a:avLst/>
              <a:gdLst/>
              <a:ahLst/>
              <a:cxnLst/>
              <a:rect l="l" t="t" r="r" b="b"/>
              <a:pathLst>
                <a:path w="3073" h="3793" extrusionOk="0">
                  <a:moveTo>
                    <a:pt x="174" y="0"/>
                  </a:moveTo>
                  <a:cubicBezTo>
                    <a:pt x="84" y="0"/>
                    <a:pt x="0" y="106"/>
                    <a:pt x="53" y="211"/>
                  </a:cubicBezTo>
                  <a:cubicBezTo>
                    <a:pt x="434" y="925"/>
                    <a:pt x="910" y="1592"/>
                    <a:pt x="1398" y="2235"/>
                  </a:cubicBezTo>
                  <a:cubicBezTo>
                    <a:pt x="1803" y="2747"/>
                    <a:pt x="2184" y="3390"/>
                    <a:pt x="2732" y="3759"/>
                  </a:cubicBezTo>
                  <a:cubicBezTo>
                    <a:pt x="2767" y="3782"/>
                    <a:pt x="2802" y="3792"/>
                    <a:pt x="2835" y="3792"/>
                  </a:cubicBezTo>
                  <a:cubicBezTo>
                    <a:pt x="2970" y="3792"/>
                    <a:pt x="3073" y="3622"/>
                    <a:pt x="3006" y="3497"/>
                  </a:cubicBezTo>
                  <a:cubicBezTo>
                    <a:pt x="2708" y="2890"/>
                    <a:pt x="2137" y="2366"/>
                    <a:pt x="1708" y="1830"/>
                  </a:cubicBezTo>
                  <a:cubicBezTo>
                    <a:pt x="1232" y="1235"/>
                    <a:pt x="755" y="628"/>
                    <a:pt x="267" y="44"/>
                  </a:cubicBezTo>
                  <a:cubicBezTo>
                    <a:pt x="239" y="13"/>
                    <a:pt x="206" y="0"/>
                    <a:pt x="1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7710175" y="2934450"/>
              <a:ext cx="84650" cy="99450"/>
            </a:xfrm>
            <a:custGeom>
              <a:avLst/>
              <a:gdLst/>
              <a:ahLst/>
              <a:cxnLst/>
              <a:rect l="l" t="t" r="r" b="b"/>
              <a:pathLst>
                <a:path w="3386" h="3978" extrusionOk="0">
                  <a:moveTo>
                    <a:pt x="217" y="0"/>
                  </a:moveTo>
                  <a:cubicBezTo>
                    <a:pt x="112" y="0"/>
                    <a:pt x="0" y="125"/>
                    <a:pt x="82" y="243"/>
                  </a:cubicBezTo>
                  <a:cubicBezTo>
                    <a:pt x="522" y="922"/>
                    <a:pt x="1034" y="1553"/>
                    <a:pt x="1522" y="2196"/>
                  </a:cubicBezTo>
                  <a:cubicBezTo>
                    <a:pt x="1951" y="2767"/>
                    <a:pt x="2368" y="3470"/>
                    <a:pt x="2939" y="3922"/>
                  </a:cubicBezTo>
                  <a:cubicBezTo>
                    <a:pt x="2990" y="3961"/>
                    <a:pt x="3045" y="3978"/>
                    <a:pt x="3097" y="3978"/>
                  </a:cubicBezTo>
                  <a:cubicBezTo>
                    <a:pt x="3254" y="3978"/>
                    <a:pt x="3386" y="3824"/>
                    <a:pt x="3296" y="3636"/>
                  </a:cubicBezTo>
                  <a:cubicBezTo>
                    <a:pt x="2987" y="2982"/>
                    <a:pt x="2392" y="2434"/>
                    <a:pt x="1915" y="1874"/>
                  </a:cubicBezTo>
                  <a:cubicBezTo>
                    <a:pt x="1391" y="1255"/>
                    <a:pt x="879" y="612"/>
                    <a:pt x="308" y="41"/>
                  </a:cubicBezTo>
                  <a:cubicBezTo>
                    <a:pt x="282" y="12"/>
                    <a:pt x="250"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7795800" y="3040625"/>
              <a:ext cx="141750" cy="175175"/>
            </a:xfrm>
            <a:custGeom>
              <a:avLst/>
              <a:gdLst/>
              <a:ahLst/>
              <a:cxnLst/>
              <a:rect l="l" t="t" r="r" b="b"/>
              <a:pathLst>
                <a:path w="5670" h="7007" extrusionOk="0">
                  <a:moveTo>
                    <a:pt x="193" y="0"/>
                  </a:moveTo>
                  <a:cubicBezTo>
                    <a:pt x="89" y="0"/>
                    <a:pt x="0" y="111"/>
                    <a:pt x="62" y="235"/>
                  </a:cubicBezTo>
                  <a:cubicBezTo>
                    <a:pt x="824" y="1652"/>
                    <a:pt x="1919" y="2925"/>
                    <a:pt x="2872" y="4211"/>
                  </a:cubicBezTo>
                  <a:cubicBezTo>
                    <a:pt x="3348" y="4866"/>
                    <a:pt x="3848" y="5521"/>
                    <a:pt x="4348" y="6164"/>
                  </a:cubicBezTo>
                  <a:cubicBezTo>
                    <a:pt x="4586" y="6474"/>
                    <a:pt x="4777" y="6878"/>
                    <a:pt x="5170" y="6997"/>
                  </a:cubicBezTo>
                  <a:cubicBezTo>
                    <a:pt x="5194" y="7004"/>
                    <a:pt x="5220" y="7007"/>
                    <a:pt x="5245" y="7007"/>
                  </a:cubicBezTo>
                  <a:cubicBezTo>
                    <a:pt x="5364" y="7007"/>
                    <a:pt x="5482" y="6939"/>
                    <a:pt x="5551" y="6831"/>
                  </a:cubicBezTo>
                  <a:cubicBezTo>
                    <a:pt x="5575" y="6795"/>
                    <a:pt x="5586" y="6771"/>
                    <a:pt x="5610" y="6759"/>
                  </a:cubicBezTo>
                  <a:cubicBezTo>
                    <a:pt x="5670" y="6664"/>
                    <a:pt x="5670" y="6521"/>
                    <a:pt x="5610" y="6438"/>
                  </a:cubicBezTo>
                  <a:cubicBezTo>
                    <a:pt x="5598" y="6414"/>
                    <a:pt x="5586" y="6402"/>
                    <a:pt x="5575" y="6366"/>
                  </a:cubicBezTo>
                  <a:cubicBezTo>
                    <a:pt x="5510" y="6274"/>
                    <a:pt x="5410" y="6239"/>
                    <a:pt x="5312" y="6239"/>
                  </a:cubicBezTo>
                  <a:cubicBezTo>
                    <a:pt x="5284" y="6239"/>
                    <a:pt x="5256" y="6242"/>
                    <a:pt x="5229" y="6247"/>
                  </a:cubicBezTo>
                  <a:cubicBezTo>
                    <a:pt x="4943" y="5890"/>
                    <a:pt x="3158" y="3461"/>
                    <a:pt x="2979" y="3259"/>
                  </a:cubicBezTo>
                  <a:cubicBezTo>
                    <a:pt x="2098" y="2187"/>
                    <a:pt x="1288" y="997"/>
                    <a:pt x="300" y="44"/>
                  </a:cubicBezTo>
                  <a:cubicBezTo>
                    <a:pt x="266" y="14"/>
                    <a:pt x="22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7606250" y="2769950"/>
              <a:ext cx="113050" cy="137750"/>
            </a:xfrm>
            <a:custGeom>
              <a:avLst/>
              <a:gdLst/>
              <a:ahLst/>
              <a:cxnLst/>
              <a:rect l="l" t="t" r="r" b="b"/>
              <a:pathLst>
                <a:path w="4522" h="5510" extrusionOk="0">
                  <a:moveTo>
                    <a:pt x="453" y="1"/>
                  </a:moveTo>
                  <a:cubicBezTo>
                    <a:pt x="310" y="25"/>
                    <a:pt x="143" y="48"/>
                    <a:pt x="0" y="84"/>
                  </a:cubicBezTo>
                  <a:cubicBezTo>
                    <a:pt x="536" y="810"/>
                    <a:pt x="1084" y="1537"/>
                    <a:pt x="1619" y="2251"/>
                  </a:cubicBezTo>
                  <a:cubicBezTo>
                    <a:pt x="2381" y="3299"/>
                    <a:pt x="3120" y="4632"/>
                    <a:pt x="4108" y="5454"/>
                  </a:cubicBezTo>
                  <a:cubicBezTo>
                    <a:pt x="4156" y="5493"/>
                    <a:pt x="4207" y="5510"/>
                    <a:pt x="4256" y="5510"/>
                  </a:cubicBezTo>
                  <a:cubicBezTo>
                    <a:pt x="4401" y="5510"/>
                    <a:pt x="4521" y="5358"/>
                    <a:pt x="4441" y="5180"/>
                  </a:cubicBezTo>
                  <a:cubicBezTo>
                    <a:pt x="3905" y="4025"/>
                    <a:pt x="2798" y="2954"/>
                    <a:pt x="2000" y="1953"/>
                  </a:cubicBezTo>
                  <a:cubicBezTo>
                    <a:pt x="1488" y="1310"/>
                    <a:pt x="976" y="656"/>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7727825" y="2913575"/>
              <a:ext cx="171950" cy="201175"/>
            </a:xfrm>
            <a:custGeom>
              <a:avLst/>
              <a:gdLst/>
              <a:ahLst/>
              <a:cxnLst/>
              <a:rect l="l" t="t" r="r" b="b"/>
              <a:pathLst>
                <a:path w="6878" h="8047" extrusionOk="0">
                  <a:moveTo>
                    <a:pt x="206" y="1"/>
                  </a:moveTo>
                  <a:cubicBezTo>
                    <a:pt x="94" y="1"/>
                    <a:pt x="0" y="151"/>
                    <a:pt x="90" y="268"/>
                  </a:cubicBezTo>
                  <a:cubicBezTo>
                    <a:pt x="1102" y="1578"/>
                    <a:pt x="2126" y="2912"/>
                    <a:pt x="3186" y="4186"/>
                  </a:cubicBezTo>
                  <a:cubicBezTo>
                    <a:pt x="4222" y="5448"/>
                    <a:pt x="5222" y="6841"/>
                    <a:pt x="6400" y="7984"/>
                  </a:cubicBezTo>
                  <a:cubicBezTo>
                    <a:pt x="6444" y="8027"/>
                    <a:pt x="6497" y="8046"/>
                    <a:pt x="6550" y="8046"/>
                  </a:cubicBezTo>
                  <a:cubicBezTo>
                    <a:pt x="6714" y="8046"/>
                    <a:pt x="6877" y="7869"/>
                    <a:pt x="6770" y="7698"/>
                  </a:cubicBezTo>
                  <a:cubicBezTo>
                    <a:pt x="5877" y="6376"/>
                    <a:pt x="4710" y="5150"/>
                    <a:pt x="3686" y="3912"/>
                  </a:cubicBezTo>
                  <a:cubicBezTo>
                    <a:pt x="2590" y="2626"/>
                    <a:pt x="1447" y="1328"/>
                    <a:pt x="316" y="54"/>
                  </a:cubicBezTo>
                  <a:cubicBezTo>
                    <a:pt x="281" y="16"/>
                    <a:pt x="243" y="1"/>
                    <a:pt x="2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7906600" y="3127450"/>
              <a:ext cx="55950" cy="60750"/>
            </a:xfrm>
            <a:custGeom>
              <a:avLst/>
              <a:gdLst/>
              <a:ahLst/>
              <a:cxnLst/>
              <a:rect l="l" t="t" r="r" b="b"/>
              <a:pathLst>
                <a:path w="2238" h="2430" extrusionOk="0">
                  <a:moveTo>
                    <a:pt x="215" y="0"/>
                  </a:moveTo>
                  <a:cubicBezTo>
                    <a:pt x="107" y="0"/>
                    <a:pt x="1" y="114"/>
                    <a:pt x="83" y="214"/>
                  </a:cubicBezTo>
                  <a:cubicBezTo>
                    <a:pt x="666" y="988"/>
                    <a:pt x="1297" y="1703"/>
                    <a:pt x="1940" y="2429"/>
                  </a:cubicBezTo>
                  <a:cubicBezTo>
                    <a:pt x="2047" y="2286"/>
                    <a:pt x="2131" y="2131"/>
                    <a:pt x="2238" y="1989"/>
                  </a:cubicBezTo>
                  <a:cubicBezTo>
                    <a:pt x="1595" y="1298"/>
                    <a:pt x="976" y="643"/>
                    <a:pt x="309" y="36"/>
                  </a:cubicBezTo>
                  <a:cubicBezTo>
                    <a:pt x="281" y="11"/>
                    <a:pt x="248"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7636000" y="2767875"/>
              <a:ext cx="60750" cy="60525"/>
            </a:xfrm>
            <a:custGeom>
              <a:avLst/>
              <a:gdLst/>
              <a:ahLst/>
              <a:cxnLst/>
              <a:rect l="l" t="t" r="r" b="b"/>
              <a:pathLst>
                <a:path w="2430" h="2421" extrusionOk="0">
                  <a:moveTo>
                    <a:pt x="501" y="0"/>
                  </a:moveTo>
                  <a:cubicBezTo>
                    <a:pt x="334" y="0"/>
                    <a:pt x="156" y="0"/>
                    <a:pt x="1" y="12"/>
                  </a:cubicBezTo>
                  <a:cubicBezTo>
                    <a:pt x="179" y="203"/>
                    <a:pt x="334" y="417"/>
                    <a:pt x="513" y="608"/>
                  </a:cubicBezTo>
                  <a:cubicBezTo>
                    <a:pt x="1025" y="1239"/>
                    <a:pt x="1513" y="1953"/>
                    <a:pt x="2168" y="2394"/>
                  </a:cubicBezTo>
                  <a:cubicBezTo>
                    <a:pt x="2194" y="2412"/>
                    <a:pt x="2220" y="2421"/>
                    <a:pt x="2245" y="2421"/>
                  </a:cubicBezTo>
                  <a:cubicBezTo>
                    <a:pt x="2347" y="2421"/>
                    <a:pt x="2430" y="2287"/>
                    <a:pt x="2382" y="2191"/>
                  </a:cubicBezTo>
                  <a:cubicBezTo>
                    <a:pt x="2025" y="1536"/>
                    <a:pt x="1394" y="977"/>
                    <a:pt x="894" y="429"/>
                  </a:cubicBezTo>
                  <a:cubicBezTo>
                    <a:pt x="751" y="286"/>
                    <a:pt x="620" y="143"/>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7702200" y="2832550"/>
              <a:ext cx="126350" cy="140375"/>
            </a:xfrm>
            <a:custGeom>
              <a:avLst/>
              <a:gdLst/>
              <a:ahLst/>
              <a:cxnLst/>
              <a:rect l="l" t="t" r="r" b="b"/>
              <a:pathLst>
                <a:path w="5054" h="5615" extrusionOk="0">
                  <a:moveTo>
                    <a:pt x="185" y="1"/>
                  </a:moveTo>
                  <a:cubicBezTo>
                    <a:pt x="83" y="1"/>
                    <a:pt x="0" y="135"/>
                    <a:pt x="91" y="235"/>
                  </a:cubicBezTo>
                  <a:cubicBezTo>
                    <a:pt x="865" y="1188"/>
                    <a:pt x="1651" y="2140"/>
                    <a:pt x="2449" y="3081"/>
                  </a:cubicBezTo>
                  <a:cubicBezTo>
                    <a:pt x="3139" y="3914"/>
                    <a:pt x="3842" y="4962"/>
                    <a:pt x="4735" y="5581"/>
                  </a:cubicBezTo>
                  <a:cubicBezTo>
                    <a:pt x="4765" y="5604"/>
                    <a:pt x="4796" y="5614"/>
                    <a:pt x="4826" y="5614"/>
                  </a:cubicBezTo>
                  <a:cubicBezTo>
                    <a:pt x="4950" y="5614"/>
                    <a:pt x="5054" y="5444"/>
                    <a:pt x="4997" y="5319"/>
                  </a:cubicBezTo>
                  <a:cubicBezTo>
                    <a:pt x="4473" y="4343"/>
                    <a:pt x="3520" y="3533"/>
                    <a:pt x="2794" y="2724"/>
                  </a:cubicBezTo>
                  <a:cubicBezTo>
                    <a:pt x="1960" y="1819"/>
                    <a:pt x="1127" y="926"/>
                    <a:pt x="282" y="45"/>
                  </a:cubicBezTo>
                  <a:cubicBezTo>
                    <a:pt x="251" y="14"/>
                    <a:pt x="217" y="1"/>
                    <a:pt x="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7837925" y="2991375"/>
              <a:ext cx="142500" cy="167950"/>
            </a:xfrm>
            <a:custGeom>
              <a:avLst/>
              <a:gdLst/>
              <a:ahLst/>
              <a:cxnLst/>
              <a:rect l="l" t="t" r="r" b="b"/>
              <a:pathLst>
                <a:path w="5700" h="6718" extrusionOk="0">
                  <a:moveTo>
                    <a:pt x="140" y="1"/>
                  </a:moveTo>
                  <a:cubicBezTo>
                    <a:pt x="71" y="1"/>
                    <a:pt x="0" y="79"/>
                    <a:pt x="44" y="157"/>
                  </a:cubicBezTo>
                  <a:cubicBezTo>
                    <a:pt x="1449" y="2562"/>
                    <a:pt x="3437" y="4705"/>
                    <a:pt x="5390" y="6717"/>
                  </a:cubicBezTo>
                  <a:cubicBezTo>
                    <a:pt x="5497" y="6515"/>
                    <a:pt x="5592" y="6312"/>
                    <a:pt x="5699" y="6122"/>
                  </a:cubicBezTo>
                  <a:cubicBezTo>
                    <a:pt x="3842" y="4122"/>
                    <a:pt x="2139" y="1967"/>
                    <a:pt x="210" y="38"/>
                  </a:cubicBezTo>
                  <a:cubicBezTo>
                    <a:pt x="191" y="12"/>
                    <a:pt x="165"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7676775" y="2769650"/>
              <a:ext cx="26025" cy="17525"/>
            </a:xfrm>
            <a:custGeom>
              <a:avLst/>
              <a:gdLst/>
              <a:ahLst/>
              <a:cxnLst/>
              <a:rect l="l" t="t" r="r" b="b"/>
              <a:pathLst>
                <a:path w="1041" h="701" extrusionOk="0">
                  <a:moveTo>
                    <a:pt x="1" y="1"/>
                  </a:moveTo>
                  <a:cubicBezTo>
                    <a:pt x="227" y="299"/>
                    <a:pt x="477" y="549"/>
                    <a:pt x="775" y="691"/>
                  </a:cubicBezTo>
                  <a:cubicBezTo>
                    <a:pt x="793" y="698"/>
                    <a:pt x="814" y="701"/>
                    <a:pt x="834" y="701"/>
                  </a:cubicBezTo>
                  <a:cubicBezTo>
                    <a:pt x="933" y="701"/>
                    <a:pt x="1040" y="633"/>
                    <a:pt x="1001" y="525"/>
                  </a:cubicBezTo>
                  <a:cubicBezTo>
                    <a:pt x="941" y="370"/>
                    <a:pt x="870" y="239"/>
                    <a:pt x="763" y="108"/>
                  </a:cubicBezTo>
                  <a:cubicBezTo>
                    <a:pt x="513" y="60"/>
                    <a:pt x="251" y="2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7716175" y="2808450"/>
              <a:ext cx="82775" cy="93925"/>
            </a:xfrm>
            <a:custGeom>
              <a:avLst/>
              <a:gdLst/>
              <a:ahLst/>
              <a:cxnLst/>
              <a:rect l="l" t="t" r="r" b="b"/>
              <a:pathLst>
                <a:path w="3311" h="3757" extrusionOk="0">
                  <a:moveTo>
                    <a:pt x="202" y="0"/>
                  </a:moveTo>
                  <a:cubicBezTo>
                    <a:pt x="91" y="0"/>
                    <a:pt x="1" y="138"/>
                    <a:pt x="92" y="247"/>
                  </a:cubicBezTo>
                  <a:cubicBezTo>
                    <a:pt x="580" y="866"/>
                    <a:pt x="1080" y="1485"/>
                    <a:pt x="1580" y="2128"/>
                  </a:cubicBezTo>
                  <a:cubicBezTo>
                    <a:pt x="1997" y="2652"/>
                    <a:pt x="2413" y="3438"/>
                    <a:pt x="3021" y="3735"/>
                  </a:cubicBezTo>
                  <a:cubicBezTo>
                    <a:pt x="3050" y="3750"/>
                    <a:pt x="3080" y="3757"/>
                    <a:pt x="3109" y="3757"/>
                  </a:cubicBezTo>
                  <a:cubicBezTo>
                    <a:pt x="3219" y="3757"/>
                    <a:pt x="3311" y="3658"/>
                    <a:pt x="3283" y="3545"/>
                  </a:cubicBezTo>
                  <a:cubicBezTo>
                    <a:pt x="3128" y="2890"/>
                    <a:pt x="2473" y="2330"/>
                    <a:pt x="2044" y="1854"/>
                  </a:cubicBezTo>
                  <a:cubicBezTo>
                    <a:pt x="1473" y="1235"/>
                    <a:pt x="901" y="628"/>
                    <a:pt x="306" y="44"/>
                  </a:cubicBezTo>
                  <a:cubicBezTo>
                    <a:pt x="272" y="13"/>
                    <a:pt x="236" y="0"/>
                    <a:pt x="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7820275" y="2920650"/>
              <a:ext cx="84975" cy="98800"/>
            </a:xfrm>
            <a:custGeom>
              <a:avLst/>
              <a:gdLst/>
              <a:ahLst/>
              <a:cxnLst/>
              <a:rect l="l" t="t" r="r" b="b"/>
              <a:pathLst>
                <a:path w="3399" h="3952" extrusionOk="0">
                  <a:moveTo>
                    <a:pt x="286" y="1"/>
                  </a:moveTo>
                  <a:cubicBezTo>
                    <a:pt x="146" y="1"/>
                    <a:pt x="0" y="176"/>
                    <a:pt x="107" y="319"/>
                  </a:cubicBezTo>
                  <a:cubicBezTo>
                    <a:pt x="583" y="962"/>
                    <a:pt x="1083" y="1581"/>
                    <a:pt x="1559" y="2212"/>
                  </a:cubicBezTo>
                  <a:cubicBezTo>
                    <a:pt x="1988" y="2772"/>
                    <a:pt x="2405" y="3462"/>
                    <a:pt x="2952" y="3891"/>
                  </a:cubicBezTo>
                  <a:cubicBezTo>
                    <a:pt x="3007" y="3933"/>
                    <a:pt x="3064" y="3952"/>
                    <a:pt x="3118" y="3952"/>
                  </a:cubicBezTo>
                  <a:cubicBezTo>
                    <a:pt x="3275" y="3952"/>
                    <a:pt x="3398" y="3791"/>
                    <a:pt x="3310" y="3605"/>
                  </a:cubicBezTo>
                  <a:cubicBezTo>
                    <a:pt x="3000" y="2962"/>
                    <a:pt x="2417" y="2414"/>
                    <a:pt x="1976" y="1879"/>
                  </a:cubicBezTo>
                  <a:cubicBezTo>
                    <a:pt x="1464" y="1271"/>
                    <a:pt x="940" y="664"/>
                    <a:pt x="416" y="69"/>
                  </a:cubicBezTo>
                  <a:cubicBezTo>
                    <a:pt x="380" y="21"/>
                    <a:pt x="334" y="1"/>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7921275" y="3039700"/>
              <a:ext cx="74250" cy="73800"/>
            </a:xfrm>
            <a:custGeom>
              <a:avLst/>
              <a:gdLst/>
              <a:ahLst/>
              <a:cxnLst/>
              <a:rect l="l" t="t" r="r" b="b"/>
              <a:pathLst>
                <a:path w="2970" h="2952" extrusionOk="0">
                  <a:moveTo>
                    <a:pt x="204" y="1"/>
                  </a:moveTo>
                  <a:cubicBezTo>
                    <a:pt x="95" y="1"/>
                    <a:pt x="0" y="131"/>
                    <a:pt x="103" y="224"/>
                  </a:cubicBezTo>
                  <a:cubicBezTo>
                    <a:pt x="591" y="700"/>
                    <a:pt x="1044" y="1224"/>
                    <a:pt x="1508" y="1712"/>
                  </a:cubicBezTo>
                  <a:cubicBezTo>
                    <a:pt x="1877" y="2129"/>
                    <a:pt x="2222" y="2724"/>
                    <a:pt x="2734" y="2939"/>
                  </a:cubicBezTo>
                  <a:cubicBezTo>
                    <a:pt x="2755" y="2947"/>
                    <a:pt x="2775" y="2951"/>
                    <a:pt x="2793" y="2951"/>
                  </a:cubicBezTo>
                  <a:cubicBezTo>
                    <a:pt x="2902" y="2951"/>
                    <a:pt x="2969" y="2816"/>
                    <a:pt x="2949" y="2724"/>
                  </a:cubicBezTo>
                  <a:cubicBezTo>
                    <a:pt x="2830" y="2189"/>
                    <a:pt x="2234" y="1736"/>
                    <a:pt x="1865" y="1355"/>
                  </a:cubicBezTo>
                  <a:cubicBezTo>
                    <a:pt x="1365" y="867"/>
                    <a:pt x="829" y="462"/>
                    <a:pt x="294" y="34"/>
                  </a:cubicBezTo>
                  <a:cubicBezTo>
                    <a:pt x="265" y="10"/>
                    <a:pt x="234"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7734825" y="2780375"/>
              <a:ext cx="81575" cy="90525"/>
            </a:xfrm>
            <a:custGeom>
              <a:avLst/>
              <a:gdLst/>
              <a:ahLst/>
              <a:cxnLst/>
              <a:rect l="l" t="t" r="r" b="b"/>
              <a:pathLst>
                <a:path w="3263" h="3621" extrusionOk="0">
                  <a:moveTo>
                    <a:pt x="1" y="1"/>
                  </a:moveTo>
                  <a:cubicBezTo>
                    <a:pt x="405" y="608"/>
                    <a:pt x="810" y="1215"/>
                    <a:pt x="1251" y="1786"/>
                  </a:cubicBezTo>
                  <a:cubicBezTo>
                    <a:pt x="1715" y="2417"/>
                    <a:pt x="2239" y="3215"/>
                    <a:pt x="2918" y="3596"/>
                  </a:cubicBezTo>
                  <a:cubicBezTo>
                    <a:pt x="2951" y="3613"/>
                    <a:pt x="2984" y="3621"/>
                    <a:pt x="3015" y="3621"/>
                  </a:cubicBezTo>
                  <a:cubicBezTo>
                    <a:pt x="3160" y="3621"/>
                    <a:pt x="3262" y="3457"/>
                    <a:pt x="3203" y="3310"/>
                  </a:cubicBezTo>
                  <a:cubicBezTo>
                    <a:pt x="2906" y="2668"/>
                    <a:pt x="2263" y="2144"/>
                    <a:pt x="1798" y="1620"/>
                  </a:cubicBezTo>
                  <a:cubicBezTo>
                    <a:pt x="1382" y="1144"/>
                    <a:pt x="989" y="655"/>
                    <a:pt x="584" y="155"/>
                  </a:cubicBezTo>
                  <a:cubicBezTo>
                    <a:pt x="394" y="96"/>
                    <a:pt x="191" y="4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7822150" y="2877400"/>
              <a:ext cx="84750" cy="92125"/>
            </a:xfrm>
            <a:custGeom>
              <a:avLst/>
              <a:gdLst/>
              <a:ahLst/>
              <a:cxnLst/>
              <a:rect l="l" t="t" r="r" b="b"/>
              <a:pathLst>
                <a:path w="3390" h="3685" extrusionOk="0">
                  <a:moveTo>
                    <a:pt x="277" y="0"/>
                  </a:moveTo>
                  <a:cubicBezTo>
                    <a:pt x="145" y="0"/>
                    <a:pt x="1" y="148"/>
                    <a:pt x="91" y="275"/>
                  </a:cubicBezTo>
                  <a:cubicBezTo>
                    <a:pt x="544" y="882"/>
                    <a:pt x="1008" y="1477"/>
                    <a:pt x="1496" y="2061"/>
                  </a:cubicBezTo>
                  <a:cubicBezTo>
                    <a:pt x="1937" y="2597"/>
                    <a:pt x="2437" y="3382"/>
                    <a:pt x="3068" y="3668"/>
                  </a:cubicBezTo>
                  <a:cubicBezTo>
                    <a:pt x="3095" y="3679"/>
                    <a:pt x="3124" y="3685"/>
                    <a:pt x="3153" y="3685"/>
                  </a:cubicBezTo>
                  <a:cubicBezTo>
                    <a:pt x="3275" y="3685"/>
                    <a:pt x="3390" y="3591"/>
                    <a:pt x="3342" y="3466"/>
                  </a:cubicBezTo>
                  <a:cubicBezTo>
                    <a:pt x="3104" y="2847"/>
                    <a:pt x="2496" y="2370"/>
                    <a:pt x="2032" y="1882"/>
                  </a:cubicBezTo>
                  <a:cubicBezTo>
                    <a:pt x="1484" y="1287"/>
                    <a:pt x="925" y="668"/>
                    <a:pt x="389" y="49"/>
                  </a:cubicBezTo>
                  <a:cubicBezTo>
                    <a:pt x="358" y="15"/>
                    <a:pt x="318" y="0"/>
                    <a:pt x="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7915875" y="2985700"/>
              <a:ext cx="84375" cy="96100"/>
            </a:xfrm>
            <a:custGeom>
              <a:avLst/>
              <a:gdLst/>
              <a:ahLst/>
              <a:cxnLst/>
              <a:rect l="l" t="t" r="r" b="b"/>
              <a:pathLst>
                <a:path w="3375" h="3844" extrusionOk="0">
                  <a:moveTo>
                    <a:pt x="248" y="0"/>
                  </a:moveTo>
                  <a:cubicBezTo>
                    <a:pt x="129" y="0"/>
                    <a:pt x="0" y="139"/>
                    <a:pt x="81" y="265"/>
                  </a:cubicBezTo>
                  <a:cubicBezTo>
                    <a:pt x="510" y="896"/>
                    <a:pt x="950" y="1539"/>
                    <a:pt x="1426" y="2146"/>
                  </a:cubicBezTo>
                  <a:cubicBezTo>
                    <a:pt x="1867" y="2717"/>
                    <a:pt x="2379" y="3479"/>
                    <a:pt x="3034" y="3813"/>
                  </a:cubicBezTo>
                  <a:cubicBezTo>
                    <a:pt x="3072" y="3834"/>
                    <a:pt x="3109" y="3844"/>
                    <a:pt x="3143" y="3844"/>
                  </a:cubicBezTo>
                  <a:cubicBezTo>
                    <a:pt x="3281" y="3844"/>
                    <a:pt x="3374" y="3691"/>
                    <a:pt x="3308" y="3539"/>
                  </a:cubicBezTo>
                  <a:cubicBezTo>
                    <a:pt x="3034" y="2896"/>
                    <a:pt x="2379" y="2360"/>
                    <a:pt x="1915" y="1836"/>
                  </a:cubicBezTo>
                  <a:cubicBezTo>
                    <a:pt x="1391" y="1253"/>
                    <a:pt x="867" y="658"/>
                    <a:pt x="355" y="50"/>
                  </a:cubicBezTo>
                  <a:cubicBezTo>
                    <a:pt x="325" y="15"/>
                    <a:pt x="287" y="0"/>
                    <a:pt x="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7764000" y="2789000"/>
              <a:ext cx="22825" cy="16350"/>
            </a:xfrm>
            <a:custGeom>
              <a:avLst/>
              <a:gdLst/>
              <a:ahLst/>
              <a:cxnLst/>
              <a:rect l="l" t="t" r="r" b="b"/>
              <a:pathLst>
                <a:path w="913" h="654" extrusionOk="0">
                  <a:moveTo>
                    <a:pt x="0" y="1"/>
                  </a:moveTo>
                  <a:cubicBezTo>
                    <a:pt x="191" y="227"/>
                    <a:pt x="417" y="453"/>
                    <a:pt x="667" y="632"/>
                  </a:cubicBezTo>
                  <a:cubicBezTo>
                    <a:pt x="690" y="647"/>
                    <a:pt x="714" y="653"/>
                    <a:pt x="737" y="653"/>
                  </a:cubicBezTo>
                  <a:cubicBezTo>
                    <a:pt x="827" y="653"/>
                    <a:pt x="912" y="559"/>
                    <a:pt x="893" y="465"/>
                  </a:cubicBezTo>
                  <a:lnTo>
                    <a:pt x="798" y="239"/>
                  </a:lnTo>
                  <a:cubicBezTo>
                    <a:pt x="536" y="156"/>
                    <a:pt x="262" y="7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7786400" y="2803900"/>
              <a:ext cx="73200" cy="89975"/>
            </a:xfrm>
            <a:custGeom>
              <a:avLst/>
              <a:gdLst/>
              <a:ahLst/>
              <a:cxnLst/>
              <a:rect l="l" t="t" r="r" b="b"/>
              <a:pathLst>
                <a:path w="2928" h="3599" extrusionOk="0">
                  <a:moveTo>
                    <a:pt x="219" y="0"/>
                  </a:moveTo>
                  <a:cubicBezTo>
                    <a:pt x="113" y="0"/>
                    <a:pt x="1" y="120"/>
                    <a:pt x="81" y="226"/>
                  </a:cubicBezTo>
                  <a:cubicBezTo>
                    <a:pt x="486" y="822"/>
                    <a:pt x="890" y="1417"/>
                    <a:pt x="1307" y="2012"/>
                  </a:cubicBezTo>
                  <a:cubicBezTo>
                    <a:pt x="1676" y="2548"/>
                    <a:pt x="2021" y="3167"/>
                    <a:pt x="2522" y="3560"/>
                  </a:cubicBezTo>
                  <a:cubicBezTo>
                    <a:pt x="2557" y="3586"/>
                    <a:pt x="2606" y="3599"/>
                    <a:pt x="2656" y="3599"/>
                  </a:cubicBezTo>
                  <a:cubicBezTo>
                    <a:pt x="2787" y="3599"/>
                    <a:pt x="2927" y="3510"/>
                    <a:pt x="2867" y="3346"/>
                  </a:cubicBezTo>
                  <a:cubicBezTo>
                    <a:pt x="2629" y="2774"/>
                    <a:pt x="2164" y="2298"/>
                    <a:pt x="1760" y="1798"/>
                  </a:cubicBezTo>
                  <a:cubicBezTo>
                    <a:pt x="1283" y="1203"/>
                    <a:pt x="795" y="631"/>
                    <a:pt x="319" y="48"/>
                  </a:cubicBezTo>
                  <a:cubicBezTo>
                    <a:pt x="292" y="14"/>
                    <a:pt x="256"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7871900" y="2888800"/>
              <a:ext cx="86925" cy="94125"/>
            </a:xfrm>
            <a:custGeom>
              <a:avLst/>
              <a:gdLst/>
              <a:ahLst/>
              <a:cxnLst/>
              <a:rect l="l" t="t" r="r" b="b"/>
              <a:pathLst>
                <a:path w="3477" h="3765" extrusionOk="0">
                  <a:moveTo>
                    <a:pt x="109" y="1"/>
                  </a:moveTo>
                  <a:cubicBezTo>
                    <a:pt x="45" y="1"/>
                    <a:pt x="0" y="69"/>
                    <a:pt x="30" y="128"/>
                  </a:cubicBezTo>
                  <a:cubicBezTo>
                    <a:pt x="387" y="819"/>
                    <a:pt x="1007" y="1414"/>
                    <a:pt x="1518" y="1998"/>
                  </a:cubicBezTo>
                  <a:cubicBezTo>
                    <a:pt x="2019" y="2569"/>
                    <a:pt x="2507" y="3284"/>
                    <a:pt x="3150" y="3736"/>
                  </a:cubicBezTo>
                  <a:cubicBezTo>
                    <a:pt x="3181" y="3756"/>
                    <a:pt x="3213" y="3765"/>
                    <a:pt x="3243" y="3765"/>
                  </a:cubicBezTo>
                  <a:cubicBezTo>
                    <a:pt x="3374" y="3765"/>
                    <a:pt x="3477" y="3602"/>
                    <a:pt x="3400" y="3486"/>
                  </a:cubicBezTo>
                  <a:cubicBezTo>
                    <a:pt x="3031" y="2795"/>
                    <a:pt x="2376" y="2236"/>
                    <a:pt x="1840" y="1664"/>
                  </a:cubicBezTo>
                  <a:cubicBezTo>
                    <a:pt x="1316" y="1105"/>
                    <a:pt x="804" y="426"/>
                    <a:pt x="149" y="9"/>
                  </a:cubicBezTo>
                  <a:cubicBezTo>
                    <a:pt x="136" y="3"/>
                    <a:pt x="122" y="1"/>
                    <a:pt x="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7968725" y="2993425"/>
              <a:ext cx="39975" cy="62900"/>
            </a:xfrm>
            <a:custGeom>
              <a:avLst/>
              <a:gdLst/>
              <a:ahLst/>
              <a:cxnLst/>
              <a:rect l="l" t="t" r="r" b="b"/>
              <a:pathLst>
                <a:path w="1599" h="2516" extrusionOk="0">
                  <a:moveTo>
                    <a:pt x="168" y="0"/>
                  </a:moveTo>
                  <a:cubicBezTo>
                    <a:pt x="79" y="0"/>
                    <a:pt x="0" y="85"/>
                    <a:pt x="51" y="194"/>
                  </a:cubicBezTo>
                  <a:cubicBezTo>
                    <a:pt x="479" y="1004"/>
                    <a:pt x="991" y="1777"/>
                    <a:pt x="1539" y="2516"/>
                  </a:cubicBezTo>
                  <a:cubicBezTo>
                    <a:pt x="1575" y="2277"/>
                    <a:pt x="1586" y="2039"/>
                    <a:pt x="1598" y="1801"/>
                  </a:cubicBezTo>
                  <a:cubicBezTo>
                    <a:pt x="1158" y="1230"/>
                    <a:pt x="705" y="634"/>
                    <a:pt x="277" y="51"/>
                  </a:cubicBezTo>
                  <a:cubicBezTo>
                    <a:pt x="245" y="15"/>
                    <a:pt x="205" y="0"/>
                    <a:pt x="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7844375" y="2814600"/>
              <a:ext cx="77450" cy="76350"/>
            </a:xfrm>
            <a:custGeom>
              <a:avLst/>
              <a:gdLst/>
              <a:ahLst/>
              <a:cxnLst/>
              <a:rect l="l" t="t" r="r" b="b"/>
              <a:pathLst>
                <a:path w="3098" h="3054" extrusionOk="0">
                  <a:moveTo>
                    <a:pt x="0" y="1"/>
                  </a:moveTo>
                  <a:cubicBezTo>
                    <a:pt x="191" y="275"/>
                    <a:pt x="381" y="537"/>
                    <a:pt x="572" y="798"/>
                  </a:cubicBezTo>
                  <a:cubicBezTo>
                    <a:pt x="1167" y="1549"/>
                    <a:pt x="1857" y="2537"/>
                    <a:pt x="2715" y="3025"/>
                  </a:cubicBezTo>
                  <a:cubicBezTo>
                    <a:pt x="2748" y="3045"/>
                    <a:pt x="2783" y="3054"/>
                    <a:pt x="2817" y="3054"/>
                  </a:cubicBezTo>
                  <a:cubicBezTo>
                    <a:pt x="2965" y="3054"/>
                    <a:pt x="3097" y="2885"/>
                    <a:pt x="3000" y="2739"/>
                  </a:cubicBezTo>
                  <a:cubicBezTo>
                    <a:pt x="2524" y="1965"/>
                    <a:pt x="1738" y="1346"/>
                    <a:pt x="1143" y="656"/>
                  </a:cubicBezTo>
                  <a:cubicBezTo>
                    <a:pt x="1048" y="572"/>
                    <a:pt x="976" y="465"/>
                    <a:pt x="905" y="358"/>
                  </a:cubicBezTo>
                  <a:cubicBezTo>
                    <a:pt x="667" y="263"/>
                    <a:pt x="429" y="167"/>
                    <a:pt x="203" y="84"/>
                  </a:cubicBezTo>
                  <a:cubicBezTo>
                    <a:pt x="131" y="48"/>
                    <a:pt x="60" y="3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7922600" y="2899450"/>
              <a:ext cx="81025" cy="96550"/>
            </a:xfrm>
            <a:custGeom>
              <a:avLst/>
              <a:gdLst/>
              <a:ahLst/>
              <a:cxnLst/>
              <a:rect l="l" t="t" r="r" b="b"/>
              <a:pathLst>
                <a:path w="3241" h="3862" extrusionOk="0">
                  <a:moveTo>
                    <a:pt x="163" y="1"/>
                  </a:moveTo>
                  <a:cubicBezTo>
                    <a:pt x="83" y="1"/>
                    <a:pt x="0" y="87"/>
                    <a:pt x="62" y="167"/>
                  </a:cubicBezTo>
                  <a:cubicBezTo>
                    <a:pt x="526" y="822"/>
                    <a:pt x="1014" y="1453"/>
                    <a:pt x="1479" y="2084"/>
                  </a:cubicBezTo>
                  <a:cubicBezTo>
                    <a:pt x="1896" y="2655"/>
                    <a:pt x="2288" y="3358"/>
                    <a:pt x="2824" y="3810"/>
                  </a:cubicBezTo>
                  <a:cubicBezTo>
                    <a:pt x="2866" y="3845"/>
                    <a:pt x="2922" y="3862"/>
                    <a:pt x="2977" y="3862"/>
                  </a:cubicBezTo>
                  <a:cubicBezTo>
                    <a:pt x="3109" y="3862"/>
                    <a:pt x="3240" y="3767"/>
                    <a:pt x="3181" y="3608"/>
                  </a:cubicBezTo>
                  <a:cubicBezTo>
                    <a:pt x="2908" y="2965"/>
                    <a:pt x="2372" y="2429"/>
                    <a:pt x="1943" y="1893"/>
                  </a:cubicBezTo>
                  <a:cubicBezTo>
                    <a:pt x="1407" y="1250"/>
                    <a:pt x="836" y="631"/>
                    <a:pt x="241" y="36"/>
                  </a:cubicBezTo>
                  <a:cubicBezTo>
                    <a:pt x="219" y="11"/>
                    <a:pt x="19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7923550" y="2858950"/>
              <a:ext cx="50625" cy="56875"/>
            </a:xfrm>
            <a:custGeom>
              <a:avLst/>
              <a:gdLst/>
              <a:ahLst/>
              <a:cxnLst/>
              <a:rect l="l" t="t" r="r" b="b"/>
              <a:pathLst>
                <a:path w="2025" h="2275" extrusionOk="0">
                  <a:moveTo>
                    <a:pt x="0" y="1"/>
                  </a:moveTo>
                  <a:cubicBezTo>
                    <a:pt x="667" y="763"/>
                    <a:pt x="1346" y="1525"/>
                    <a:pt x="2024" y="2275"/>
                  </a:cubicBezTo>
                  <a:cubicBezTo>
                    <a:pt x="1441" y="1382"/>
                    <a:pt x="738" y="63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30"/>
          <p:cNvGrpSpPr/>
          <p:nvPr/>
        </p:nvGrpSpPr>
        <p:grpSpPr>
          <a:xfrm flipH="1">
            <a:off x="1760370" y="1693908"/>
            <a:ext cx="883132" cy="789833"/>
            <a:chOff x="3769525" y="2243300"/>
            <a:chExt cx="766475" cy="685500"/>
          </a:xfrm>
        </p:grpSpPr>
        <p:sp>
          <p:nvSpPr>
            <p:cNvPr id="382" name="Google Shape;382;p30"/>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30"/>
          <p:cNvGrpSpPr/>
          <p:nvPr/>
        </p:nvGrpSpPr>
        <p:grpSpPr>
          <a:xfrm flipH="1">
            <a:off x="6780499" y="2083900"/>
            <a:ext cx="462600" cy="531950"/>
            <a:chOff x="2879300" y="3992900"/>
            <a:chExt cx="462600" cy="531950"/>
          </a:xfrm>
        </p:grpSpPr>
        <p:sp>
          <p:nvSpPr>
            <p:cNvPr id="386" name="Google Shape;386;p30"/>
            <p:cNvSpPr/>
            <p:nvPr/>
          </p:nvSpPr>
          <p:spPr>
            <a:xfrm>
              <a:off x="2879300" y="39929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2902225" y="40063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0"/>
          <p:cNvGrpSpPr/>
          <p:nvPr/>
        </p:nvGrpSpPr>
        <p:grpSpPr>
          <a:xfrm flipH="1">
            <a:off x="4840449" y="4305242"/>
            <a:ext cx="1152379" cy="388416"/>
            <a:chOff x="2752500" y="4581250"/>
            <a:chExt cx="718575" cy="242200"/>
          </a:xfrm>
        </p:grpSpPr>
        <p:sp>
          <p:nvSpPr>
            <p:cNvPr id="389" name="Google Shape;389;p30"/>
            <p:cNvSpPr/>
            <p:nvPr/>
          </p:nvSpPr>
          <p:spPr>
            <a:xfrm>
              <a:off x="2752500" y="4581250"/>
              <a:ext cx="718575" cy="242200"/>
            </a:xfrm>
            <a:custGeom>
              <a:avLst/>
              <a:gdLst/>
              <a:ahLst/>
              <a:cxnLst/>
              <a:rect l="l" t="t" r="r" b="b"/>
              <a:pathLst>
                <a:path w="28743" h="9688" extrusionOk="0">
                  <a:moveTo>
                    <a:pt x="12327" y="1"/>
                  </a:moveTo>
                  <a:cubicBezTo>
                    <a:pt x="6060" y="1"/>
                    <a:pt x="51" y="2978"/>
                    <a:pt x="1" y="3649"/>
                  </a:cubicBezTo>
                  <a:cubicBezTo>
                    <a:pt x="1" y="3649"/>
                    <a:pt x="5952" y="9687"/>
                    <a:pt x="13079" y="9687"/>
                  </a:cubicBezTo>
                  <a:cubicBezTo>
                    <a:pt x="13400" y="9687"/>
                    <a:pt x="13724" y="9675"/>
                    <a:pt x="14050" y="9649"/>
                  </a:cubicBezTo>
                  <a:cubicBezTo>
                    <a:pt x="21587" y="9054"/>
                    <a:pt x="28742" y="6339"/>
                    <a:pt x="28707" y="5554"/>
                  </a:cubicBezTo>
                  <a:cubicBezTo>
                    <a:pt x="28671" y="4768"/>
                    <a:pt x="22789" y="1672"/>
                    <a:pt x="15550" y="291"/>
                  </a:cubicBezTo>
                  <a:cubicBezTo>
                    <a:pt x="14487" y="89"/>
                    <a:pt x="13403" y="1"/>
                    <a:pt x="1232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2765600" y="4603400"/>
              <a:ext cx="688800" cy="195050"/>
            </a:xfrm>
            <a:custGeom>
              <a:avLst/>
              <a:gdLst/>
              <a:ahLst/>
              <a:cxnLst/>
              <a:rect l="l" t="t" r="r" b="b"/>
              <a:pathLst>
                <a:path w="27552" h="7802" extrusionOk="0">
                  <a:moveTo>
                    <a:pt x="5073" y="1239"/>
                  </a:moveTo>
                  <a:cubicBezTo>
                    <a:pt x="4358" y="1834"/>
                    <a:pt x="3620" y="2394"/>
                    <a:pt x="2763" y="2822"/>
                  </a:cubicBezTo>
                  <a:lnTo>
                    <a:pt x="2751" y="2846"/>
                  </a:lnTo>
                  <a:cubicBezTo>
                    <a:pt x="2037" y="2798"/>
                    <a:pt x="1322" y="2751"/>
                    <a:pt x="596" y="2703"/>
                  </a:cubicBezTo>
                  <a:cubicBezTo>
                    <a:pt x="2048" y="2144"/>
                    <a:pt x="3549" y="1620"/>
                    <a:pt x="5073" y="1239"/>
                  </a:cubicBezTo>
                  <a:close/>
                  <a:moveTo>
                    <a:pt x="9276" y="465"/>
                  </a:moveTo>
                  <a:lnTo>
                    <a:pt x="9276" y="465"/>
                  </a:lnTo>
                  <a:cubicBezTo>
                    <a:pt x="7882" y="1203"/>
                    <a:pt x="6609" y="2144"/>
                    <a:pt x="5239" y="2870"/>
                  </a:cubicBezTo>
                  <a:cubicBezTo>
                    <a:pt x="5192" y="2906"/>
                    <a:pt x="5168" y="2929"/>
                    <a:pt x="5144" y="2977"/>
                  </a:cubicBezTo>
                  <a:cubicBezTo>
                    <a:pt x="4537" y="2929"/>
                    <a:pt x="3918" y="2906"/>
                    <a:pt x="3299" y="2870"/>
                  </a:cubicBezTo>
                  <a:cubicBezTo>
                    <a:pt x="4084" y="2429"/>
                    <a:pt x="4811" y="1858"/>
                    <a:pt x="5370" y="1155"/>
                  </a:cubicBezTo>
                  <a:cubicBezTo>
                    <a:pt x="6656" y="834"/>
                    <a:pt x="7942" y="596"/>
                    <a:pt x="9276" y="465"/>
                  </a:cubicBezTo>
                  <a:close/>
                  <a:moveTo>
                    <a:pt x="11306" y="355"/>
                  </a:moveTo>
                  <a:cubicBezTo>
                    <a:pt x="12055" y="355"/>
                    <a:pt x="12808" y="396"/>
                    <a:pt x="13562" y="489"/>
                  </a:cubicBezTo>
                  <a:cubicBezTo>
                    <a:pt x="13693" y="501"/>
                    <a:pt x="13824" y="524"/>
                    <a:pt x="13943" y="548"/>
                  </a:cubicBezTo>
                  <a:cubicBezTo>
                    <a:pt x="12562" y="1560"/>
                    <a:pt x="11192" y="2453"/>
                    <a:pt x="9645" y="3203"/>
                  </a:cubicBezTo>
                  <a:cubicBezTo>
                    <a:pt x="9609" y="3215"/>
                    <a:pt x="9585" y="3239"/>
                    <a:pt x="9573" y="3263"/>
                  </a:cubicBezTo>
                  <a:cubicBezTo>
                    <a:pt x="8287" y="3167"/>
                    <a:pt x="7013" y="3096"/>
                    <a:pt x="5727" y="3001"/>
                  </a:cubicBezTo>
                  <a:cubicBezTo>
                    <a:pt x="7049" y="2286"/>
                    <a:pt x="8454" y="1489"/>
                    <a:pt x="9514" y="429"/>
                  </a:cubicBezTo>
                  <a:cubicBezTo>
                    <a:pt x="10107" y="381"/>
                    <a:pt x="10705" y="355"/>
                    <a:pt x="11306" y="355"/>
                  </a:cubicBezTo>
                  <a:close/>
                  <a:moveTo>
                    <a:pt x="14193" y="584"/>
                  </a:moveTo>
                  <a:cubicBezTo>
                    <a:pt x="15550" y="786"/>
                    <a:pt x="16860" y="1143"/>
                    <a:pt x="18158" y="1560"/>
                  </a:cubicBezTo>
                  <a:cubicBezTo>
                    <a:pt x="17538" y="1905"/>
                    <a:pt x="16979" y="2310"/>
                    <a:pt x="16372" y="2644"/>
                  </a:cubicBezTo>
                  <a:cubicBezTo>
                    <a:pt x="15693" y="3013"/>
                    <a:pt x="15002" y="3310"/>
                    <a:pt x="14300" y="3608"/>
                  </a:cubicBezTo>
                  <a:cubicBezTo>
                    <a:pt x="12966" y="3513"/>
                    <a:pt x="11633" y="3406"/>
                    <a:pt x="10299" y="3310"/>
                  </a:cubicBezTo>
                  <a:cubicBezTo>
                    <a:pt x="11740" y="2667"/>
                    <a:pt x="13145" y="1727"/>
                    <a:pt x="14193" y="584"/>
                  </a:cubicBezTo>
                  <a:close/>
                  <a:moveTo>
                    <a:pt x="18396" y="1655"/>
                  </a:moveTo>
                  <a:cubicBezTo>
                    <a:pt x="19051" y="1858"/>
                    <a:pt x="19705" y="2084"/>
                    <a:pt x="20348" y="2322"/>
                  </a:cubicBezTo>
                  <a:cubicBezTo>
                    <a:pt x="20646" y="2429"/>
                    <a:pt x="20920" y="2548"/>
                    <a:pt x="21217" y="2644"/>
                  </a:cubicBezTo>
                  <a:cubicBezTo>
                    <a:pt x="20408" y="3167"/>
                    <a:pt x="19693" y="3691"/>
                    <a:pt x="18705" y="3977"/>
                  </a:cubicBezTo>
                  <a:cubicBezTo>
                    <a:pt x="18693" y="3977"/>
                    <a:pt x="18681" y="3989"/>
                    <a:pt x="18681" y="3989"/>
                  </a:cubicBezTo>
                  <a:cubicBezTo>
                    <a:pt x="17503" y="3882"/>
                    <a:pt x="16336" y="3775"/>
                    <a:pt x="15157" y="3691"/>
                  </a:cubicBezTo>
                  <a:cubicBezTo>
                    <a:pt x="16336" y="3215"/>
                    <a:pt x="17538" y="2548"/>
                    <a:pt x="18396" y="1655"/>
                  </a:cubicBezTo>
                  <a:close/>
                  <a:moveTo>
                    <a:pt x="21479" y="2739"/>
                  </a:moveTo>
                  <a:lnTo>
                    <a:pt x="23444" y="3501"/>
                  </a:lnTo>
                  <a:cubicBezTo>
                    <a:pt x="23063" y="3810"/>
                    <a:pt x="22694" y="4096"/>
                    <a:pt x="22265" y="4334"/>
                  </a:cubicBezTo>
                  <a:cubicBezTo>
                    <a:pt x="21325" y="4239"/>
                    <a:pt x="20384" y="4132"/>
                    <a:pt x="19467" y="4060"/>
                  </a:cubicBezTo>
                  <a:cubicBezTo>
                    <a:pt x="20229" y="3775"/>
                    <a:pt x="20979" y="3358"/>
                    <a:pt x="21479" y="2739"/>
                  </a:cubicBezTo>
                  <a:close/>
                  <a:moveTo>
                    <a:pt x="23646" y="3584"/>
                  </a:moveTo>
                  <a:cubicBezTo>
                    <a:pt x="24670" y="3989"/>
                    <a:pt x="25682" y="4406"/>
                    <a:pt x="26694" y="4822"/>
                  </a:cubicBezTo>
                  <a:lnTo>
                    <a:pt x="26671" y="4822"/>
                  </a:lnTo>
                  <a:cubicBezTo>
                    <a:pt x="25361" y="4668"/>
                    <a:pt x="24039" y="4525"/>
                    <a:pt x="22730" y="4394"/>
                  </a:cubicBezTo>
                  <a:cubicBezTo>
                    <a:pt x="23063" y="4168"/>
                    <a:pt x="23396" y="3894"/>
                    <a:pt x="23646" y="3584"/>
                  </a:cubicBezTo>
                  <a:close/>
                  <a:moveTo>
                    <a:pt x="1144" y="3084"/>
                  </a:moveTo>
                  <a:cubicBezTo>
                    <a:pt x="1703" y="3096"/>
                    <a:pt x="2275" y="3120"/>
                    <a:pt x="2846" y="3144"/>
                  </a:cubicBezTo>
                  <a:cubicBezTo>
                    <a:pt x="3537" y="3656"/>
                    <a:pt x="4084" y="4299"/>
                    <a:pt x="4489" y="5061"/>
                  </a:cubicBezTo>
                  <a:cubicBezTo>
                    <a:pt x="3346" y="4453"/>
                    <a:pt x="2251" y="3763"/>
                    <a:pt x="1144" y="3084"/>
                  </a:cubicBezTo>
                  <a:close/>
                  <a:moveTo>
                    <a:pt x="22825" y="4715"/>
                  </a:moveTo>
                  <a:lnTo>
                    <a:pt x="26004" y="5072"/>
                  </a:lnTo>
                  <a:cubicBezTo>
                    <a:pt x="25206" y="5263"/>
                    <a:pt x="24420" y="5477"/>
                    <a:pt x="23634" y="5680"/>
                  </a:cubicBezTo>
                  <a:cubicBezTo>
                    <a:pt x="23408" y="5311"/>
                    <a:pt x="23146" y="5001"/>
                    <a:pt x="22825" y="4715"/>
                  </a:cubicBezTo>
                  <a:close/>
                  <a:moveTo>
                    <a:pt x="19336" y="4346"/>
                  </a:moveTo>
                  <a:lnTo>
                    <a:pt x="19336" y="4346"/>
                  </a:lnTo>
                  <a:cubicBezTo>
                    <a:pt x="20325" y="4453"/>
                    <a:pt x="21337" y="4549"/>
                    <a:pt x="22337" y="4656"/>
                  </a:cubicBezTo>
                  <a:cubicBezTo>
                    <a:pt x="22741" y="4989"/>
                    <a:pt x="23063" y="5358"/>
                    <a:pt x="23396" y="5739"/>
                  </a:cubicBezTo>
                  <a:cubicBezTo>
                    <a:pt x="22587" y="5954"/>
                    <a:pt x="21777" y="6156"/>
                    <a:pt x="20956" y="6370"/>
                  </a:cubicBezTo>
                  <a:cubicBezTo>
                    <a:pt x="20586" y="5561"/>
                    <a:pt x="20027" y="4882"/>
                    <a:pt x="19336" y="4346"/>
                  </a:cubicBezTo>
                  <a:close/>
                  <a:moveTo>
                    <a:pt x="3334" y="3156"/>
                  </a:moveTo>
                  <a:lnTo>
                    <a:pt x="3334" y="3156"/>
                  </a:lnTo>
                  <a:cubicBezTo>
                    <a:pt x="3989" y="3179"/>
                    <a:pt x="4656" y="3215"/>
                    <a:pt x="5311" y="3239"/>
                  </a:cubicBezTo>
                  <a:cubicBezTo>
                    <a:pt x="6561" y="4060"/>
                    <a:pt x="7466" y="5251"/>
                    <a:pt x="8085" y="6608"/>
                  </a:cubicBezTo>
                  <a:cubicBezTo>
                    <a:pt x="7609" y="6454"/>
                    <a:pt x="7109" y="6299"/>
                    <a:pt x="6632" y="6085"/>
                  </a:cubicBezTo>
                  <a:cubicBezTo>
                    <a:pt x="6037" y="5834"/>
                    <a:pt x="5442" y="5549"/>
                    <a:pt x="4882" y="5251"/>
                  </a:cubicBezTo>
                  <a:cubicBezTo>
                    <a:pt x="4525" y="4430"/>
                    <a:pt x="4001" y="3739"/>
                    <a:pt x="3334" y="3156"/>
                  </a:cubicBezTo>
                  <a:close/>
                  <a:moveTo>
                    <a:pt x="15193" y="3953"/>
                  </a:moveTo>
                  <a:cubicBezTo>
                    <a:pt x="16372" y="4060"/>
                    <a:pt x="17527" y="4168"/>
                    <a:pt x="18705" y="4287"/>
                  </a:cubicBezTo>
                  <a:cubicBezTo>
                    <a:pt x="19634" y="4775"/>
                    <a:pt x="20301" y="5489"/>
                    <a:pt x="20777" y="6418"/>
                  </a:cubicBezTo>
                  <a:cubicBezTo>
                    <a:pt x="19824" y="6632"/>
                    <a:pt x="18872" y="6847"/>
                    <a:pt x="17919" y="7013"/>
                  </a:cubicBezTo>
                  <a:cubicBezTo>
                    <a:pt x="17288" y="5918"/>
                    <a:pt x="16360" y="4596"/>
                    <a:pt x="15193" y="3953"/>
                  </a:cubicBezTo>
                  <a:close/>
                  <a:moveTo>
                    <a:pt x="5870" y="3287"/>
                  </a:moveTo>
                  <a:lnTo>
                    <a:pt x="9633" y="3513"/>
                  </a:lnTo>
                  <a:cubicBezTo>
                    <a:pt x="9645" y="3513"/>
                    <a:pt x="9645" y="3525"/>
                    <a:pt x="9657" y="3525"/>
                  </a:cubicBezTo>
                  <a:cubicBezTo>
                    <a:pt x="11276" y="4191"/>
                    <a:pt x="12252" y="5906"/>
                    <a:pt x="13002" y="7430"/>
                  </a:cubicBezTo>
                  <a:cubicBezTo>
                    <a:pt x="11419" y="7394"/>
                    <a:pt x="9847" y="7156"/>
                    <a:pt x="8335" y="6692"/>
                  </a:cubicBezTo>
                  <a:cubicBezTo>
                    <a:pt x="7775" y="5358"/>
                    <a:pt x="6930" y="4251"/>
                    <a:pt x="5870" y="3287"/>
                  </a:cubicBezTo>
                  <a:close/>
                  <a:moveTo>
                    <a:pt x="10359" y="3572"/>
                  </a:moveTo>
                  <a:cubicBezTo>
                    <a:pt x="11621" y="3656"/>
                    <a:pt x="12883" y="3763"/>
                    <a:pt x="14133" y="3870"/>
                  </a:cubicBezTo>
                  <a:cubicBezTo>
                    <a:pt x="14169" y="3941"/>
                    <a:pt x="14229" y="3989"/>
                    <a:pt x="14300" y="4001"/>
                  </a:cubicBezTo>
                  <a:cubicBezTo>
                    <a:pt x="15753" y="4180"/>
                    <a:pt x="16919" y="5858"/>
                    <a:pt x="17681" y="7049"/>
                  </a:cubicBezTo>
                  <a:cubicBezTo>
                    <a:pt x="16241" y="7287"/>
                    <a:pt x="14788" y="7442"/>
                    <a:pt x="13312" y="7442"/>
                  </a:cubicBezTo>
                  <a:cubicBezTo>
                    <a:pt x="12562" y="5906"/>
                    <a:pt x="11716" y="4572"/>
                    <a:pt x="10359" y="3572"/>
                  </a:cubicBezTo>
                  <a:close/>
                  <a:moveTo>
                    <a:pt x="11255" y="0"/>
                  </a:moveTo>
                  <a:cubicBezTo>
                    <a:pt x="7514" y="0"/>
                    <a:pt x="3790" y="1012"/>
                    <a:pt x="405" y="2548"/>
                  </a:cubicBezTo>
                  <a:cubicBezTo>
                    <a:pt x="310" y="2584"/>
                    <a:pt x="1" y="2751"/>
                    <a:pt x="405" y="3025"/>
                  </a:cubicBezTo>
                  <a:cubicBezTo>
                    <a:pt x="1810" y="3953"/>
                    <a:pt x="3263" y="4834"/>
                    <a:pt x="4751" y="5584"/>
                  </a:cubicBezTo>
                  <a:cubicBezTo>
                    <a:pt x="4763" y="5596"/>
                    <a:pt x="4775" y="5596"/>
                    <a:pt x="4787" y="5608"/>
                  </a:cubicBezTo>
                  <a:cubicBezTo>
                    <a:pt x="7311" y="6870"/>
                    <a:pt x="9966" y="7739"/>
                    <a:pt x="12919" y="7799"/>
                  </a:cubicBezTo>
                  <a:cubicBezTo>
                    <a:pt x="13035" y="7801"/>
                    <a:pt x="13150" y="7802"/>
                    <a:pt x="13266" y="7802"/>
                  </a:cubicBezTo>
                  <a:cubicBezTo>
                    <a:pt x="18094" y="7802"/>
                    <a:pt x="22722" y="6131"/>
                    <a:pt x="27385" y="5072"/>
                  </a:cubicBezTo>
                  <a:cubicBezTo>
                    <a:pt x="27552" y="5025"/>
                    <a:pt x="27552" y="4822"/>
                    <a:pt x="27397" y="4751"/>
                  </a:cubicBezTo>
                  <a:cubicBezTo>
                    <a:pt x="25016" y="3751"/>
                    <a:pt x="22622" y="2751"/>
                    <a:pt x="20194" y="1870"/>
                  </a:cubicBezTo>
                  <a:cubicBezTo>
                    <a:pt x="17967" y="1084"/>
                    <a:pt x="15681" y="346"/>
                    <a:pt x="13336" y="108"/>
                  </a:cubicBezTo>
                  <a:cubicBezTo>
                    <a:pt x="12643" y="35"/>
                    <a:pt x="11949"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 name="Google Shape;391;p30"/>
          <p:cNvGrpSpPr/>
          <p:nvPr/>
        </p:nvGrpSpPr>
        <p:grpSpPr>
          <a:xfrm rot="1257649" flipH="1">
            <a:off x="8304728" y="2281402"/>
            <a:ext cx="369419" cy="936500"/>
            <a:chOff x="2656650" y="3744650"/>
            <a:chExt cx="286975" cy="727500"/>
          </a:xfrm>
        </p:grpSpPr>
        <p:sp>
          <p:nvSpPr>
            <p:cNvPr id="392" name="Google Shape;392;p30"/>
            <p:cNvSpPr/>
            <p:nvPr/>
          </p:nvSpPr>
          <p:spPr>
            <a:xfrm>
              <a:off x="2662025" y="37446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2656650" y="37680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30"/>
          <p:cNvGrpSpPr/>
          <p:nvPr/>
        </p:nvGrpSpPr>
        <p:grpSpPr>
          <a:xfrm flipH="1">
            <a:off x="3059524" y="257700"/>
            <a:ext cx="837625" cy="759925"/>
            <a:chOff x="3239675" y="2934425"/>
            <a:chExt cx="837625" cy="759925"/>
          </a:xfrm>
        </p:grpSpPr>
        <p:sp>
          <p:nvSpPr>
            <p:cNvPr id="395" name="Google Shape;395;p30"/>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30"/>
          <p:cNvGrpSpPr/>
          <p:nvPr/>
        </p:nvGrpSpPr>
        <p:grpSpPr>
          <a:xfrm rot="-1082295" flipH="1">
            <a:off x="8281096" y="269316"/>
            <a:ext cx="534114" cy="366927"/>
            <a:chOff x="888750" y="2805825"/>
            <a:chExt cx="417650" cy="286925"/>
          </a:xfrm>
        </p:grpSpPr>
        <p:sp>
          <p:nvSpPr>
            <p:cNvPr id="399" name="Google Shape;399;p30"/>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30"/>
          <p:cNvGrpSpPr/>
          <p:nvPr/>
        </p:nvGrpSpPr>
        <p:grpSpPr>
          <a:xfrm rot="-8100380" flipH="1">
            <a:off x="1020019" y="623867"/>
            <a:ext cx="534121" cy="366900"/>
            <a:chOff x="888750" y="2805825"/>
            <a:chExt cx="417650" cy="286925"/>
          </a:xfrm>
        </p:grpSpPr>
        <p:sp>
          <p:nvSpPr>
            <p:cNvPr id="402" name="Google Shape;402;p30"/>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30"/>
          <p:cNvGrpSpPr/>
          <p:nvPr/>
        </p:nvGrpSpPr>
        <p:grpSpPr>
          <a:xfrm rot="-1399677" flipH="1">
            <a:off x="325049" y="2149727"/>
            <a:ext cx="1344236" cy="1031327"/>
            <a:chOff x="2218400" y="1775475"/>
            <a:chExt cx="1004925" cy="771000"/>
          </a:xfrm>
        </p:grpSpPr>
        <p:sp>
          <p:nvSpPr>
            <p:cNvPr id="405" name="Google Shape;405;p30"/>
            <p:cNvSpPr/>
            <p:nvPr/>
          </p:nvSpPr>
          <p:spPr>
            <a:xfrm>
              <a:off x="2218400" y="1775475"/>
              <a:ext cx="1004925" cy="771000"/>
            </a:xfrm>
            <a:custGeom>
              <a:avLst/>
              <a:gdLst/>
              <a:ahLst/>
              <a:cxnLst/>
              <a:rect l="l" t="t" r="r" b="b"/>
              <a:pathLst>
                <a:path w="40197" h="30840" extrusionOk="0">
                  <a:moveTo>
                    <a:pt x="6907" y="0"/>
                  </a:moveTo>
                  <a:cubicBezTo>
                    <a:pt x="6907" y="1"/>
                    <a:pt x="7788" y="941"/>
                    <a:pt x="8621" y="3060"/>
                  </a:cubicBezTo>
                  <a:cubicBezTo>
                    <a:pt x="9454" y="5168"/>
                    <a:pt x="10347" y="8561"/>
                    <a:pt x="13276" y="11657"/>
                  </a:cubicBezTo>
                  <a:cubicBezTo>
                    <a:pt x="16229" y="14752"/>
                    <a:pt x="18408" y="15121"/>
                    <a:pt x="18408" y="15121"/>
                  </a:cubicBezTo>
                  <a:lnTo>
                    <a:pt x="22682" y="19789"/>
                  </a:lnTo>
                  <a:cubicBezTo>
                    <a:pt x="22682" y="19789"/>
                    <a:pt x="22040" y="19862"/>
                    <a:pt x="21174" y="19862"/>
                  </a:cubicBezTo>
                  <a:cubicBezTo>
                    <a:pt x="20365" y="19862"/>
                    <a:pt x="19360" y="19798"/>
                    <a:pt x="18503" y="19550"/>
                  </a:cubicBezTo>
                  <a:cubicBezTo>
                    <a:pt x="16741" y="19027"/>
                    <a:pt x="15027" y="18431"/>
                    <a:pt x="15027" y="18431"/>
                  </a:cubicBezTo>
                  <a:cubicBezTo>
                    <a:pt x="15027" y="18431"/>
                    <a:pt x="12574" y="14502"/>
                    <a:pt x="9669" y="13716"/>
                  </a:cubicBezTo>
                  <a:cubicBezTo>
                    <a:pt x="8999" y="13532"/>
                    <a:pt x="8318" y="13448"/>
                    <a:pt x="7646" y="13448"/>
                  </a:cubicBezTo>
                  <a:cubicBezTo>
                    <a:pt x="5414" y="13448"/>
                    <a:pt x="3264" y="14364"/>
                    <a:pt x="1846" y="15526"/>
                  </a:cubicBezTo>
                  <a:cubicBezTo>
                    <a:pt x="1" y="17050"/>
                    <a:pt x="239" y="17407"/>
                    <a:pt x="310" y="17705"/>
                  </a:cubicBezTo>
                  <a:cubicBezTo>
                    <a:pt x="322" y="17754"/>
                    <a:pt x="345" y="17773"/>
                    <a:pt x="383" y="17773"/>
                  </a:cubicBezTo>
                  <a:cubicBezTo>
                    <a:pt x="513" y="17773"/>
                    <a:pt x="818" y="17559"/>
                    <a:pt x="1448" y="17559"/>
                  </a:cubicBezTo>
                  <a:cubicBezTo>
                    <a:pt x="1815" y="17559"/>
                    <a:pt x="2291" y="17631"/>
                    <a:pt x="2906" y="17860"/>
                  </a:cubicBezTo>
                  <a:cubicBezTo>
                    <a:pt x="4882" y="18622"/>
                    <a:pt x="5442" y="19455"/>
                    <a:pt x="8335" y="19789"/>
                  </a:cubicBezTo>
                  <a:cubicBezTo>
                    <a:pt x="9009" y="19864"/>
                    <a:pt x="9722" y="19893"/>
                    <a:pt x="10419" y="19893"/>
                  </a:cubicBezTo>
                  <a:cubicBezTo>
                    <a:pt x="12690" y="19893"/>
                    <a:pt x="14788" y="19586"/>
                    <a:pt x="14788" y="19586"/>
                  </a:cubicBezTo>
                  <a:lnTo>
                    <a:pt x="18217" y="20420"/>
                  </a:lnTo>
                  <a:lnTo>
                    <a:pt x="17146" y="20693"/>
                  </a:lnTo>
                  <a:cubicBezTo>
                    <a:pt x="17146" y="20693"/>
                    <a:pt x="16918" y="20677"/>
                    <a:pt x="16553" y="20677"/>
                  </a:cubicBezTo>
                  <a:cubicBezTo>
                    <a:pt x="15511" y="20677"/>
                    <a:pt x="13354" y="20814"/>
                    <a:pt x="12217" y="21872"/>
                  </a:cubicBezTo>
                  <a:cubicBezTo>
                    <a:pt x="10681" y="23301"/>
                    <a:pt x="8919" y="28742"/>
                    <a:pt x="8919" y="28742"/>
                  </a:cubicBezTo>
                  <a:cubicBezTo>
                    <a:pt x="8919" y="28742"/>
                    <a:pt x="12860" y="27968"/>
                    <a:pt x="14407" y="26849"/>
                  </a:cubicBezTo>
                  <a:cubicBezTo>
                    <a:pt x="15955" y="25754"/>
                    <a:pt x="17753" y="22134"/>
                    <a:pt x="17753" y="22134"/>
                  </a:cubicBezTo>
                  <a:lnTo>
                    <a:pt x="20075" y="20872"/>
                  </a:lnTo>
                  <a:lnTo>
                    <a:pt x="22373" y="20872"/>
                  </a:lnTo>
                  <a:cubicBezTo>
                    <a:pt x="23111" y="20872"/>
                    <a:pt x="23468" y="20646"/>
                    <a:pt x="23468" y="20646"/>
                  </a:cubicBezTo>
                  <a:cubicBezTo>
                    <a:pt x="23468" y="20646"/>
                    <a:pt x="26504" y="23277"/>
                    <a:pt x="27647" y="24111"/>
                  </a:cubicBezTo>
                  <a:cubicBezTo>
                    <a:pt x="28802" y="24944"/>
                    <a:pt x="29898" y="25813"/>
                    <a:pt x="29898" y="25813"/>
                  </a:cubicBezTo>
                  <a:lnTo>
                    <a:pt x="28814" y="25813"/>
                  </a:lnTo>
                  <a:cubicBezTo>
                    <a:pt x="28814" y="25813"/>
                    <a:pt x="27486" y="25358"/>
                    <a:pt x="25884" y="25358"/>
                  </a:cubicBezTo>
                  <a:cubicBezTo>
                    <a:pt x="25083" y="25358"/>
                    <a:pt x="24214" y="25472"/>
                    <a:pt x="23409" y="25813"/>
                  </a:cubicBezTo>
                  <a:cubicBezTo>
                    <a:pt x="21004" y="26837"/>
                    <a:pt x="19682" y="29861"/>
                    <a:pt x="19682" y="29861"/>
                  </a:cubicBezTo>
                  <a:cubicBezTo>
                    <a:pt x="19682" y="29861"/>
                    <a:pt x="21272" y="30690"/>
                    <a:pt x="23151" y="30690"/>
                  </a:cubicBezTo>
                  <a:cubicBezTo>
                    <a:pt x="23750" y="30690"/>
                    <a:pt x="24377" y="30606"/>
                    <a:pt x="24992" y="30385"/>
                  </a:cubicBezTo>
                  <a:cubicBezTo>
                    <a:pt x="27540" y="29468"/>
                    <a:pt x="28945" y="27230"/>
                    <a:pt x="28945" y="27230"/>
                  </a:cubicBezTo>
                  <a:lnTo>
                    <a:pt x="32255" y="27266"/>
                  </a:lnTo>
                  <a:cubicBezTo>
                    <a:pt x="32255" y="27266"/>
                    <a:pt x="34184" y="28635"/>
                    <a:pt x="35720" y="29337"/>
                  </a:cubicBezTo>
                  <a:cubicBezTo>
                    <a:pt x="36973" y="29910"/>
                    <a:pt x="38439" y="30840"/>
                    <a:pt x="39099" y="30840"/>
                  </a:cubicBezTo>
                  <a:cubicBezTo>
                    <a:pt x="39248" y="30840"/>
                    <a:pt x="39356" y="30793"/>
                    <a:pt x="39411" y="30683"/>
                  </a:cubicBezTo>
                  <a:cubicBezTo>
                    <a:pt x="39708" y="30088"/>
                    <a:pt x="40196" y="30171"/>
                    <a:pt x="38625" y="29218"/>
                  </a:cubicBezTo>
                  <a:cubicBezTo>
                    <a:pt x="37041" y="28266"/>
                    <a:pt x="35362" y="27742"/>
                    <a:pt x="33088" y="26289"/>
                  </a:cubicBezTo>
                  <a:cubicBezTo>
                    <a:pt x="30779" y="24861"/>
                    <a:pt x="29338" y="23741"/>
                    <a:pt x="29338" y="23741"/>
                  </a:cubicBezTo>
                  <a:lnTo>
                    <a:pt x="27719" y="19289"/>
                  </a:lnTo>
                  <a:cubicBezTo>
                    <a:pt x="27719" y="19289"/>
                    <a:pt x="29124" y="13371"/>
                    <a:pt x="29338" y="10109"/>
                  </a:cubicBezTo>
                  <a:cubicBezTo>
                    <a:pt x="29540" y="6847"/>
                    <a:pt x="26790" y="3239"/>
                    <a:pt x="26790" y="3239"/>
                  </a:cubicBezTo>
                  <a:cubicBezTo>
                    <a:pt x="26790" y="3239"/>
                    <a:pt x="25052" y="5168"/>
                    <a:pt x="24290" y="8204"/>
                  </a:cubicBezTo>
                  <a:cubicBezTo>
                    <a:pt x="23528" y="11240"/>
                    <a:pt x="23266" y="14443"/>
                    <a:pt x="24313" y="16455"/>
                  </a:cubicBezTo>
                  <a:cubicBezTo>
                    <a:pt x="25373" y="18455"/>
                    <a:pt x="26480" y="19586"/>
                    <a:pt x="26480" y="19586"/>
                  </a:cubicBezTo>
                  <a:lnTo>
                    <a:pt x="27564" y="22587"/>
                  </a:lnTo>
                  <a:cubicBezTo>
                    <a:pt x="27564" y="22587"/>
                    <a:pt x="23421" y="19098"/>
                    <a:pt x="21932" y="17443"/>
                  </a:cubicBezTo>
                  <a:cubicBezTo>
                    <a:pt x="20444" y="15812"/>
                    <a:pt x="19599" y="14443"/>
                    <a:pt x="19599" y="14443"/>
                  </a:cubicBezTo>
                  <a:cubicBezTo>
                    <a:pt x="19599" y="14443"/>
                    <a:pt x="19289" y="11097"/>
                    <a:pt x="16086" y="6525"/>
                  </a:cubicBezTo>
                  <a:cubicBezTo>
                    <a:pt x="12872" y="1953"/>
                    <a:pt x="6907" y="1"/>
                    <a:pt x="6907" y="0"/>
                  </a:cubicBezTo>
                  <a:close/>
                </a:path>
              </a:pathLst>
            </a:custGeom>
            <a:solidFill>
              <a:schemeClr val="dk1"/>
            </a:solidFill>
            <a:ln w="19050" cap="flat" cmpd="sng">
              <a:solidFill>
                <a:schemeClr val="dk1"/>
              </a:solidFill>
              <a:prstDash val="solid"/>
              <a:round/>
              <a:headEnd type="none" w="sm" len="sm"/>
              <a:tailEnd type="none" w="sm" len="sm"/>
            </a:ln>
            <a:effectLst>
              <a:outerShdw blurRad="42863" dist="28575" dir="750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0"/>
            <p:cNvSpPr/>
            <p:nvPr/>
          </p:nvSpPr>
          <p:spPr>
            <a:xfrm>
              <a:off x="2245500" y="1790625"/>
              <a:ext cx="951925" cy="744650"/>
            </a:xfrm>
            <a:custGeom>
              <a:avLst/>
              <a:gdLst/>
              <a:ahLst/>
              <a:cxnLst/>
              <a:rect l="l" t="t" r="r" b="b"/>
              <a:pathLst>
                <a:path w="38077" h="29786" extrusionOk="0">
                  <a:moveTo>
                    <a:pt x="7847" y="966"/>
                  </a:moveTo>
                  <a:cubicBezTo>
                    <a:pt x="10121" y="2407"/>
                    <a:pt x="12371" y="3824"/>
                    <a:pt x="14109" y="5967"/>
                  </a:cubicBezTo>
                  <a:cubicBezTo>
                    <a:pt x="15931" y="8193"/>
                    <a:pt x="17122" y="10824"/>
                    <a:pt x="17669" y="13646"/>
                  </a:cubicBezTo>
                  <a:cubicBezTo>
                    <a:pt x="15919" y="11479"/>
                    <a:pt x="14395" y="9146"/>
                    <a:pt x="12835" y="6836"/>
                  </a:cubicBezTo>
                  <a:cubicBezTo>
                    <a:pt x="11395" y="4717"/>
                    <a:pt x="9823" y="2609"/>
                    <a:pt x="7847" y="966"/>
                  </a:cubicBezTo>
                  <a:close/>
                  <a:moveTo>
                    <a:pt x="7251" y="633"/>
                  </a:moveTo>
                  <a:lnTo>
                    <a:pt x="7251" y="633"/>
                  </a:lnTo>
                  <a:cubicBezTo>
                    <a:pt x="9287" y="2383"/>
                    <a:pt x="10883" y="4574"/>
                    <a:pt x="12347" y="6836"/>
                  </a:cubicBezTo>
                  <a:cubicBezTo>
                    <a:pt x="13871" y="9193"/>
                    <a:pt x="15359" y="11551"/>
                    <a:pt x="17110" y="13777"/>
                  </a:cubicBezTo>
                  <a:lnTo>
                    <a:pt x="17145" y="13825"/>
                  </a:lnTo>
                  <a:cubicBezTo>
                    <a:pt x="14490" y="12956"/>
                    <a:pt x="12538" y="10753"/>
                    <a:pt x="11157" y="8372"/>
                  </a:cubicBezTo>
                  <a:cubicBezTo>
                    <a:pt x="9704" y="5883"/>
                    <a:pt x="8835" y="3050"/>
                    <a:pt x="7251" y="633"/>
                  </a:cubicBezTo>
                  <a:close/>
                  <a:moveTo>
                    <a:pt x="25599" y="4300"/>
                  </a:moveTo>
                  <a:cubicBezTo>
                    <a:pt x="27266" y="6062"/>
                    <a:pt x="27551" y="8586"/>
                    <a:pt x="27301" y="10908"/>
                  </a:cubicBezTo>
                  <a:cubicBezTo>
                    <a:pt x="27051" y="13230"/>
                    <a:pt x="26492" y="15527"/>
                    <a:pt x="26016" y="17813"/>
                  </a:cubicBezTo>
                  <a:cubicBezTo>
                    <a:pt x="25706" y="16575"/>
                    <a:pt x="25468" y="15313"/>
                    <a:pt x="25301" y="14039"/>
                  </a:cubicBezTo>
                  <a:cubicBezTo>
                    <a:pt x="24908" y="10789"/>
                    <a:pt x="25039" y="7550"/>
                    <a:pt x="25587" y="4324"/>
                  </a:cubicBezTo>
                  <a:cubicBezTo>
                    <a:pt x="25587" y="4312"/>
                    <a:pt x="25599" y="4312"/>
                    <a:pt x="25599" y="4300"/>
                  </a:cubicBezTo>
                  <a:close/>
                  <a:moveTo>
                    <a:pt x="5829" y="13726"/>
                  </a:moveTo>
                  <a:cubicBezTo>
                    <a:pt x="6311" y="13726"/>
                    <a:pt x="6806" y="13777"/>
                    <a:pt x="7311" y="13884"/>
                  </a:cubicBezTo>
                  <a:cubicBezTo>
                    <a:pt x="9811" y="14396"/>
                    <a:pt x="11288" y="16218"/>
                    <a:pt x="13038" y="17837"/>
                  </a:cubicBezTo>
                  <a:cubicBezTo>
                    <a:pt x="12371" y="17563"/>
                    <a:pt x="11704" y="17313"/>
                    <a:pt x="11049" y="17063"/>
                  </a:cubicBezTo>
                  <a:cubicBezTo>
                    <a:pt x="9371" y="16420"/>
                    <a:pt x="7644" y="15873"/>
                    <a:pt x="5834" y="15694"/>
                  </a:cubicBezTo>
                  <a:cubicBezTo>
                    <a:pt x="5453" y="15657"/>
                    <a:pt x="5072" y="15641"/>
                    <a:pt x="4693" y="15641"/>
                  </a:cubicBezTo>
                  <a:cubicBezTo>
                    <a:pt x="3225" y="15641"/>
                    <a:pt x="1774" y="15889"/>
                    <a:pt x="346" y="16182"/>
                  </a:cubicBezTo>
                  <a:cubicBezTo>
                    <a:pt x="1874" y="14683"/>
                    <a:pt x="3740" y="13726"/>
                    <a:pt x="5829" y="13726"/>
                  </a:cubicBezTo>
                  <a:close/>
                  <a:moveTo>
                    <a:pt x="25385" y="4788"/>
                  </a:moveTo>
                  <a:lnTo>
                    <a:pt x="25385" y="4788"/>
                  </a:lnTo>
                  <a:cubicBezTo>
                    <a:pt x="24753" y="7848"/>
                    <a:pt x="24646" y="11051"/>
                    <a:pt x="25004" y="14158"/>
                  </a:cubicBezTo>
                  <a:cubicBezTo>
                    <a:pt x="25158" y="15492"/>
                    <a:pt x="25396" y="16813"/>
                    <a:pt x="25706" y="18111"/>
                  </a:cubicBezTo>
                  <a:cubicBezTo>
                    <a:pt x="24158" y="16349"/>
                    <a:pt x="23241" y="14075"/>
                    <a:pt x="23241" y="11717"/>
                  </a:cubicBezTo>
                  <a:cubicBezTo>
                    <a:pt x="23241" y="9181"/>
                    <a:pt x="24349" y="7014"/>
                    <a:pt x="25385" y="4788"/>
                  </a:cubicBezTo>
                  <a:close/>
                  <a:moveTo>
                    <a:pt x="4380" y="15830"/>
                  </a:moveTo>
                  <a:cubicBezTo>
                    <a:pt x="5073" y="15830"/>
                    <a:pt x="5768" y="15880"/>
                    <a:pt x="6465" y="16004"/>
                  </a:cubicBezTo>
                  <a:cubicBezTo>
                    <a:pt x="8370" y="16349"/>
                    <a:pt x="10168" y="17099"/>
                    <a:pt x="11954" y="17825"/>
                  </a:cubicBezTo>
                  <a:cubicBezTo>
                    <a:pt x="12419" y="18016"/>
                    <a:pt x="12883" y="18206"/>
                    <a:pt x="13359" y="18385"/>
                  </a:cubicBezTo>
                  <a:cubicBezTo>
                    <a:pt x="12358" y="18586"/>
                    <a:pt x="11344" y="18687"/>
                    <a:pt x="10332" y="18687"/>
                  </a:cubicBezTo>
                  <a:cubicBezTo>
                    <a:pt x="9008" y="18687"/>
                    <a:pt x="7688" y="18515"/>
                    <a:pt x="6406" y="18171"/>
                  </a:cubicBezTo>
                  <a:cubicBezTo>
                    <a:pt x="4495" y="17659"/>
                    <a:pt x="2541" y="16256"/>
                    <a:pt x="523" y="16256"/>
                  </a:cubicBezTo>
                  <a:cubicBezTo>
                    <a:pt x="428" y="16256"/>
                    <a:pt x="333" y="16259"/>
                    <a:pt x="239" y="16266"/>
                  </a:cubicBezTo>
                  <a:lnTo>
                    <a:pt x="262" y="16242"/>
                  </a:lnTo>
                  <a:cubicBezTo>
                    <a:pt x="1632" y="16028"/>
                    <a:pt x="3003" y="15830"/>
                    <a:pt x="4380" y="15830"/>
                  </a:cubicBezTo>
                  <a:close/>
                  <a:moveTo>
                    <a:pt x="16098" y="20671"/>
                  </a:moveTo>
                  <a:lnTo>
                    <a:pt x="16098" y="20671"/>
                  </a:lnTo>
                  <a:cubicBezTo>
                    <a:pt x="13157" y="22076"/>
                    <a:pt x="10561" y="24457"/>
                    <a:pt x="8859" y="27124"/>
                  </a:cubicBezTo>
                  <a:cubicBezTo>
                    <a:pt x="9156" y="25398"/>
                    <a:pt x="9823" y="23826"/>
                    <a:pt x="11133" y="22600"/>
                  </a:cubicBezTo>
                  <a:cubicBezTo>
                    <a:pt x="12478" y="21338"/>
                    <a:pt x="14264" y="20695"/>
                    <a:pt x="16098" y="20671"/>
                  </a:cubicBezTo>
                  <a:close/>
                  <a:moveTo>
                    <a:pt x="15860" y="21242"/>
                  </a:moveTo>
                  <a:cubicBezTo>
                    <a:pt x="15086" y="22457"/>
                    <a:pt x="14574" y="23838"/>
                    <a:pt x="13550" y="24862"/>
                  </a:cubicBezTo>
                  <a:cubicBezTo>
                    <a:pt x="12288" y="26148"/>
                    <a:pt x="10514" y="26743"/>
                    <a:pt x="8835" y="27291"/>
                  </a:cubicBezTo>
                  <a:lnTo>
                    <a:pt x="8835" y="27243"/>
                  </a:lnTo>
                  <a:cubicBezTo>
                    <a:pt x="10085" y="25552"/>
                    <a:pt x="11526" y="24005"/>
                    <a:pt x="13252" y="22778"/>
                  </a:cubicBezTo>
                  <a:cubicBezTo>
                    <a:pt x="14085" y="22183"/>
                    <a:pt x="14943" y="21695"/>
                    <a:pt x="15860" y="21242"/>
                  </a:cubicBezTo>
                  <a:close/>
                  <a:moveTo>
                    <a:pt x="25160" y="25484"/>
                  </a:moveTo>
                  <a:cubicBezTo>
                    <a:pt x="25895" y="25484"/>
                    <a:pt x="26632" y="25597"/>
                    <a:pt x="27349" y="25814"/>
                  </a:cubicBezTo>
                  <a:cubicBezTo>
                    <a:pt x="26432" y="25910"/>
                    <a:pt x="25539" y="26064"/>
                    <a:pt x="24706" y="26303"/>
                  </a:cubicBezTo>
                  <a:cubicBezTo>
                    <a:pt x="22801" y="26850"/>
                    <a:pt x="20955" y="27838"/>
                    <a:pt x="19205" y="28743"/>
                  </a:cubicBezTo>
                  <a:cubicBezTo>
                    <a:pt x="20146" y="27577"/>
                    <a:pt x="21134" y="26553"/>
                    <a:pt x="22587" y="25981"/>
                  </a:cubicBezTo>
                  <a:cubicBezTo>
                    <a:pt x="23415" y="25644"/>
                    <a:pt x="24286" y="25484"/>
                    <a:pt x="25160" y="25484"/>
                  </a:cubicBezTo>
                  <a:close/>
                  <a:moveTo>
                    <a:pt x="27290" y="26243"/>
                  </a:moveTo>
                  <a:cubicBezTo>
                    <a:pt x="26516" y="27553"/>
                    <a:pt x="25289" y="28541"/>
                    <a:pt x="23837" y="29005"/>
                  </a:cubicBezTo>
                  <a:cubicBezTo>
                    <a:pt x="23268" y="29181"/>
                    <a:pt x="22693" y="29263"/>
                    <a:pt x="22113" y="29263"/>
                  </a:cubicBezTo>
                  <a:cubicBezTo>
                    <a:pt x="21867" y="29263"/>
                    <a:pt x="21620" y="29248"/>
                    <a:pt x="21372" y="29220"/>
                  </a:cubicBezTo>
                  <a:cubicBezTo>
                    <a:pt x="20658" y="29148"/>
                    <a:pt x="19943" y="29101"/>
                    <a:pt x="19134" y="28850"/>
                  </a:cubicBezTo>
                  <a:cubicBezTo>
                    <a:pt x="21039" y="28303"/>
                    <a:pt x="22729" y="27136"/>
                    <a:pt x="24670" y="26624"/>
                  </a:cubicBezTo>
                  <a:cubicBezTo>
                    <a:pt x="25539" y="26386"/>
                    <a:pt x="26420" y="26279"/>
                    <a:pt x="27290" y="26243"/>
                  </a:cubicBezTo>
                  <a:close/>
                  <a:moveTo>
                    <a:pt x="6671" y="0"/>
                  </a:moveTo>
                  <a:cubicBezTo>
                    <a:pt x="6669" y="0"/>
                    <a:pt x="6668" y="1"/>
                    <a:pt x="6668" y="2"/>
                  </a:cubicBezTo>
                  <a:cubicBezTo>
                    <a:pt x="6656" y="2"/>
                    <a:pt x="6632" y="49"/>
                    <a:pt x="6632" y="73"/>
                  </a:cubicBezTo>
                  <a:cubicBezTo>
                    <a:pt x="6608" y="97"/>
                    <a:pt x="6751" y="216"/>
                    <a:pt x="6775" y="252"/>
                  </a:cubicBezTo>
                  <a:cubicBezTo>
                    <a:pt x="7561" y="1669"/>
                    <a:pt x="8311" y="3109"/>
                    <a:pt x="8978" y="4574"/>
                  </a:cubicBezTo>
                  <a:cubicBezTo>
                    <a:pt x="9680" y="6098"/>
                    <a:pt x="10359" y="7645"/>
                    <a:pt x="11252" y="9074"/>
                  </a:cubicBezTo>
                  <a:cubicBezTo>
                    <a:pt x="12704" y="11372"/>
                    <a:pt x="14705" y="13420"/>
                    <a:pt x="17384" y="14158"/>
                  </a:cubicBezTo>
                  <a:lnTo>
                    <a:pt x="17443" y="14158"/>
                  </a:lnTo>
                  <a:cubicBezTo>
                    <a:pt x="18919" y="15992"/>
                    <a:pt x="20515" y="17718"/>
                    <a:pt x="22206" y="19337"/>
                  </a:cubicBezTo>
                  <a:cubicBezTo>
                    <a:pt x="21512" y="19494"/>
                    <a:pt x="20820" y="19563"/>
                    <a:pt x="20131" y="19563"/>
                  </a:cubicBezTo>
                  <a:cubicBezTo>
                    <a:pt x="17996" y="19563"/>
                    <a:pt x="15891" y="18900"/>
                    <a:pt x="13847" y="18135"/>
                  </a:cubicBezTo>
                  <a:cubicBezTo>
                    <a:pt x="12728" y="17194"/>
                    <a:pt x="11776" y="16051"/>
                    <a:pt x="10633" y="15146"/>
                  </a:cubicBezTo>
                  <a:cubicBezTo>
                    <a:pt x="9513" y="14253"/>
                    <a:pt x="8192" y="13527"/>
                    <a:pt x="6763" y="13503"/>
                  </a:cubicBezTo>
                  <a:cubicBezTo>
                    <a:pt x="6719" y="13503"/>
                    <a:pt x="6675" y="13503"/>
                    <a:pt x="6631" y="13503"/>
                  </a:cubicBezTo>
                  <a:cubicBezTo>
                    <a:pt x="1429" y="13503"/>
                    <a:pt x="0" y="16277"/>
                    <a:pt x="0" y="16277"/>
                  </a:cubicBezTo>
                  <a:cubicBezTo>
                    <a:pt x="0" y="16289"/>
                    <a:pt x="0" y="16408"/>
                    <a:pt x="84" y="16408"/>
                  </a:cubicBezTo>
                  <a:cubicBezTo>
                    <a:pt x="2560" y="16504"/>
                    <a:pt x="4691" y="18063"/>
                    <a:pt x="7108" y="18587"/>
                  </a:cubicBezTo>
                  <a:cubicBezTo>
                    <a:pt x="8188" y="18814"/>
                    <a:pt x="9282" y="18927"/>
                    <a:pt x="10374" y="18927"/>
                  </a:cubicBezTo>
                  <a:cubicBezTo>
                    <a:pt x="11523" y="18927"/>
                    <a:pt x="12671" y="18802"/>
                    <a:pt x="13800" y="18552"/>
                  </a:cubicBezTo>
                  <a:cubicBezTo>
                    <a:pt x="15228" y="19099"/>
                    <a:pt x="16705" y="19564"/>
                    <a:pt x="18205" y="19802"/>
                  </a:cubicBezTo>
                  <a:cubicBezTo>
                    <a:pt x="17681" y="19968"/>
                    <a:pt x="16812" y="20254"/>
                    <a:pt x="16312" y="20468"/>
                  </a:cubicBezTo>
                  <a:cubicBezTo>
                    <a:pt x="16243" y="20467"/>
                    <a:pt x="16174" y="20467"/>
                    <a:pt x="16105" y="20467"/>
                  </a:cubicBezTo>
                  <a:cubicBezTo>
                    <a:pt x="12203" y="20467"/>
                    <a:pt x="9472" y="22149"/>
                    <a:pt x="8454" y="27648"/>
                  </a:cubicBezTo>
                  <a:cubicBezTo>
                    <a:pt x="10109" y="27136"/>
                    <a:pt x="12121" y="26529"/>
                    <a:pt x="13443" y="25362"/>
                  </a:cubicBezTo>
                  <a:cubicBezTo>
                    <a:pt x="14800" y="24159"/>
                    <a:pt x="15336" y="22409"/>
                    <a:pt x="16407" y="20992"/>
                  </a:cubicBezTo>
                  <a:cubicBezTo>
                    <a:pt x="17181" y="20635"/>
                    <a:pt x="18896" y="19945"/>
                    <a:pt x="18908" y="19885"/>
                  </a:cubicBezTo>
                  <a:cubicBezTo>
                    <a:pt x="19278" y="19922"/>
                    <a:pt x="19649" y="19942"/>
                    <a:pt x="20021" y="19942"/>
                  </a:cubicBezTo>
                  <a:cubicBezTo>
                    <a:pt x="20848" y="19942"/>
                    <a:pt x="21682" y="19845"/>
                    <a:pt x="22527" y="19623"/>
                  </a:cubicBezTo>
                  <a:cubicBezTo>
                    <a:pt x="24682" y="21659"/>
                    <a:pt x="27016" y="23516"/>
                    <a:pt x="29468" y="25183"/>
                  </a:cubicBezTo>
                  <a:cubicBezTo>
                    <a:pt x="29754" y="25386"/>
                    <a:pt x="30040" y="25564"/>
                    <a:pt x="30302" y="25743"/>
                  </a:cubicBezTo>
                  <a:cubicBezTo>
                    <a:pt x="29492" y="25683"/>
                    <a:pt x="27778" y="25660"/>
                    <a:pt x="27730" y="25648"/>
                  </a:cubicBezTo>
                  <a:cubicBezTo>
                    <a:pt x="26645" y="25360"/>
                    <a:pt x="25683" y="25238"/>
                    <a:pt x="24833" y="25238"/>
                  </a:cubicBezTo>
                  <a:cubicBezTo>
                    <a:pt x="20417" y="25238"/>
                    <a:pt x="19030" y="28534"/>
                    <a:pt x="19050" y="28934"/>
                  </a:cubicBezTo>
                  <a:cubicBezTo>
                    <a:pt x="19741" y="29374"/>
                    <a:pt x="20872" y="29446"/>
                    <a:pt x="21658" y="29505"/>
                  </a:cubicBezTo>
                  <a:cubicBezTo>
                    <a:pt x="21833" y="29520"/>
                    <a:pt x="22008" y="29527"/>
                    <a:pt x="22182" y="29527"/>
                  </a:cubicBezTo>
                  <a:cubicBezTo>
                    <a:pt x="22886" y="29527"/>
                    <a:pt x="23581" y="29410"/>
                    <a:pt x="24230" y="29172"/>
                  </a:cubicBezTo>
                  <a:cubicBezTo>
                    <a:pt x="25706" y="28636"/>
                    <a:pt x="26944" y="27588"/>
                    <a:pt x="27682" y="26219"/>
                  </a:cubicBezTo>
                  <a:cubicBezTo>
                    <a:pt x="27951" y="26211"/>
                    <a:pt x="28221" y="26207"/>
                    <a:pt x="28491" y="26207"/>
                  </a:cubicBezTo>
                  <a:cubicBezTo>
                    <a:pt x="29138" y="26207"/>
                    <a:pt x="29789" y="26225"/>
                    <a:pt x="30444" y="26225"/>
                  </a:cubicBezTo>
                  <a:cubicBezTo>
                    <a:pt x="30642" y="26225"/>
                    <a:pt x="30841" y="26223"/>
                    <a:pt x="31040" y="26219"/>
                  </a:cubicBezTo>
                  <a:cubicBezTo>
                    <a:pt x="31873" y="26731"/>
                    <a:pt x="32707" y="27243"/>
                    <a:pt x="33564" y="27719"/>
                  </a:cubicBezTo>
                  <a:cubicBezTo>
                    <a:pt x="34933" y="28481"/>
                    <a:pt x="36350" y="29279"/>
                    <a:pt x="37838" y="29779"/>
                  </a:cubicBezTo>
                  <a:cubicBezTo>
                    <a:pt x="37851" y="29783"/>
                    <a:pt x="37863" y="29785"/>
                    <a:pt x="37874" y="29785"/>
                  </a:cubicBezTo>
                  <a:cubicBezTo>
                    <a:pt x="37998" y="29785"/>
                    <a:pt x="38076" y="29570"/>
                    <a:pt x="37946" y="29493"/>
                  </a:cubicBezTo>
                  <a:cubicBezTo>
                    <a:pt x="36707" y="28743"/>
                    <a:pt x="35386" y="28172"/>
                    <a:pt x="34112" y="27469"/>
                  </a:cubicBezTo>
                  <a:cubicBezTo>
                    <a:pt x="32897" y="26779"/>
                    <a:pt x="31695" y="26053"/>
                    <a:pt x="30528" y="25279"/>
                  </a:cubicBezTo>
                  <a:cubicBezTo>
                    <a:pt x="29683" y="24719"/>
                    <a:pt x="28837" y="24136"/>
                    <a:pt x="28016" y="23528"/>
                  </a:cubicBezTo>
                  <a:cubicBezTo>
                    <a:pt x="27492" y="22052"/>
                    <a:pt x="26825" y="20647"/>
                    <a:pt x="26373" y="19135"/>
                  </a:cubicBezTo>
                  <a:cubicBezTo>
                    <a:pt x="26313" y="18921"/>
                    <a:pt x="26254" y="18718"/>
                    <a:pt x="26194" y="18492"/>
                  </a:cubicBezTo>
                  <a:cubicBezTo>
                    <a:pt x="26718" y="15801"/>
                    <a:pt x="27361" y="13063"/>
                    <a:pt x="27623" y="10324"/>
                  </a:cubicBezTo>
                  <a:cubicBezTo>
                    <a:pt x="28063" y="5919"/>
                    <a:pt x="26230" y="4407"/>
                    <a:pt x="25706" y="3538"/>
                  </a:cubicBezTo>
                  <a:cubicBezTo>
                    <a:pt x="24753" y="4395"/>
                    <a:pt x="22860" y="9086"/>
                    <a:pt x="22944" y="11932"/>
                  </a:cubicBezTo>
                  <a:cubicBezTo>
                    <a:pt x="23003" y="14480"/>
                    <a:pt x="24075" y="16932"/>
                    <a:pt x="25873" y="18730"/>
                  </a:cubicBezTo>
                  <a:cubicBezTo>
                    <a:pt x="25885" y="18802"/>
                    <a:pt x="25920" y="18885"/>
                    <a:pt x="25932" y="18968"/>
                  </a:cubicBezTo>
                  <a:cubicBezTo>
                    <a:pt x="26301" y="20290"/>
                    <a:pt x="26718" y="21719"/>
                    <a:pt x="27325" y="23005"/>
                  </a:cubicBezTo>
                  <a:cubicBezTo>
                    <a:pt x="26087" y="22064"/>
                    <a:pt x="24884" y="21064"/>
                    <a:pt x="23730" y="20028"/>
                  </a:cubicBezTo>
                  <a:cubicBezTo>
                    <a:pt x="21670" y="18182"/>
                    <a:pt x="19765" y="16170"/>
                    <a:pt x="18015" y="14039"/>
                  </a:cubicBezTo>
                  <a:cubicBezTo>
                    <a:pt x="18026" y="14015"/>
                    <a:pt x="18038" y="13968"/>
                    <a:pt x="18038" y="13920"/>
                  </a:cubicBezTo>
                  <a:cubicBezTo>
                    <a:pt x="17562" y="11003"/>
                    <a:pt x="16276" y="8288"/>
                    <a:pt x="14490" y="5919"/>
                  </a:cubicBezTo>
                  <a:cubicBezTo>
                    <a:pt x="11919" y="2514"/>
                    <a:pt x="6811" y="0"/>
                    <a:pt x="6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a:spLocks noGrp="1"/>
          </p:cNvSpPr>
          <p:nvPr>
            <p:ph type="title"/>
          </p:nvPr>
        </p:nvSpPr>
        <p:spPr>
          <a:xfrm>
            <a:off x="2391900" y="2474725"/>
            <a:ext cx="4360200" cy="841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49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391900" y="854825"/>
            <a:ext cx="4360200" cy="1501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111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2391900" y="3281425"/>
            <a:ext cx="4360200" cy="37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38"/>
        <p:cNvGrpSpPr/>
        <p:nvPr/>
      </p:nvGrpSpPr>
      <p:grpSpPr>
        <a:xfrm>
          <a:off x="0" y="0"/>
          <a:ext cx="0" cy="0"/>
          <a:chOff x="0" y="0"/>
          <a:chExt cx="0" cy="0"/>
        </a:xfrm>
      </p:grpSpPr>
      <p:pic>
        <p:nvPicPr>
          <p:cNvPr id="39" name="Google Shape;39;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0" name="Google Shape;40;p9"/>
          <p:cNvSpPr txBox="1">
            <a:spLocks noGrp="1"/>
          </p:cNvSpPr>
          <p:nvPr>
            <p:ph type="title"/>
          </p:nvPr>
        </p:nvSpPr>
        <p:spPr>
          <a:xfrm>
            <a:off x="2213500" y="1542375"/>
            <a:ext cx="4716900" cy="75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4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 name="Google Shape;41;p9"/>
          <p:cNvSpPr txBox="1">
            <a:spLocks noGrp="1"/>
          </p:cNvSpPr>
          <p:nvPr>
            <p:ph type="body" idx="1"/>
          </p:nvPr>
        </p:nvSpPr>
        <p:spPr>
          <a:xfrm>
            <a:off x="2213575" y="2260675"/>
            <a:ext cx="4716900" cy="1220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6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42"/>
        <p:cNvGrpSpPr/>
        <p:nvPr/>
      </p:nvGrpSpPr>
      <p:grpSpPr>
        <a:xfrm>
          <a:off x="0" y="0"/>
          <a:ext cx="0" cy="0"/>
          <a:chOff x="0" y="0"/>
          <a:chExt cx="0" cy="0"/>
        </a:xfrm>
      </p:grpSpPr>
      <p:pic>
        <p:nvPicPr>
          <p:cNvPr id="43" name="Google Shape;43;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 name="Google Shape;44;p10"/>
          <p:cNvSpPr txBox="1">
            <a:spLocks noGrp="1"/>
          </p:cNvSpPr>
          <p:nvPr>
            <p:ph type="title"/>
          </p:nvPr>
        </p:nvSpPr>
        <p:spPr>
          <a:xfrm>
            <a:off x="4161750" y="607700"/>
            <a:ext cx="3980700" cy="12744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2_1">
    <p:bg>
      <p:bgPr>
        <a:solidFill>
          <a:schemeClr val="lt1"/>
        </a:solidFill>
        <a:effectLst/>
      </p:bgPr>
    </p:bg>
    <p:spTree>
      <p:nvGrpSpPr>
        <p:cNvPr id="1" name="Shape 50"/>
        <p:cNvGrpSpPr/>
        <p:nvPr/>
      </p:nvGrpSpPr>
      <p:grpSpPr>
        <a:xfrm>
          <a:off x="0" y="0"/>
          <a:ext cx="0" cy="0"/>
          <a:chOff x="0" y="0"/>
          <a:chExt cx="0" cy="0"/>
        </a:xfrm>
      </p:grpSpPr>
      <p:pic>
        <p:nvPicPr>
          <p:cNvPr id="51" name="Google Shape;51;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2" name="Google Shape;52;p13"/>
          <p:cNvSpPr txBox="1">
            <a:spLocks noGrp="1"/>
          </p:cNvSpPr>
          <p:nvPr>
            <p:ph type="title" hasCustomPrompt="1"/>
          </p:nvPr>
        </p:nvSpPr>
        <p:spPr>
          <a:xfrm>
            <a:off x="718775" y="1081100"/>
            <a:ext cx="2336400" cy="59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600" b="1">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subTitle" idx="1"/>
          </p:nvPr>
        </p:nvSpPr>
        <p:spPr>
          <a:xfrm>
            <a:off x="720000" y="205261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4" name="Google Shape;54;p13"/>
          <p:cNvSpPr txBox="1">
            <a:spLocks noGrp="1"/>
          </p:cNvSpPr>
          <p:nvPr>
            <p:ph type="title" idx="2" hasCustomPrompt="1"/>
          </p:nvPr>
        </p:nvSpPr>
        <p:spPr>
          <a:xfrm>
            <a:off x="3402575" y="1081100"/>
            <a:ext cx="2336400" cy="59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600" b="1">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3"/>
          </p:nvPr>
        </p:nvSpPr>
        <p:spPr>
          <a:xfrm>
            <a:off x="3406250" y="205261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6" name="Google Shape;56;p13"/>
          <p:cNvSpPr txBox="1">
            <a:spLocks noGrp="1"/>
          </p:cNvSpPr>
          <p:nvPr>
            <p:ph type="title" idx="4" hasCustomPrompt="1"/>
          </p:nvPr>
        </p:nvSpPr>
        <p:spPr>
          <a:xfrm>
            <a:off x="6088825" y="1081100"/>
            <a:ext cx="2336400" cy="59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600" b="1">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subTitle" idx="5"/>
          </p:nvPr>
        </p:nvSpPr>
        <p:spPr>
          <a:xfrm>
            <a:off x="6092500" y="205261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8" name="Google Shape;58;p13"/>
          <p:cNvSpPr txBox="1">
            <a:spLocks noGrp="1"/>
          </p:cNvSpPr>
          <p:nvPr>
            <p:ph type="title" idx="6" hasCustomPrompt="1"/>
          </p:nvPr>
        </p:nvSpPr>
        <p:spPr>
          <a:xfrm>
            <a:off x="718775" y="2739675"/>
            <a:ext cx="2336400" cy="59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600" b="1">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7"/>
          </p:nvPr>
        </p:nvSpPr>
        <p:spPr>
          <a:xfrm>
            <a:off x="717550" y="3709882"/>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 name="Google Shape;60;p13"/>
          <p:cNvSpPr txBox="1">
            <a:spLocks noGrp="1"/>
          </p:cNvSpPr>
          <p:nvPr>
            <p:ph type="title" idx="8" hasCustomPrompt="1"/>
          </p:nvPr>
        </p:nvSpPr>
        <p:spPr>
          <a:xfrm>
            <a:off x="3402575" y="2739675"/>
            <a:ext cx="2336400" cy="59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600" b="1">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9"/>
          </p:nvPr>
        </p:nvSpPr>
        <p:spPr>
          <a:xfrm>
            <a:off x="3403800" y="3709882"/>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2" name="Google Shape;62;p13"/>
          <p:cNvSpPr txBox="1">
            <a:spLocks noGrp="1"/>
          </p:cNvSpPr>
          <p:nvPr>
            <p:ph type="title" idx="13" hasCustomPrompt="1"/>
          </p:nvPr>
        </p:nvSpPr>
        <p:spPr>
          <a:xfrm>
            <a:off x="6088825" y="2739675"/>
            <a:ext cx="2336400" cy="59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600" b="1">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a:spLocks noGrp="1"/>
          </p:cNvSpPr>
          <p:nvPr>
            <p:ph type="subTitle" idx="14"/>
          </p:nvPr>
        </p:nvSpPr>
        <p:spPr>
          <a:xfrm>
            <a:off x="6090050" y="3709882"/>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 name="Google Shape;64;p13"/>
          <p:cNvSpPr txBox="1">
            <a:spLocks noGrp="1"/>
          </p:cNvSpPr>
          <p:nvPr>
            <p:ph type="subTitle" idx="15"/>
          </p:nvPr>
        </p:nvSpPr>
        <p:spPr>
          <a:xfrm>
            <a:off x="720000" y="165695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400">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
        <p:nvSpPr>
          <p:cNvPr id="65" name="Google Shape;65;p13"/>
          <p:cNvSpPr txBox="1">
            <a:spLocks noGrp="1"/>
          </p:cNvSpPr>
          <p:nvPr>
            <p:ph type="subTitle" idx="16"/>
          </p:nvPr>
        </p:nvSpPr>
        <p:spPr>
          <a:xfrm>
            <a:off x="3406250" y="165695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400">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
        <p:nvSpPr>
          <p:cNvPr id="66" name="Google Shape;66;p13"/>
          <p:cNvSpPr txBox="1">
            <a:spLocks noGrp="1"/>
          </p:cNvSpPr>
          <p:nvPr>
            <p:ph type="subTitle" idx="17"/>
          </p:nvPr>
        </p:nvSpPr>
        <p:spPr>
          <a:xfrm>
            <a:off x="6092500" y="165695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400">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
        <p:nvSpPr>
          <p:cNvPr id="67" name="Google Shape;67;p13"/>
          <p:cNvSpPr txBox="1">
            <a:spLocks noGrp="1"/>
          </p:cNvSpPr>
          <p:nvPr>
            <p:ph type="subTitle" idx="18"/>
          </p:nvPr>
        </p:nvSpPr>
        <p:spPr>
          <a:xfrm>
            <a:off x="720000" y="3320953"/>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400">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
        <p:nvSpPr>
          <p:cNvPr id="68" name="Google Shape;68;p13"/>
          <p:cNvSpPr txBox="1">
            <a:spLocks noGrp="1"/>
          </p:cNvSpPr>
          <p:nvPr>
            <p:ph type="subTitle" idx="19"/>
          </p:nvPr>
        </p:nvSpPr>
        <p:spPr>
          <a:xfrm>
            <a:off x="3406250" y="3320953"/>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400">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
        <p:nvSpPr>
          <p:cNvPr id="69" name="Google Shape;69;p13"/>
          <p:cNvSpPr txBox="1">
            <a:spLocks noGrp="1"/>
          </p:cNvSpPr>
          <p:nvPr>
            <p:ph type="subTitle" idx="20"/>
          </p:nvPr>
        </p:nvSpPr>
        <p:spPr>
          <a:xfrm>
            <a:off x="6092500" y="3320953"/>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400">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
        <p:nvSpPr>
          <p:cNvPr id="70" name="Google Shape;70;p13"/>
          <p:cNvSpPr txBox="1">
            <a:spLocks noGrp="1"/>
          </p:cNvSpPr>
          <p:nvPr>
            <p:ph type="title" idx="21"/>
          </p:nvPr>
        </p:nvSpPr>
        <p:spPr>
          <a:xfrm>
            <a:off x="720000" y="33947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lt1"/>
        </a:solidFill>
        <a:effectLst/>
      </p:bgPr>
    </p:bg>
    <p:spTree>
      <p:nvGrpSpPr>
        <p:cNvPr id="1" name="Shape 71"/>
        <p:cNvGrpSpPr/>
        <p:nvPr/>
      </p:nvGrpSpPr>
      <p:grpSpPr>
        <a:xfrm>
          <a:off x="0" y="0"/>
          <a:ext cx="0" cy="0"/>
          <a:chOff x="0" y="0"/>
          <a:chExt cx="0" cy="0"/>
        </a:xfrm>
      </p:grpSpPr>
      <p:pic>
        <p:nvPicPr>
          <p:cNvPr id="72" name="Google Shape;72;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73" name="Google Shape;73;p14"/>
          <p:cNvSpPr txBox="1">
            <a:spLocks noGrp="1"/>
          </p:cNvSpPr>
          <p:nvPr>
            <p:ph type="title"/>
          </p:nvPr>
        </p:nvSpPr>
        <p:spPr>
          <a:xfrm>
            <a:off x="1458150" y="2805275"/>
            <a:ext cx="62277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4" name="Google Shape;74;p14"/>
          <p:cNvSpPr txBox="1">
            <a:spLocks noGrp="1"/>
          </p:cNvSpPr>
          <p:nvPr>
            <p:ph type="subTitle" idx="1"/>
          </p:nvPr>
        </p:nvSpPr>
        <p:spPr>
          <a:xfrm>
            <a:off x="1458150" y="1438800"/>
            <a:ext cx="6227700" cy="1413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2500">
                <a:solidFill>
                  <a:schemeClr val="dk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solidFill>
          <a:schemeClr val="lt1"/>
        </a:solidFill>
        <a:effectLst/>
      </p:bgPr>
    </p:bg>
    <p:spTree>
      <p:nvGrpSpPr>
        <p:cNvPr id="1" name="Shape 114"/>
        <p:cNvGrpSpPr/>
        <p:nvPr/>
      </p:nvGrpSpPr>
      <p:grpSpPr>
        <a:xfrm>
          <a:off x="0" y="0"/>
          <a:ext cx="0" cy="0"/>
          <a:chOff x="0" y="0"/>
          <a:chExt cx="0" cy="0"/>
        </a:xfrm>
      </p:grpSpPr>
      <p:pic>
        <p:nvPicPr>
          <p:cNvPr id="115" name="Google Shape;115;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6" name="Google Shape;116;p23"/>
          <p:cNvSpPr txBox="1">
            <a:spLocks noGrp="1"/>
          </p:cNvSpPr>
          <p:nvPr>
            <p:ph type="subTitle" idx="1"/>
          </p:nvPr>
        </p:nvSpPr>
        <p:spPr>
          <a:xfrm>
            <a:off x="3406650" y="2849252"/>
            <a:ext cx="2330700" cy="7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Arial"/>
              <a:buNone/>
              <a:defRPr sz="1400">
                <a:solidFill>
                  <a:schemeClr val="dk1"/>
                </a:solidFill>
              </a:defRPr>
            </a:lvl1pPr>
            <a:lvl2pPr lvl="1"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2pPr>
            <a:lvl3pPr lvl="2"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3pPr>
            <a:lvl4pPr lvl="3"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4pPr>
            <a:lvl5pPr lvl="4"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5pPr>
            <a:lvl6pPr lvl="5"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6pPr>
            <a:lvl7pPr lvl="6"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7pPr>
            <a:lvl8pPr lvl="7"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8pPr>
            <a:lvl9pPr lvl="8" rtl="0">
              <a:spcBef>
                <a:spcPts val="1600"/>
              </a:spcBef>
              <a:spcAft>
                <a:spcPts val="1600"/>
              </a:spcAft>
              <a:buClr>
                <a:schemeClr val="dk1"/>
              </a:buClr>
              <a:buSzPts val="1400"/>
              <a:buFont typeface="Arial"/>
              <a:buNone/>
              <a:defRPr sz="1400">
                <a:solidFill>
                  <a:schemeClr val="dk1"/>
                </a:solidFill>
                <a:latin typeface="Arial"/>
                <a:ea typeface="Arial"/>
                <a:cs typeface="Arial"/>
                <a:sym typeface="Arial"/>
              </a:defRPr>
            </a:lvl9pPr>
          </a:lstStyle>
          <a:p>
            <a:endParaRPr/>
          </a:p>
        </p:txBody>
      </p:sp>
      <p:sp>
        <p:nvSpPr>
          <p:cNvPr id="117" name="Google Shape;117;p23"/>
          <p:cNvSpPr txBox="1">
            <a:spLocks noGrp="1"/>
          </p:cNvSpPr>
          <p:nvPr>
            <p:ph type="subTitle" idx="2"/>
          </p:nvPr>
        </p:nvSpPr>
        <p:spPr>
          <a:xfrm>
            <a:off x="5858600" y="2849252"/>
            <a:ext cx="2330700" cy="7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Arial"/>
              <a:buNone/>
              <a:defRPr sz="1400">
                <a:solidFill>
                  <a:schemeClr val="dk1"/>
                </a:solidFill>
              </a:defRPr>
            </a:lvl1pPr>
            <a:lvl2pPr lvl="1"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2pPr>
            <a:lvl3pPr lvl="2"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3pPr>
            <a:lvl4pPr lvl="3"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4pPr>
            <a:lvl5pPr lvl="4"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5pPr>
            <a:lvl6pPr lvl="5"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6pPr>
            <a:lvl7pPr lvl="6"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7pPr>
            <a:lvl8pPr lvl="7"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8pPr>
            <a:lvl9pPr lvl="8" rtl="0">
              <a:spcBef>
                <a:spcPts val="1600"/>
              </a:spcBef>
              <a:spcAft>
                <a:spcPts val="1600"/>
              </a:spcAft>
              <a:buClr>
                <a:schemeClr val="dk1"/>
              </a:buClr>
              <a:buSzPts val="1400"/>
              <a:buFont typeface="Arial"/>
              <a:buNone/>
              <a:defRPr sz="1400">
                <a:solidFill>
                  <a:schemeClr val="dk1"/>
                </a:solidFill>
                <a:latin typeface="Arial"/>
                <a:ea typeface="Arial"/>
                <a:cs typeface="Arial"/>
                <a:sym typeface="Arial"/>
              </a:defRPr>
            </a:lvl9pPr>
          </a:lstStyle>
          <a:p>
            <a:endParaRPr/>
          </a:p>
        </p:txBody>
      </p:sp>
      <p:sp>
        <p:nvSpPr>
          <p:cNvPr id="118" name="Google Shape;118;p23"/>
          <p:cNvSpPr txBox="1">
            <a:spLocks noGrp="1"/>
          </p:cNvSpPr>
          <p:nvPr>
            <p:ph type="subTitle" idx="3"/>
          </p:nvPr>
        </p:nvSpPr>
        <p:spPr>
          <a:xfrm>
            <a:off x="5858600" y="2492700"/>
            <a:ext cx="2330700" cy="453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500"/>
              <a:buFont typeface="Arial"/>
              <a:buNone/>
              <a:defRPr sz="2400">
                <a:solidFill>
                  <a:schemeClr val="dk1"/>
                </a:solidFill>
                <a:latin typeface="Hammersmith One"/>
                <a:ea typeface="Hammersmith One"/>
                <a:cs typeface="Hammersmith One"/>
                <a:sym typeface="Hammersmith One"/>
              </a:defRPr>
            </a:lvl1pPr>
            <a:lvl2pPr lvl="1"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2pPr>
            <a:lvl3pPr lvl="2"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3pPr>
            <a:lvl4pPr lvl="3"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4pPr>
            <a:lvl5pPr lvl="4"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5pPr>
            <a:lvl6pPr lvl="5"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6pPr>
            <a:lvl7pPr lvl="6"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7pPr>
            <a:lvl8pPr lvl="7"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8pPr>
            <a:lvl9pPr lvl="8" rtl="0">
              <a:spcBef>
                <a:spcPts val="1600"/>
              </a:spcBef>
              <a:spcAft>
                <a:spcPts val="1600"/>
              </a:spcAft>
              <a:buClr>
                <a:schemeClr val="dk1"/>
              </a:buClr>
              <a:buSzPts val="2500"/>
              <a:buFont typeface="Arial"/>
              <a:buNone/>
              <a:defRPr sz="2500">
                <a:solidFill>
                  <a:schemeClr val="dk1"/>
                </a:solidFill>
                <a:latin typeface="Arial"/>
                <a:ea typeface="Arial"/>
                <a:cs typeface="Arial"/>
                <a:sym typeface="Arial"/>
              </a:defRPr>
            </a:lvl9pPr>
          </a:lstStyle>
          <a:p>
            <a:endParaRPr/>
          </a:p>
        </p:txBody>
      </p:sp>
      <p:sp>
        <p:nvSpPr>
          <p:cNvPr id="119" name="Google Shape;119;p23"/>
          <p:cNvSpPr txBox="1">
            <a:spLocks noGrp="1"/>
          </p:cNvSpPr>
          <p:nvPr>
            <p:ph type="subTitle" idx="4"/>
          </p:nvPr>
        </p:nvSpPr>
        <p:spPr>
          <a:xfrm>
            <a:off x="954700" y="2849252"/>
            <a:ext cx="2330700" cy="7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Arial"/>
              <a:buNone/>
              <a:defRPr sz="1400">
                <a:solidFill>
                  <a:schemeClr val="dk1"/>
                </a:solidFill>
              </a:defRPr>
            </a:lvl1pPr>
            <a:lvl2pPr lvl="1"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2pPr>
            <a:lvl3pPr lvl="2"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3pPr>
            <a:lvl4pPr lvl="3"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4pPr>
            <a:lvl5pPr lvl="4"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5pPr>
            <a:lvl6pPr lvl="5"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6pPr>
            <a:lvl7pPr lvl="6"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7pPr>
            <a:lvl8pPr lvl="7" rtl="0">
              <a:spcBef>
                <a:spcPts val="1600"/>
              </a:spcBef>
              <a:spcAft>
                <a:spcPts val="0"/>
              </a:spcAft>
              <a:buClr>
                <a:schemeClr val="dk1"/>
              </a:buClr>
              <a:buSzPts val="1400"/>
              <a:buFont typeface="Arial"/>
              <a:buNone/>
              <a:defRPr sz="1400">
                <a:solidFill>
                  <a:schemeClr val="dk1"/>
                </a:solidFill>
                <a:latin typeface="Arial"/>
                <a:ea typeface="Arial"/>
                <a:cs typeface="Arial"/>
                <a:sym typeface="Arial"/>
              </a:defRPr>
            </a:lvl8pPr>
            <a:lvl9pPr lvl="8" rtl="0">
              <a:spcBef>
                <a:spcPts val="1600"/>
              </a:spcBef>
              <a:spcAft>
                <a:spcPts val="1600"/>
              </a:spcAft>
              <a:buClr>
                <a:schemeClr val="dk1"/>
              </a:buClr>
              <a:buSzPts val="1400"/>
              <a:buFont typeface="Arial"/>
              <a:buNone/>
              <a:defRPr sz="1400">
                <a:solidFill>
                  <a:schemeClr val="dk1"/>
                </a:solidFill>
                <a:latin typeface="Arial"/>
                <a:ea typeface="Arial"/>
                <a:cs typeface="Arial"/>
                <a:sym typeface="Arial"/>
              </a:defRPr>
            </a:lvl9pPr>
          </a:lstStyle>
          <a:p>
            <a:endParaRPr/>
          </a:p>
        </p:txBody>
      </p:sp>
      <p:sp>
        <p:nvSpPr>
          <p:cNvPr id="120" name="Google Shape;120;p23"/>
          <p:cNvSpPr txBox="1">
            <a:spLocks noGrp="1"/>
          </p:cNvSpPr>
          <p:nvPr>
            <p:ph type="subTitle" idx="5"/>
          </p:nvPr>
        </p:nvSpPr>
        <p:spPr>
          <a:xfrm>
            <a:off x="954700" y="2492700"/>
            <a:ext cx="2330700" cy="453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500"/>
              <a:buFont typeface="Arial"/>
              <a:buNone/>
              <a:defRPr sz="2400">
                <a:solidFill>
                  <a:schemeClr val="dk1"/>
                </a:solidFill>
                <a:latin typeface="Hammersmith One"/>
                <a:ea typeface="Hammersmith One"/>
                <a:cs typeface="Hammersmith One"/>
                <a:sym typeface="Hammersmith One"/>
              </a:defRPr>
            </a:lvl1pPr>
            <a:lvl2pPr lvl="1"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2pPr>
            <a:lvl3pPr lvl="2"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3pPr>
            <a:lvl4pPr lvl="3"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4pPr>
            <a:lvl5pPr lvl="4"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5pPr>
            <a:lvl6pPr lvl="5"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6pPr>
            <a:lvl7pPr lvl="6"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7pPr>
            <a:lvl8pPr lvl="7"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8pPr>
            <a:lvl9pPr lvl="8" rtl="0">
              <a:spcBef>
                <a:spcPts val="1600"/>
              </a:spcBef>
              <a:spcAft>
                <a:spcPts val="1600"/>
              </a:spcAft>
              <a:buClr>
                <a:schemeClr val="dk1"/>
              </a:buClr>
              <a:buSzPts val="2500"/>
              <a:buFont typeface="Arial"/>
              <a:buNone/>
              <a:defRPr sz="2500">
                <a:solidFill>
                  <a:schemeClr val="dk1"/>
                </a:solidFill>
                <a:latin typeface="Arial"/>
                <a:ea typeface="Arial"/>
                <a:cs typeface="Arial"/>
                <a:sym typeface="Arial"/>
              </a:defRPr>
            </a:lvl9pPr>
          </a:lstStyle>
          <a:p>
            <a:endParaRPr/>
          </a:p>
        </p:txBody>
      </p:sp>
      <p:sp>
        <p:nvSpPr>
          <p:cNvPr id="121" name="Google Shape;121;p23"/>
          <p:cNvSpPr txBox="1">
            <a:spLocks noGrp="1"/>
          </p:cNvSpPr>
          <p:nvPr>
            <p:ph type="subTitle" idx="6"/>
          </p:nvPr>
        </p:nvSpPr>
        <p:spPr>
          <a:xfrm>
            <a:off x="3406650" y="2492700"/>
            <a:ext cx="2330700" cy="453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500"/>
              <a:buFont typeface="Arial"/>
              <a:buNone/>
              <a:defRPr sz="2400">
                <a:solidFill>
                  <a:schemeClr val="dk1"/>
                </a:solidFill>
                <a:latin typeface="Hammersmith One"/>
                <a:ea typeface="Hammersmith One"/>
                <a:cs typeface="Hammersmith One"/>
                <a:sym typeface="Hammersmith One"/>
              </a:defRPr>
            </a:lvl1pPr>
            <a:lvl2pPr lvl="1"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2pPr>
            <a:lvl3pPr lvl="2"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3pPr>
            <a:lvl4pPr lvl="3"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4pPr>
            <a:lvl5pPr lvl="4"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5pPr>
            <a:lvl6pPr lvl="5"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6pPr>
            <a:lvl7pPr lvl="6"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7pPr>
            <a:lvl8pPr lvl="7" rtl="0">
              <a:spcBef>
                <a:spcPts val="1600"/>
              </a:spcBef>
              <a:spcAft>
                <a:spcPts val="0"/>
              </a:spcAft>
              <a:buClr>
                <a:schemeClr val="dk1"/>
              </a:buClr>
              <a:buSzPts val="2500"/>
              <a:buFont typeface="Arial"/>
              <a:buNone/>
              <a:defRPr sz="2500">
                <a:solidFill>
                  <a:schemeClr val="dk1"/>
                </a:solidFill>
                <a:latin typeface="Arial"/>
                <a:ea typeface="Arial"/>
                <a:cs typeface="Arial"/>
                <a:sym typeface="Arial"/>
              </a:defRPr>
            </a:lvl8pPr>
            <a:lvl9pPr lvl="8" rtl="0">
              <a:spcBef>
                <a:spcPts val="1600"/>
              </a:spcBef>
              <a:spcAft>
                <a:spcPts val="1600"/>
              </a:spcAft>
              <a:buClr>
                <a:schemeClr val="dk1"/>
              </a:buClr>
              <a:buSzPts val="2500"/>
              <a:buFont typeface="Arial"/>
              <a:buNone/>
              <a:defRPr sz="2500">
                <a:solidFill>
                  <a:schemeClr val="dk1"/>
                </a:solidFill>
                <a:latin typeface="Arial"/>
                <a:ea typeface="Arial"/>
                <a:cs typeface="Arial"/>
                <a:sym typeface="Arial"/>
              </a:defRPr>
            </a:lvl9pPr>
          </a:lstStyle>
          <a:p>
            <a:endParaRPr/>
          </a:p>
        </p:txBody>
      </p:sp>
      <p:sp>
        <p:nvSpPr>
          <p:cNvPr id="122" name="Google Shape;122;p23"/>
          <p:cNvSpPr txBox="1">
            <a:spLocks noGrp="1"/>
          </p:cNvSpPr>
          <p:nvPr>
            <p:ph type="title"/>
          </p:nvPr>
        </p:nvSpPr>
        <p:spPr>
          <a:xfrm>
            <a:off x="720000" y="33947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lt1"/>
        </a:solidFill>
        <a:effectLst/>
      </p:bgPr>
    </p:bg>
    <p:spTree>
      <p:nvGrpSpPr>
        <p:cNvPr id="1" name="Shape 170"/>
        <p:cNvGrpSpPr/>
        <p:nvPr/>
      </p:nvGrpSpPr>
      <p:grpSpPr>
        <a:xfrm>
          <a:off x="0" y="0"/>
          <a:ext cx="0" cy="0"/>
          <a:chOff x="0" y="0"/>
          <a:chExt cx="0" cy="0"/>
        </a:xfrm>
      </p:grpSpPr>
      <p:pic>
        <p:nvPicPr>
          <p:cNvPr id="171" name="Google Shape;171;p29"/>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72" name="Google Shape;172;p29"/>
          <p:cNvGrpSpPr/>
          <p:nvPr/>
        </p:nvGrpSpPr>
        <p:grpSpPr>
          <a:xfrm rot="-5400000">
            <a:off x="7683309" y="295390"/>
            <a:ext cx="1073119" cy="1004923"/>
            <a:chOff x="2284200" y="1033650"/>
            <a:chExt cx="774200" cy="725000"/>
          </a:xfrm>
        </p:grpSpPr>
        <p:sp>
          <p:nvSpPr>
            <p:cNvPr id="173" name="Google Shape;173;p29"/>
            <p:cNvSpPr/>
            <p:nvPr/>
          </p:nvSpPr>
          <p:spPr>
            <a:xfrm>
              <a:off x="2284200" y="1033650"/>
              <a:ext cx="774200" cy="725000"/>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2296100" y="1041825"/>
              <a:ext cx="744125" cy="704675"/>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29"/>
          <p:cNvGrpSpPr/>
          <p:nvPr/>
        </p:nvGrpSpPr>
        <p:grpSpPr>
          <a:xfrm>
            <a:off x="253491" y="212988"/>
            <a:ext cx="923219" cy="825685"/>
            <a:chOff x="3769525" y="2243300"/>
            <a:chExt cx="766475" cy="685500"/>
          </a:xfrm>
        </p:grpSpPr>
        <p:sp>
          <p:nvSpPr>
            <p:cNvPr id="176" name="Google Shape;176;p29"/>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29"/>
          <p:cNvGrpSpPr/>
          <p:nvPr/>
        </p:nvGrpSpPr>
        <p:grpSpPr>
          <a:xfrm>
            <a:off x="162576" y="1235440"/>
            <a:ext cx="704391" cy="629975"/>
            <a:chOff x="3769525" y="2243300"/>
            <a:chExt cx="766475" cy="685500"/>
          </a:xfrm>
        </p:grpSpPr>
        <p:sp>
          <p:nvSpPr>
            <p:cNvPr id="180" name="Google Shape;180;p29"/>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29"/>
          <p:cNvGrpSpPr/>
          <p:nvPr/>
        </p:nvGrpSpPr>
        <p:grpSpPr>
          <a:xfrm rot="-2700000">
            <a:off x="8529872" y="2660260"/>
            <a:ext cx="453641" cy="241566"/>
            <a:chOff x="589425" y="3288600"/>
            <a:chExt cx="362250" cy="192900"/>
          </a:xfrm>
        </p:grpSpPr>
        <p:sp>
          <p:nvSpPr>
            <p:cNvPr id="184" name="Google Shape;184;p29"/>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6" name="Google Shape;186;p29"/>
          <p:cNvGrpSpPr/>
          <p:nvPr/>
        </p:nvGrpSpPr>
        <p:grpSpPr>
          <a:xfrm rot="10045649">
            <a:off x="513859" y="2316668"/>
            <a:ext cx="319435" cy="328390"/>
            <a:chOff x="721875" y="2936175"/>
            <a:chExt cx="202425" cy="208100"/>
          </a:xfrm>
        </p:grpSpPr>
        <p:sp>
          <p:nvSpPr>
            <p:cNvPr id="187" name="Google Shape;187;p29"/>
            <p:cNvSpPr/>
            <p:nvPr/>
          </p:nvSpPr>
          <p:spPr>
            <a:xfrm>
              <a:off x="721875" y="2936175"/>
              <a:ext cx="202425" cy="208100"/>
            </a:xfrm>
            <a:custGeom>
              <a:avLst/>
              <a:gdLst/>
              <a:ahLst/>
              <a:cxnLst/>
              <a:rect l="l" t="t" r="r" b="b"/>
              <a:pathLst>
                <a:path w="8097" h="8324" extrusionOk="0">
                  <a:moveTo>
                    <a:pt x="8097" y="1"/>
                  </a:moveTo>
                  <a:lnTo>
                    <a:pt x="8097" y="1"/>
                  </a:lnTo>
                  <a:cubicBezTo>
                    <a:pt x="8096" y="1"/>
                    <a:pt x="5001" y="525"/>
                    <a:pt x="2501" y="2739"/>
                  </a:cubicBezTo>
                  <a:cubicBezTo>
                    <a:pt x="0" y="4965"/>
                    <a:pt x="1691" y="8323"/>
                    <a:pt x="1691" y="8323"/>
                  </a:cubicBezTo>
                  <a:cubicBezTo>
                    <a:pt x="1691" y="8323"/>
                    <a:pt x="4251" y="7763"/>
                    <a:pt x="5715" y="6299"/>
                  </a:cubicBezTo>
                  <a:cubicBezTo>
                    <a:pt x="7192" y="4823"/>
                    <a:pt x="6989" y="3430"/>
                    <a:pt x="7204" y="2227"/>
                  </a:cubicBezTo>
                  <a:cubicBezTo>
                    <a:pt x="7406" y="1013"/>
                    <a:pt x="8097" y="1"/>
                    <a:pt x="809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759375" y="2951225"/>
              <a:ext cx="149500" cy="178175"/>
            </a:xfrm>
            <a:custGeom>
              <a:avLst/>
              <a:gdLst/>
              <a:ahLst/>
              <a:cxnLst/>
              <a:rect l="l" t="t" r="r" b="b"/>
              <a:pathLst>
                <a:path w="5980" h="7127" extrusionOk="0">
                  <a:moveTo>
                    <a:pt x="5120" y="708"/>
                  </a:moveTo>
                  <a:lnTo>
                    <a:pt x="5120" y="708"/>
                  </a:lnTo>
                  <a:cubicBezTo>
                    <a:pt x="4573" y="1185"/>
                    <a:pt x="4037" y="1708"/>
                    <a:pt x="3525" y="2256"/>
                  </a:cubicBezTo>
                  <a:cubicBezTo>
                    <a:pt x="3561" y="2018"/>
                    <a:pt x="3561" y="1780"/>
                    <a:pt x="3525" y="1542"/>
                  </a:cubicBezTo>
                  <a:cubicBezTo>
                    <a:pt x="4049" y="1244"/>
                    <a:pt x="4584" y="982"/>
                    <a:pt x="5120" y="708"/>
                  </a:cubicBezTo>
                  <a:close/>
                  <a:moveTo>
                    <a:pt x="5204" y="875"/>
                  </a:moveTo>
                  <a:lnTo>
                    <a:pt x="5204" y="875"/>
                  </a:lnTo>
                  <a:cubicBezTo>
                    <a:pt x="5061" y="1327"/>
                    <a:pt x="4954" y="1768"/>
                    <a:pt x="4846" y="2232"/>
                  </a:cubicBezTo>
                  <a:cubicBezTo>
                    <a:pt x="4735" y="2208"/>
                    <a:pt x="4619" y="2196"/>
                    <a:pt x="4502" y="2196"/>
                  </a:cubicBezTo>
                  <a:cubicBezTo>
                    <a:pt x="4280" y="2196"/>
                    <a:pt x="4052" y="2238"/>
                    <a:pt x="3834" y="2316"/>
                  </a:cubicBezTo>
                  <a:cubicBezTo>
                    <a:pt x="4287" y="1816"/>
                    <a:pt x="4739" y="1339"/>
                    <a:pt x="5204" y="875"/>
                  </a:cubicBezTo>
                  <a:close/>
                  <a:moveTo>
                    <a:pt x="3322" y="1649"/>
                  </a:moveTo>
                  <a:lnTo>
                    <a:pt x="3322" y="1649"/>
                  </a:lnTo>
                  <a:cubicBezTo>
                    <a:pt x="3287" y="1970"/>
                    <a:pt x="3251" y="2304"/>
                    <a:pt x="3168" y="2637"/>
                  </a:cubicBezTo>
                  <a:cubicBezTo>
                    <a:pt x="2858" y="2994"/>
                    <a:pt x="2572" y="3351"/>
                    <a:pt x="2298" y="3732"/>
                  </a:cubicBezTo>
                  <a:cubicBezTo>
                    <a:pt x="2298" y="3304"/>
                    <a:pt x="2263" y="2851"/>
                    <a:pt x="2179" y="2423"/>
                  </a:cubicBezTo>
                  <a:cubicBezTo>
                    <a:pt x="2549" y="2137"/>
                    <a:pt x="2918" y="1887"/>
                    <a:pt x="3322" y="1649"/>
                  </a:cubicBezTo>
                  <a:close/>
                  <a:moveTo>
                    <a:pt x="4835" y="2339"/>
                  </a:moveTo>
                  <a:lnTo>
                    <a:pt x="4835" y="2339"/>
                  </a:lnTo>
                  <a:cubicBezTo>
                    <a:pt x="4751" y="2780"/>
                    <a:pt x="4644" y="3244"/>
                    <a:pt x="4525" y="3685"/>
                  </a:cubicBezTo>
                  <a:cubicBezTo>
                    <a:pt x="4385" y="3670"/>
                    <a:pt x="4245" y="3663"/>
                    <a:pt x="4106" y="3663"/>
                  </a:cubicBezTo>
                  <a:cubicBezTo>
                    <a:pt x="3584" y="3663"/>
                    <a:pt x="3071" y="3763"/>
                    <a:pt x="2572" y="3923"/>
                  </a:cubicBezTo>
                  <a:cubicBezTo>
                    <a:pt x="2679" y="3768"/>
                    <a:pt x="2799" y="3613"/>
                    <a:pt x="2918" y="3447"/>
                  </a:cubicBezTo>
                  <a:cubicBezTo>
                    <a:pt x="3072" y="3256"/>
                    <a:pt x="3215" y="3066"/>
                    <a:pt x="3382" y="2875"/>
                  </a:cubicBezTo>
                  <a:cubicBezTo>
                    <a:pt x="3382" y="2851"/>
                    <a:pt x="3382" y="2851"/>
                    <a:pt x="3394" y="2851"/>
                  </a:cubicBezTo>
                  <a:cubicBezTo>
                    <a:pt x="3846" y="2482"/>
                    <a:pt x="4299" y="2411"/>
                    <a:pt x="4835" y="2339"/>
                  </a:cubicBezTo>
                  <a:close/>
                  <a:moveTo>
                    <a:pt x="4454" y="3863"/>
                  </a:moveTo>
                  <a:cubicBezTo>
                    <a:pt x="4406" y="4006"/>
                    <a:pt x="4358" y="4149"/>
                    <a:pt x="4299" y="4304"/>
                  </a:cubicBezTo>
                  <a:cubicBezTo>
                    <a:pt x="4156" y="4673"/>
                    <a:pt x="3942" y="5018"/>
                    <a:pt x="3703" y="5328"/>
                  </a:cubicBezTo>
                  <a:cubicBezTo>
                    <a:pt x="3414" y="5238"/>
                    <a:pt x="3118" y="5193"/>
                    <a:pt x="2826" y="5193"/>
                  </a:cubicBezTo>
                  <a:cubicBezTo>
                    <a:pt x="2386" y="5193"/>
                    <a:pt x="1954" y="5294"/>
                    <a:pt x="1560" y="5495"/>
                  </a:cubicBezTo>
                  <a:cubicBezTo>
                    <a:pt x="1798" y="5078"/>
                    <a:pt x="2060" y="4673"/>
                    <a:pt x="2322" y="4268"/>
                  </a:cubicBezTo>
                  <a:cubicBezTo>
                    <a:pt x="3013" y="4006"/>
                    <a:pt x="3727" y="3887"/>
                    <a:pt x="4454" y="3863"/>
                  </a:cubicBezTo>
                  <a:close/>
                  <a:moveTo>
                    <a:pt x="2037" y="2554"/>
                  </a:moveTo>
                  <a:cubicBezTo>
                    <a:pt x="2060" y="3066"/>
                    <a:pt x="2072" y="3566"/>
                    <a:pt x="2060" y="4078"/>
                  </a:cubicBezTo>
                  <a:cubicBezTo>
                    <a:pt x="1715" y="4554"/>
                    <a:pt x="1406" y="5054"/>
                    <a:pt x="1120" y="5566"/>
                  </a:cubicBezTo>
                  <a:cubicBezTo>
                    <a:pt x="1108" y="5018"/>
                    <a:pt x="1048" y="4447"/>
                    <a:pt x="941" y="3899"/>
                  </a:cubicBezTo>
                  <a:cubicBezTo>
                    <a:pt x="1167" y="3506"/>
                    <a:pt x="1429" y="3137"/>
                    <a:pt x="1763" y="2816"/>
                  </a:cubicBezTo>
                  <a:cubicBezTo>
                    <a:pt x="1846" y="2720"/>
                    <a:pt x="1941" y="2637"/>
                    <a:pt x="2037" y="2554"/>
                  </a:cubicBezTo>
                  <a:close/>
                  <a:moveTo>
                    <a:pt x="846" y="4125"/>
                  </a:moveTo>
                  <a:cubicBezTo>
                    <a:pt x="894" y="4744"/>
                    <a:pt x="929" y="5376"/>
                    <a:pt x="905" y="5995"/>
                  </a:cubicBezTo>
                  <a:cubicBezTo>
                    <a:pt x="774" y="6245"/>
                    <a:pt x="655" y="6507"/>
                    <a:pt x="548" y="6757"/>
                  </a:cubicBezTo>
                  <a:cubicBezTo>
                    <a:pt x="393" y="5852"/>
                    <a:pt x="489" y="4923"/>
                    <a:pt x="846" y="4125"/>
                  </a:cubicBezTo>
                  <a:close/>
                  <a:moveTo>
                    <a:pt x="2856" y="5427"/>
                  </a:moveTo>
                  <a:cubicBezTo>
                    <a:pt x="3083" y="5427"/>
                    <a:pt x="3315" y="5454"/>
                    <a:pt x="3549" y="5506"/>
                  </a:cubicBezTo>
                  <a:cubicBezTo>
                    <a:pt x="2846" y="6280"/>
                    <a:pt x="1858" y="6757"/>
                    <a:pt x="810" y="6828"/>
                  </a:cubicBezTo>
                  <a:cubicBezTo>
                    <a:pt x="989" y="6519"/>
                    <a:pt x="1144" y="6209"/>
                    <a:pt x="1322" y="5911"/>
                  </a:cubicBezTo>
                  <a:cubicBezTo>
                    <a:pt x="1785" y="5583"/>
                    <a:pt x="2307" y="5427"/>
                    <a:pt x="2856" y="5427"/>
                  </a:cubicBezTo>
                  <a:close/>
                  <a:moveTo>
                    <a:pt x="5729" y="1"/>
                  </a:moveTo>
                  <a:cubicBezTo>
                    <a:pt x="5695" y="1"/>
                    <a:pt x="5658" y="10"/>
                    <a:pt x="5620" y="30"/>
                  </a:cubicBezTo>
                  <a:cubicBezTo>
                    <a:pt x="4013" y="887"/>
                    <a:pt x="2048" y="1661"/>
                    <a:pt x="965" y="3209"/>
                  </a:cubicBezTo>
                  <a:cubicBezTo>
                    <a:pt x="179" y="4340"/>
                    <a:pt x="1" y="5709"/>
                    <a:pt x="441" y="6995"/>
                  </a:cubicBezTo>
                  <a:cubicBezTo>
                    <a:pt x="441" y="7007"/>
                    <a:pt x="465" y="7019"/>
                    <a:pt x="465" y="7042"/>
                  </a:cubicBezTo>
                  <a:cubicBezTo>
                    <a:pt x="465" y="7054"/>
                    <a:pt x="477" y="7066"/>
                    <a:pt x="477" y="7078"/>
                  </a:cubicBezTo>
                  <a:cubicBezTo>
                    <a:pt x="484" y="7112"/>
                    <a:pt x="505" y="7126"/>
                    <a:pt x="530" y="7126"/>
                  </a:cubicBezTo>
                  <a:cubicBezTo>
                    <a:pt x="548" y="7126"/>
                    <a:pt x="568" y="7118"/>
                    <a:pt x="584" y="7102"/>
                  </a:cubicBezTo>
                  <a:cubicBezTo>
                    <a:pt x="2025" y="7066"/>
                    <a:pt x="3382" y="6340"/>
                    <a:pt x="4168" y="5137"/>
                  </a:cubicBezTo>
                  <a:cubicBezTo>
                    <a:pt x="5120" y="3661"/>
                    <a:pt x="4942" y="1780"/>
                    <a:pt x="5882" y="315"/>
                  </a:cubicBezTo>
                  <a:cubicBezTo>
                    <a:pt x="5979" y="170"/>
                    <a:pt x="5879" y="1"/>
                    <a:pt x="5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9" name="Google Shape;189;p29"/>
          <p:cNvGrpSpPr/>
          <p:nvPr/>
        </p:nvGrpSpPr>
        <p:grpSpPr>
          <a:xfrm rot="4195286">
            <a:off x="1513602" y="19247"/>
            <a:ext cx="377141" cy="613285"/>
            <a:chOff x="295925" y="2833275"/>
            <a:chExt cx="377150" cy="613300"/>
          </a:xfrm>
        </p:grpSpPr>
        <p:sp>
          <p:nvSpPr>
            <p:cNvPr id="190" name="Google Shape;190;p29"/>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92" name="Google Shape;192;p29"/>
          <p:cNvGrpSpPr/>
          <p:nvPr/>
        </p:nvGrpSpPr>
        <p:grpSpPr>
          <a:xfrm rot="-4195286" flipH="1">
            <a:off x="6709402" y="4354284"/>
            <a:ext cx="377141" cy="613285"/>
            <a:chOff x="295925" y="2833275"/>
            <a:chExt cx="377150" cy="613300"/>
          </a:xfrm>
        </p:grpSpPr>
        <p:sp>
          <p:nvSpPr>
            <p:cNvPr id="193" name="Google Shape;193;p29"/>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95" name="Google Shape;195;p29"/>
          <p:cNvGrpSpPr/>
          <p:nvPr/>
        </p:nvGrpSpPr>
        <p:grpSpPr>
          <a:xfrm>
            <a:off x="391848" y="3847451"/>
            <a:ext cx="784861" cy="1039640"/>
            <a:chOff x="2102325" y="2586150"/>
            <a:chExt cx="814425" cy="1078800"/>
          </a:xfrm>
        </p:grpSpPr>
        <p:sp>
          <p:nvSpPr>
            <p:cNvPr id="196" name="Google Shape;196;p29"/>
            <p:cNvSpPr/>
            <p:nvPr/>
          </p:nvSpPr>
          <p:spPr>
            <a:xfrm>
              <a:off x="2324975" y="28344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2347900" y="28478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2198175" y="3422750"/>
              <a:ext cx="718575" cy="242200"/>
            </a:xfrm>
            <a:custGeom>
              <a:avLst/>
              <a:gdLst/>
              <a:ahLst/>
              <a:cxnLst/>
              <a:rect l="l" t="t" r="r" b="b"/>
              <a:pathLst>
                <a:path w="28743" h="9688" extrusionOk="0">
                  <a:moveTo>
                    <a:pt x="12327" y="1"/>
                  </a:moveTo>
                  <a:cubicBezTo>
                    <a:pt x="6060" y="1"/>
                    <a:pt x="51" y="2978"/>
                    <a:pt x="1" y="3649"/>
                  </a:cubicBezTo>
                  <a:cubicBezTo>
                    <a:pt x="1" y="3649"/>
                    <a:pt x="5952" y="9687"/>
                    <a:pt x="13079" y="9687"/>
                  </a:cubicBezTo>
                  <a:cubicBezTo>
                    <a:pt x="13400" y="9687"/>
                    <a:pt x="13724" y="9675"/>
                    <a:pt x="14050" y="9649"/>
                  </a:cubicBezTo>
                  <a:cubicBezTo>
                    <a:pt x="21587" y="9054"/>
                    <a:pt x="28742" y="6339"/>
                    <a:pt x="28707" y="5554"/>
                  </a:cubicBezTo>
                  <a:cubicBezTo>
                    <a:pt x="28671" y="4768"/>
                    <a:pt x="22789" y="1672"/>
                    <a:pt x="15550" y="291"/>
                  </a:cubicBezTo>
                  <a:cubicBezTo>
                    <a:pt x="14487" y="89"/>
                    <a:pt x="13403" y="1"/>
                    <a:pt x="1232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2211275" y="3444900"/>
              <a:ext cx="688800" cy="195050"/>
            </a:xfrm>
            <a:custGeom>
              <a:avLst/>
              <a:gdLst/>
              <a:ahLst/>
              <a:cxnLst/>
              <a:rect l="l" t="t" r="r" b="b"/>
              <a:pathLst>
                <a:path w="27552" h="7802" extrusionOk="0">
                  <a:moveTo>
                    <a:pt x="5073" y="1239"/>
                  </a:moveTo>
                  <a:cubicBezTo>
                    <a:pt x="4358" y="1834"/>
                    <a:pt x="3620" y="2394"/>
                    <a:pt x="2763" y="2822"/>
                  </a:cubicBezTo>
                  <a:lnTo>
                    <a:pt x="2751" y="2846"/>
                  </a:lnTo>
                  <a:cubicBezTo>
                    <a:pt x="2037" y="2798"/>
                    <a:pt x="1322" y="2751"/>
                    <a:pt x="596" y="2703"/>
                  </a:cubicBezTo>
                  <a:cubicBezTo>
                    <a:pt x="2048" y="2144"/>
                    <a:pt x="3549" y="1620"/>
                    <a:pt x="5073" y="1239"/>
                  </a:cubicBezTo>
                  <a:close/>
                  <a:moveTo>
                    <a:pt x="9276" y="465"/>
                  </a:moveTo>
                  <a:lnTo>
                    <a:pt x="9276" y="465"/>
                  </a:lnTo>
                  <a:cubicBezTo>
                    <a:pt x="7882" y="1203"/>
                    <a:pt x="6609" y="2144"/>
                    <a:pt x="5239" y="2870"/>
                  </a:cubicBezTo>
                  <a:cubicBezTo>
                    <a:pt x="5192" y="2906"/>
                    <a:pt x="5168" y="2929"/>
                    <a:pt x="5144" y="2977"/>
                  </a:cubicBezTo>
                  <a:cubicBezTo>
                    <a:pt x="4537" y="2929"/>
                    <a:pt x="3918" y="2906"/>
                    <a:pt x="3299" y="2870"/>
                  </a:cubicBezTo>
                  <a:cubicBezTo>
                    <a:pt x="4084" y="2429"/>
                    <a:pt x="4811" y="1858"/>
                    <a:pt x="5370" y="1155"/>
                  </a:cubicBezTo>
                  <a:cubicBezTo>
                    <a:pt x="6656" y="834"/>
                    <a:pt x="7942" y="596"/>
                    <a:pt x="9276" y="465"/>
                  </a:cubicBezTo>
                  <a:close/>
                  <a:moveTo>
                    <a:pt x="11306" y="355"/>
                  </a:moveTo>
                  <a:cubicBezTo>
                    <a:pt x="12055" y="355"/>
                    <a:pt x="12808" y="396"/>
                    <a:pt x="13562" y="489"/>
                  </a:cubicBezTo>
                  <a:cubicBezTo>
                    <a:pt x="13693" y="501"/>
                    <a:pt x="13824" y="524"/>
                    <a:pt x="13943" y="548"/>
                  </a:cubicBezTo>
                  <a:cubicBezTo>
                    <a:pt x="12562" y="1560"/>
                    <a:pt x="11192" y="2453"/>
                    <a:pt x="9645" y="3203"/>
                  </a:cubicBezTo>
                  <a:cubicBezTo>
                    <a:pt x="9609" y="3215"/>
                    <a:pt x="9585" y="3239"/>
                    <a:pt x="9573" y="3263"/>
                  </a:cubicBezTo>
                  <a:cubicBezTo>
                    <a:pt x="8287" y="3167"/>
                    <a:pt x="7013" y="3096"/>
                    <a:pt x="5727" y="3001"/>
                  </a:cubicBezTo>
                  <a:cubicBezTo>
                    <a:pt x="7049" y="2286"/>
                    <a:pt x="8454" y="1489"/>
                    <a:pt x="9514" y="429"/>
                  </a:cubicBezTo>
                  <a:cubicBezTo>
                    <a:pt x="10107" y="381"/>
                    <a:pt x="10705" y="355"/>
                    <a:pt x="11306" y="355"/>
                  </a:cubicBezTo>
                  <a:close/>
                  <a:moveTo>
                    <a:pt x="14193" y="584"/>
                  </a:moveTo>
                  <a:cubicBezTo>
                    <a:pt x="15550" y="786"/>
                    <a:pt x="16860" y="1143"/>
                    <a:pt x="18158" y="1560"/>
                  </a:cubicBezTo>
                  <a:cubicBezTo>
                    <a:pt x="17538" y="1905"/>
                    <a:pt x="16979" y="2310"/>
                    <a:pt x="16372" y="2644"/>
                  </a:cubicBezTo>
                  <a:cubicBezTo>
                    <a:pt x="15693" y="3013"/>
                    <a:pt x="15002" y="3310"/>
                    <a:pt x="14300" y="3608"/>
                  </a:cubicBezTo>
                  <a:cubicBezTo>
                    <a:pt x="12966" y="3513"/>
                    <a:pt x="11633" y="3406"/>
                    <a:pt x="10299" y="3310"/>
                  </a:cubicBezTo>
                  <a:cubicBezTo>
                    <a:pt x="11740" y="2667"/>
                    <a:pt x="13145" y="1727"/>
                    <a:pt x="14193" y="584"/>
                  </a:cubicBezTo>
                  <a:close/>
                  <a:moveTo>
                    <a:pt x="18396" y="1655"/>
                  </a:moveTo>
                  <a:cubicBezTo>
                    <a:pt x="19051" y="1858"/>
                    <a:pt x="19705" y="2084"/>
                    <a:pt x="20348" y="2322"/>
                  </a:cubicBezTo>
                  <a:cubicBezTo>
                    <a:pt x="20646" y="2429"/>
                    <a:pt x="20920" y="2548"/>
                    <a:pt x="21217" y="2644"/>
                  </a:cubicBezTo>
                  <a:cubicBezTo>
                    <a:pt x="20408" y="3167"/>
                    <a:pt x="19693" y="3691"/>
                    <a:pt x="18705" y="3977"/>
                  </a:cubicBezTo>
                  <a:cubicBezTo>
                    <a:pt x="18693" y="3977"/>
                    <a:pt x="18681" y="3989"/>
                    <a:pt x="18681" y="3989"/>
                  </a:cubicBezTo>
                  <a:cubicBezTo>
                    <a:pt x="17503" y="3882"/>
                    <a:pt x="16336" y="3775"/>
                    <a:pt x="15157" y="3691"/>
                  </a:cubicBezTo>
                  <a:cubicBezTo>
                    <a:pt x="16336" y="3215"/>
                    <a:pt x="17538" y="2548"/>
                    <a:pt x="18396" y="1655"/>
                  </a:cubicBezTo>
                  <a:close/>
                  <a:moveTo>
                    <a:pt x="21479" y="2739"/>
                  </a:moveTo>
                  <a:lnTo>
                    <a:pt x="23444" y="3501"/>
                  </a:lnTo>
                  <a:cubicBezTo>
                    <a:pt x="23063" y="3810"/>
                    <a:pt x="22694" y="4096"/>
                    <a:pt x="22265" y="4334"/>
                  </a:cubicBezTo>
                  <a:cubicBezTo>
                    <a:pt x="21325" y="4239"/>
                    <a:pt x="20384" y="4132"/>
                    <a:pt x="19467" y="4060"/>
                  </a:cubicBezTo>
                  <a:cubicBezTo>
                    <a:pt x="20229" y="3775"/>
                    <a:pt x="20979" y="3358"/>
                    <a:pt x="21479" y="2739"/>
                  </a:cubicBezTo>
                  <a:close/>
                  <a:moveTo>
                    <a:pt x="23646" y="3584"/>
                  </a:moveTo>
                  <a:cubicBezTo>
                    <a:pt x="24670" y="3989"/>
                    <a:pt x="25682" y="4406"/>
                    <a:pt x="26694" y="4822"/>
                  </a:cubicBezTo>
                  <a:lnTo>
                    <a:pt x="26671" y="4822"/>
                  </a:lnTo>
                  <a:cubicBezTo>
                    <a:pt x="25361" y="4668"/>
                    <a:pt x="24039" y="4525"/>
                    <a:pt x="22730" y="4394"/>
                  </a:cubicBezTo>
                  <a:cubicBezTo>
                    <a:pt x="23063" y="4168"/>
                    <a:pt x="23396" y="3894"/>
                    <a:pt x="23646" y="3584"/>
                  </a:cubicBezTo>
                  <a:close/>
                  <a:moveTo>
                    <a:pt x="1144" y="3084"/>
                  </a:moveTo>
                  <a:cubicBezTo>
                    <a:pt x="1703" y="3096"/>
                    <a:pt x="2275" y="3120"/>
                    <a:pt x="2846" y="3144"/>
                  </a:cubicBezTo>
                  <a:cubicBezTo>
                    <a:pt x="3537" y="3656"/>
                    <a:pt x="4084" y="4299"/>
                    <a:pt x="4489" y="5061"/>
                  </a:cubicBezTo>
                  <a:cubicBezTo>
                    <a:pt x="3346" y="4453"/>
                    <a:pt x="2251" y="3763"/>
                    <a:pt x="1144" y="3084"/>
                  </a:cubicBezTo>
                  <a:close/>
                  <a:moveTo>
                    <a:pt x="22825" y="4715"/>
                  </a:moveTo>
                  <a:lnTo>
                    <a:pt x="26004" y="5072"/>
                  </a:lnTo>
                  <a:cubicBezTo>
                    <a:pt x="25206" y="5263"/>
                    <a:pt x="24420" y="5477"/>
                    <a:pt x="23634" y="5680"/>
                  </a:cubicBezTo>
                  <a:cubicBezTo>
                    <a:pt x="23408" y="5311"/>
                    <a:pt x="23146" y="5001"/>
                    <a:pt x="22825" y="4715"/>
                  </a:cubicBezTo>
                  <a:close/>
                  <a:moveTo>
                    <a:pt x="19336" y="4346"/>
                  </a:moveTo>
                  <a:lnTo>
                    <a:pt x="19336" y="4346"/>
                  </a:lnTo>
                  <a:cubicBezTo>
                    <a:pt x="20325" y="4453"/>
                    <a:pt x="21337" y="4549"/>
                    <a:pt x="22337" y="4656"/>
                  </a:cubicBezTo>
                  <a:cubicBezTo>
                    <a:pt x="22741" y="4989"/>
                    <a:pt x="23063" y="5358"/>
                    <a:pt x="23396" y="5739"/>
                  </a:cubicBezTo>
                  <a:cubicBezTo>
                    <a:pt x="22587" y="5954"/>
                    <a:pt x="21777" y="6156"/>
                    <a:pt x="20956" y="6370"/>
                  </a:cubicBezTo>
                  <a:cubicBezTo>
                    <a:pt x="20586" y="5561"/>
                    <a:pt x="20027" y="4882"/>
                    <a:pt x="19336" y="4346"/>
                  </a:cubicBezTo>
                  <a:close/>
                  <a:moveTo>
                    <a:pt x="3334" y="3156"/>
                  </a:moveTo>
                  <a:lnTo>
                    <a:pt x="3334" y="3156"/>
                  </a:lnTo>
                  <a:cubicBezTo>
                    <a:pt x="3989" y="3179"/>
                    <a:pt x="4656" y="3215"/>
                    <a:pt x="5311" y="3239"/>
                  </a:cubicBezTo>
                  <a:cubicBezTo>
                    <a:pt x="6561" y="4060"/>
                    <a:pt x="7466" y="5251"/>
                    <a:pt x="8085" y="6608"/>
                  </a:cubicBezTo>
                  <a:cubicBezTo>
                    <a:pt x="7609" y="6454"/>
                    <a:pt x="7109" y="6299"/>
                    <a:pt x="6632" y="6085"/>
                  </a:cubicBezTo>
                  <a:cubicBezTo>
                    <a:pt x="6037" y="5834"/>
                    <a:pt x="5442" y="5549"/>
                    <a:pt x="4882" y="5251"/>
                  </a:cubicBezTo>
                  <a:cubicBezTo>
                    <a:pt x="4525" y="4430"/>
                    <a:pt x="4001" y="3739"/>
                    <a:pt x="3334" y="3156"/>
                  </a:cubicBezTo>
                  <a:close/>
                  <a:moveTo>
                    <a:pt x="15193" y="3953"/>
                  </a:moveTo>
                  <a:cubicBezTo>
                    <a:pt x="16372" y="4060"/>
                    <a:pt x="17527" y="4168"/>
                    <a:pt x="18705" y="4287"/>
                  </a:cubicBezTo>
                  <a:cubicBezTo>
                    <a:pt x="19634" y="4775"/>
                    <a:pt x="20301" y="5489"/>
                    <a:pt x="20777" y="6418"/>
                  </a:cubicBezTo>
                  <a:cubicBezTo>
                    <a:pt x="19824" y="6632"/>
                    <a:pt x="18872" y="6847"/>
                    <a:pt x="17919" y="7013"/>
                  </a:cubicBezTo>
                  <a:cubicBezTo>
                    <a:pt x="17288" y="5918"/>
                    <a:pt x="16360" y="4596"/>
                    <a:pt x="15193" y="3953"/>
                  </a:cubicBezTo>
                  <a:close/>
                  <a:moveTo>
                    <a:pt x="5870" y="3287"/>
                  </a:moveTo>
                  <a:lnTo>
                    <a:pt x="9633" y="3513"/>
                  </a:lnTo>
                  <a:cubicBezTo>
                    <a:pt x="9645" y="3513"/>
                    <a:pt x="9645" y="3525"/>
                    <a:pt x="9657" y="3525"/>
                  </a:cubicBezTo>
                  <a:cubicBezTo>
                    <a:pt x="11276" y="4191"/>
                    <a:pt x="12252" y="5906"/>
                    <a:pt x="13002" y="7430"/>
                  </a:cubicBezTo>
                  <a:cubicBezTo>
                    <a:pt x="11419" y="7394"/>
                    <a:pt x="9847" y="7156"/>
                    <a:pt x="8335" y="6692"/>
                  </a:cubicBezTo>
                  <a:cubicBezTo>
                    <a:pt x="7775" y="5358"/>
                    <a:pt x="6930" y="4251"/>
                    <a:pt x="5870" y="3287"/>
                  </a:cubicBezTo>
                  <a:close/>
                  <a:moveTo>
                    <a:pt x="10359" y="3572"/>
                  </a:moveTo>
                  <a:cubicBezTo>
                    <a:pt x="11621" y="3656"/>
                    <a:pt x="12883" y="3763"/>
                    <a:pt x="14133" y="3870"/>
                  </a:cubicBezTo>
                  <a:cubicBezTo>
                    <a:pt x="14169" y="3941"/>
                    <a:pt x="14229" y="3989"/>
                    <a:pt x="14300" y="4001"/>
                  </a:cubicBezTo>
                  <a:cubicBezTo>
                    <a:pt x="15753" y="4180"/>
                    <a:pt x="16919" y="5858"/>
                    <a:pt x="17681" y="7049"/>
                  </a:cubicBezTo>
                  <a:cubicBezTo>
                    <a:pt x="16241" y="7287"/>
                    <a:pt x="14788" y="7442"/>
                    <a:pt x="13312" y="7442"/>
                  </a:cubicBezTo>
                  <a:cubicBezTo>
                    <a:pt x="12562" y="5906"/>
                    <a:pt x="11716" y="4572"/>
                    <a:pt x="10359" y="3572"/>
                  </a:cubicBezTo>
                  <a:close/>
                  <a:moveTo>
                    <a:pt x="11255" y="0"/>
                  </a:moveTo>
                  <a:cubicBezTo>
                    <a:pt x="7514" y="0"/>
                    <a:pt x="3790" y="1012"/>
                    <a:pt x="405" y="2548"/>
                  </a:cubicBezTo>
                  <a:cubicBezTo>
                    <a:pt x="310" y="2584"/>
                    <a:pt x="1" y="2751"/>
                    <a:pt x="405" y="3025"/>
                  </a:cubicBezTo>
                  <a:cubicBezTo>
                    <a:pt x="1810" y="3953"/>
                    <a:pt x="3263" y="4834"/>
                    <a:pt x="4751" y="5584"/>
                  </a:cubicBezTo>
                  <a:cubicBezTo>
                    <a:pt x="4763" y="5596"/>
                    <a:pt x="4775" y="5596"/>
                    <a:pt x="4787" y="5608"/>
                  </a:cubicBezTo>
                  <a:cubicBezTo>
                    <a:pt x="7311" y="6870"/>
                    <a:pt x="9966" y="7739"/>
                    <a:pt x="12919" y="7799"/>
                  </a:cubicBezTo>
                  <a:cubicBezTo>
                    <a:pt x="13035" y="7801"/>
                    <a:pt x="13150" y="7802"/>
                    <a:pt x="13266" y="7802"/>
                  </a:cubicBezTo>
                  <a:cubicBezTo>
                    <a:pt x="18094" y="7802"/>
                    <a:pt x="22722" y="6131"/>
                    <a:pt x="27385" y="5072"/>
                  </a:cubicBezTo>
                  <a:cubicBezTo>
                    <a:pt x="27552" y="5025"/>
                    <a:pt x="27552" y="4822"/>
                    <a:pt x="27397" y="4751"/>
                  </a:cubicBezTo>
                  <a:cubicBezTo>
                    <a:pt x="25016" y="3751"/>
                    <a:pt x="22622" y="2751"/>
                    <a:pt x="20194" y="1870"/>
                  </a:cubicBezTo>
                  <a:cubicBezTo>
                    <a:pt x="17967" y="1084"/>
                    <a:pt x="15681" y="346"/>
                    <a:pt x="13336" y="108"/>
                  </a:cubicBezTo>
                  <a:cubicBezTo>
                    <a:pt x="12643" y="35"/>
                    <a:pt x="11949"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2107700" y="25861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2102325" y="26095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29"/>
          <p:cNvGrpSpPr/>
          <p:nvPr/>
        </p:nvGrpSpPr>
        <p:grpSpPr>
          <a:xfrm>
            <a:off x="7250715" y="153443"/>
            <a:ext cx="593710" cy="506517"/>
            <a:chOff x="400325" y="3013575"/>
            <a:chExt cx="654875" cy="558700"/>
          </a:xfrm>
        </p:grpSpPr>
        <p:sp>
          <p:nvSpPr>
            <p:cNvPr id="203" name="Google Shape;203;p29"/>
            <p:cNvSpPr/>
            <p:nvPr/>
          </p:nvSpPr>
          <p:spPr>
            <a:xfrm>
              <a:off x="400325" y="3013575"/>
              <a:ext cx="654875" cy="558700"/>
            </a:xfrm>
            <a:custGeom>
              <a:avLst/>
              <a:gdLst/>
              <a:ahLst/>
              <a:cxnLst/>
              <a:rect l="l" t="t" r="r" b="b"/>
              <a:pathLst>
                <a:path w="26195" h="22348" extrusionOk="0">
                  <a:moveTo>
                    <a:pt x="17892" y="1"/>
                  </a:moveTo>
                  <a:cubicBezTo>
                    <a:pt x="15176" y="1"/>
                    <a:pt x="11133" y="5252"/>
                    <a:pt x="11133" y="5252"/>
                  </a:cubicBezTo>
                  <a:cubicBezTo>
                    <a:pt x="10664" y="5139"/>
                    <a:pt x="6150" y="2446"/>
                    <a:pt x="3518" y="2446"/>
                  </a:cubicBezTo>
                  <a:cubicBezTo>
                    <a:pt x="2810" y="2446"/>
                    <a:pt x="2238" y="2641"/>
                    <a:pt x="1918" y="3133"/>
                  </a:cubicBezTo>
                  <a:cubicBezTo>
                    <a:pt x="430" y="5454"/>
                    <a:pt x="5013" y="9419"/>
                    <a:pt x="5013" y="9419"/>
                  </a:cubicBezTo>
                  <a:cubicBezTo>
                    <a:pt x="5013" y="9419"/>
                    <a:pt x="1" y="13098"/>
                    <a:pt x="1620" y="15825"/>
                  </a:cubicBezTo>
                  <a:cubicBezTo>
                    <a:pt x="2164" y="16734"/>
                    <a:pt x="3171" y="17036"/>
                    <a:pt x="4271" y="17036"/>
                  </a:cubicBezTo>
                  <a:cubicBezTo>
                    <a:pt x="6473" y="17036"/>
                    <a:pt x="9050" y="15825"/>
                    <a:pt x="9050" y="15825"/>
                  </a:cubicBezTo>
                  <a:lnTo>
                    <a:pt x="9050" y="15825"/>
                  </a:lnTo>
                  <a:cubicBezTo>
                    <a:pt x="9050" y="15825"/>
                    <a:pt x="8311" y="22087"/>
                    <a:pt x="11133" y="22337"/>
                  </a:cubicBezTo>
                  <a:cubicBezTo>
                    <a:pt x="11206" y="22344"/>
                    <a:pt x="11277" y="22347"/>
                    <a:pt x="11346" y="22347"/>
                  </a:cubicBezTo>
                  <a:cubicBezTo>
                    <a:pt x="14023" y="22347"/>
                    <a:pt x="14860" y="17575"/>
                    <a:pt x="14860" y="17575"/>
                  </a:cubicBezTo>
                  <a:cubicBezTo>
                    <a:pt x="14860" y="17575"/>
                    <a:pt x="17404" y="20208"/>
                    <a:pt x="19489" y="20208"/>
                  </a:cubicBezTo>
                  <a:cubicBezTo>
                    <a:pt x="20152" y="20208"/>
                    <a:pt x="20768" y="19942"/>
                    <a:pt x="21242" y="19242"/>
                  </a:cubicBezTo>
                  <a:cubicBezTo>
                    <a:pt x="23206" y="16349"/>
                    <a:pt x="20396" y="13265"/>
                    <a:pt x="20396" y="13265"/>
                  </a:cubicBezTo>
                  <a:cubicBezTo>
                    <a:pt x="20396" y="13265"/>
                    <a:pt x="26195" y="13217"/>
                    <a:pt x="25492" y="9633"/>
                  </a:cubicBezTo>
                  <a:cubicBezTo>
                    <a:pt x="24893" y="6525"/>
                    <a:pt x="20245" y="6319"/>
                    <a:pt x="19023" y="6319"/>
                  </a:cubicBezTo>
                  <a:cubicBezTo>
                    <a:pt x="18836" y="6319"/>
                    <a:pt x="18729" y="6324"/>
                    <a:pt x="18729" y="6324"/>
                  </a:cubicBezTo>
                  <a:cubicBezTo>
                    <a:pt x="18729" y="6324"/>
                    <a:pt x="21265" y="1382"/>
                    <a:pt x="18634" y="156"/>
                  </a:cubicBezTo>
                  <a:cubicBezTo>
                    <a:pt x="18402" y="49"/>
                    <a:pt x="18153" y="1"/>
                    <a:pt x="17892" y="1"/>
                  </a:cubicBezTo>
                  <a:close/>
                </a:path>
              </a:pathLst>
            </a:custGeom>
            <a:solidFill>
              <a:srgbClr val="FFFFFF"/>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440525" y="3033100"/>
              <a:ext cx="570925" cy="509225"/>
            </a:xfrm>
            <a:custGeom>
              <a:avLst/>
              <a:gdLst/>
              <a:ahLst/>
              <a:cxnLst/>
              <a:rect l="l" t="t" r="r" b="b"/>
              <a:pathLst>
                <a:path w="22837" h="20369" extrusionOk="0">
                  <a:moveTo>
                    <a:pt x="14918" y="0"/>
                  </a:moveTo>
                  <a:cubicBezTo>
                    <a:pt x="13790" y="0"/>
                    <a:pt x="12725" y="1365"/>
                    <a:pt x="12121" y="2137"/>
                  </a:cubicBezTo>
                  <a:cubicBezTo>
                    <a:pt x="11061" y="3447"/>
                    <a:pt x="10252" y="4923"/>
                    <a:pt x="9704" y="6519"/>
                  </a:cubicBezTo>
                  <a:cubicBezTo>
                    <a:pt x="8608" y="5126"/>
                    <a:pt x="7180" y="4233"/>
                    <a:pt x="5537" y="3578"/>
                  </a:cubicBezTo>
                  <a:cubicBezTo>
                    <a:pt x="4767" y="3270"/>
                    <a:pt x="3623" y="2783"/>
                    <a:pt x="2619" y="2783"/>
                  </a:cubicBezTo>
                  <a:cubicBezTo>
                    <a:pt x="2070" y="2783"/>
                    <a:pt x="1562" y="2928"/>
                    <a:pt x="1179" y="3328"/>
                  </a:cubicBezTo>
                  <a:cubicBezTo>
                    <a:pt x="0" y="4542"/>
                    <a:pt x="1286" y="6126"/>
                    <a:pt x="2322" y="6840"/>
                  </a:cubicBezTo>
                  <a:cubicBezTo>
                    <a:pt x="3501" y="7662"/>
                    <a:pt x="5072" y="8507"/>
                    <a:pt x="6596" y="8876"/>
                  </a:cubicBezTo>
                  <a:cubicBezTo>
                    <a:pt x="5394" y="9174"/>
                    <a:pt x="4239" y="9734"/>
                    <a:pt x="3263" y="10484"/>
                  </a:cubicBezTo>
                  <a:cubicBezTo>
                    <a:pt x="2310" y="11222"/>
                    <a:pt x="393" y="12853"/>
                    <a:pt x="905" y="14222"/>
                  </a:cubicBezTo>
                  <a:cubicBezTo>
                    <a:pt x="1239" y="15118"/>
                    <a:pt x="2125" y="15406"/>
                    <a:pt x="3053" y="15406"/>
                  </a:cubicBezTo>
                  <a:cubicBezTo>
                    <a:pt x="3778" y="15406"/>
                    <a:pt x="4528" y="15230"/>
                    <a:pt x="5060" y="15032"/>
                  </a:cubicBezTo>
                  <a:cubicBezTo>
                    <a:pt x="6596" y="14448"/>
                    <a:pt x="7989" y="13508"/>
                    <a:pt x="9216" y="12412"/>
                  </a:cubicBezTo>
                  <a:lnTo>
                    <a:pt x="9216" y="12412"/>
                  </a:lnTo>
                  <a:cubicBezTo>
                    <a:pt x="8680" y="13936"/>
                    <a:pt x="8251" y="15532"/>
                    <a:pt x="8430" y="17175"/>
                  </a:cubicBezTo>
                  <a:cubicBezTo>
                    <a:pt x="8549" y="18223"/>
                    <a:pt x="9025" y="20175"/>
                    <a:pt x="10335" y="20354"/>
                  </a:cubicBezTo>
                  <a:cubicBezTo>
                    <a:pt x="10402" y="20364"/>
                    <a:pt x="10467" y="20368"/>
                    <a:pt x="10529" y="20368"/>
                  </a:cubicBezTo>
                  <a:cubicBezTo>
                    <a:pt x="11828" y="20368"/>
                    <a:pt x="12127" y="18320"/>
                    <a:pt x="12264" y="17365"/>
                  </a:cubicBezTo>
                  <a:cubicBezTo>
                    <a:pt x="12430" y="16199"/>
                    <a:pt x="12442" y="15044"/>
                    <a:pt x="12299" y="13901"/>
                  </a:cubicBezTo>
                  <a:lnTo>
                    <a:pt x="12299" y="13901"/>
                  </a:lnTo>
                  <a:cubicBezTo>
                    <a:pt x="12764" y="14746"/>
                    <a:pt x="13359" y="15520"/>
                    <a:pt x="14085" y="16199"/>
                  </a:cubicBezTo>
                  <a:cubicBezTo>
                    <a:pt x="14779" y="16863"/>
                    <a:pt x="16074" y="18040"/>
                    <a:pt x="17207" y="18040"/>
                  </a:cubicBezTo>
                  <a:cubicBezTo>
                    <a:pt x="17455" y="18040"/>
                    <a:pt x="17695" y="17984"/>
                    <a:pt x="17919" y="17854"/>
                  </a:cubicBezTo>
                  <a:cubicBezTo>
                    <a:pt x="19288" y="17056"/>
                    <a:pt x="18729" y="15282"/>
                    <a:pt x="17967" y="14270"/>
                  </a:cubicBezTo>
                  <a:cubicBezTo>
                    <a:pt x="17098" y="13127"/>
                    <a:pt x="16002" y="12186"/>
                    <a:pt x="14835" y="11317"/>
                  </a:cubicBezTo>
                  <a:lnTo>
                    <a:pt x="14835" y="11317"/>
                  </a:lnTo>
                  <a:cubicBezTo>
                    <a:pt x="15539" y="11504"/>
                    <a:pt x="16266" y="11607"/>
                    <a:pt x="16996" y="11607"/>
                  </a:cubicBezTo>
                  <a:cubicBezTo>
                    <a:pt x="17427" y="11607"/>
                    <a:pt x="17859" y="11571"/>
                    <a:pt x="18288" y="11496"/>
                  </a:cubicBezTo>
                  <a:cubicBezTo>
                    <a:pt x="19598" y="11293"/>
                    <a:pt x="21717" y="10650"/>
                    <a:pt x="22241" y="9257"/>
                  </a:cubicBezTo>
                  <a:cubicBezTo>
                    <a:pt x="22836" y="7614"/>
                    <a:pt x="20943" y="6828"/>
                    <a:pt x="19681" y="6697"/>
                  </a:cubicBezTo>
                  <a:cubicBezTo>
                    <a:pt x="19336" y="6663"/>
                    <a:pt x="18992" y="6647"/>
                    <a:pt x="18649" y="6647"/>
                  </a:cubicBezTo>
                  <a:cubicBezTo>
                    <a:pt x="17314" y="6647"/>
                    <a:pt x="16003" y="6900"/>
                    <a:pt x="14752" y="7364"/>
                  </a:cubicBezTo>
                  <a:cubicBezTo>
                    <a:pt x="15550" y="6185"/>
                    <a:pt x="16133" y="4876"/>
                    <a:pt x="16383" y="3483"/>
                  </a:cubicBezTo>
                  <a:cubicBezTo>
                    <a:pt x="16586" y="2435"/>
                    <a:pt x="16729" y="804"/>
                    <a:pt x="15609" y="185"/>
                  </a:cubicBezTo>
                  <a:cubicBezTo>
                    <a:pt x="15379" y="56"/>
                    <a:pt x="15147" y="0"/>
                    <a:pt x="14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525650" y="3106400"/>
              <a:ext cx="406325" cy="362425"/>
            </a:xfrm>
            <a:custGeom>
              <a:avLst/>
              <a:gdLst/>
              <a:ahLst/>
              <a:cxnLst/>
              <a:rect l="l" t="t" r="r" b="b"/>
              <a:pathLst>
                <a:path w="16253" h="14497" extrusionOk="0">
                  <a:moveTo>
                    <a:pt x="11105" y="0"/>
                  </a:moveTo>
                  <a:cubicBezTo>
                    <a:pt x="11085" y="0"/>
                    <a:pt x="11065" y="8"/>
                    <a:pt x="11049" y="27"/>
                  </a:cubicBezTo>
                  <a:cubicBezTo>
                    <a:pt x="10287" y="860"/>
                    <a:pt x="9728" y="1849"/>
                    <a:pt x="9275" y="2896"/>
                  </a:cubicBezTo>
                  <a:cubicBezTo>
                    <a:pt x="9002" y="3527"/>
                    <a:pt x="8740" y="4206"/>
                    <a:pt x="8561" y="4908"/>
                  </a:cubicBezTo>
                  <a:cubicBezTo>
                    <a:pt x="8344" y="4796"/>
                    <a:pt x="8088" y="4732"/>
                    <a:pt x="7824" y="4732"/>
                  </a:cubicBezTo>
                  <a:cubicBezTo>
                    <a:pt x="7698" y="4732"/>
                    <a:pt x="7569" y="4747"/>
                    <a:pt x="7442" y="4777"/>
                  </a:cubicBezTo>
                  <a:cubicBezTo>
                    <a:pt x="7132" y="4849"/>
                    <a:pt x="6835" y="5016"/>
                    <a:pt x="6608" y="5254"/>
                  </a:cubicBezTo>
                  <a:cubicBezTo>
                    <a:pt x="5906" y="4623"/>
                    <a:pt x="4930" y="4182"/>
                    <a:pt x="4144" y="3825"/>
                  </a:cubicBezTo>
                  <a:cubicBezTo>
                    <a:pt x="2977" y="3313"/>
                    <a:pt x="1774" y="2908"/>
                    <a:pt x="560" y="2575"/>
                  </a:cubicBezTo>
                  <a:cubicBezTo>
                    <a:pt x="551" y="2572"/>
                    <a:pt x="543" y="2571"/>
                    <a:pt x="536" y="2571"/>
                  </a:cubicBezTo>
                  <a:cubicBezTo>
                    <a:pt x="487" y="2571"/>
                    <a:pt x="483" y="2637"/>
                    <a:pt x="524" y="2658"/>
                  </a:cubicBezTo>
                  <a:cubicBezTo>
                    <a:pt x="1667" y="3122"/>
                    <a:pt x="2846" y="3551"/>
                    <a:pt x="3965" y="4123"/>
                  </a:cubicBezTo>
                  <a:cubicBezTo>
                    <a:pt x="4453" y="4373"/>
                    <a:pt x="4942" y="4658"/>
                    <a:pt x="5406" y="4968"/>
                  </a:cubicBezTo>
                  <a:cubicBezTo>
                    <a:pt x="5715" y="5170"/>
                    <a:pt x="6013" y="5444"/>
                    <a:pt x="6311" y="5682"/>
                  </a:cubicBezTo>
                  <a:cubicBezTo>
                    <a:pt x="6275" y="5766"/>
                    <a:pt x="6251" y="5873"/>
                    <a:pt x="6239" y="5980"/>
                  </a:cubicBezTo>
                  <a:cubicBezTo>
                    <a:pt x="6192" y="6301"/>
                    <a:pt x="6299" y="6599"/>
                    <a:pt x="6466" y="6873"/>
                  </a:cubicBezTo>
                  <a:cubicBezTo>
                    <a:pt x="5680" y="7575"/>
                    <a:pt x="4870" y="8206"/>
                    <a:pt x="3906" y="8730"/>
                  </a:cubicBezTo>
                  <a:cubicBezTo>
                    <a:pt x="2667" y="9385"/>
                    <a:pt x="1370" y="9719"/>
                    <a:pt x="36" y="10088"/>
                  </a:cubicBezTo>
                  <a:cubicBezTo>
                    <a:pt x="0" y="10088"/>
                    <a:pt x="24" y="10135"/>
                    <a:pt x="36" y="10135"/>
                  </a:cubicBezTo>
                  <a:cubicBezTo>
                    <a:pt x="2310" y="10088"/>
                    <a:pt x="4965" y="8921"/>
                    <a:pt x="6751" y="7313"/>
                  </a:cubicBezTo>
                  <a:cubicBezTo>
                    <a:pt x="6930" y="7540"/>
                    <a:pt x="7168" y="7706"/>
                    <a:pt x="7406" y="7790"/>
                  </a:cubicBezTo>
                  <a:cubicBezTo>
                    <a:pt x="6537" y="9861"/>
                    <a:pt x="6573" y="12290"/>
                    <a:pt x="6954" y="14457"/>
                  </a:cubicBezTo>
                  <a:cubicBezTo>
                    <a:pt x="6959" y="14484"/>
                    <a:pt x="6979" y="14496"/>
                    <a:pt x="6999" y="14496"/>
                  </a:cubicBezTo>
                  <a:cubicBezTo>
                    <a:pt x="7024" y="14496"/>
                    <a:pt x="7049" y="14478"/>
                    <a:pt x="7049" y="14445"/>
                  </a:cubicBezTo>
                  <a:cubicBezTo>
                    <a:pt x="7108" y="12195"/>
                    <a:pt x="6870" y="9980"/>
                    <a:pt x="7799" y="7885"/>
                  </a:cubicBezTo>
                  <a:cubicBezTo>
                    <a:pt x="7837" y="7887"/>
                    <a:pt x="7874" y="7888"/>
                    <a:pt x="7912" y="7888"/>
                  </a:cubicBezTo>
                  <a:cubicBezTo>
                    <a:pt x="8112" y="7888"/>
                    <a:pt x="8309" y="7860"/>
                    <a:pt x="8490" y="7790"/>
                  </a:cubicBezTo>
                  <a:cubicBezTo>
                    <a:pt x="9478" y="9504"/>
                    <a:pt x="10918" y="10957"/>
                    <a:pt x="12633" y="11945"/>
                  </a:cubicBezTo>
                  <a:cubicBezTo>
                    <a:pt x="12648" y="11953"/>
                    <a:pt x="12663" y="11956"/>
                    <a:pt x="12676" y="11956"/>
                  </a:cubicBezTo>
                  <a:cubicBezTo>
                    <a:pt x="12747" y="11956"/>
                    <a:pt x="12786" y="11864"/>
                    <a:pt x="12716" y="11814"/>
                  </a:cubicBezTo>
                  <a:cubicBezTo>
                    <a:pt x="11169" y="10635"/>
                    <a:pt x="9883" y="9242"/>
                    <a:pt x="8894" y="7587"/>
                  </a:cubicBezTo>
                  <a:cubicBezTo>
                    <a:pt x="9144" y="7397"/>
                    <a:pt x="9347" y="7111"/>
                    <a:pt x="9442" y="6766"/>
                  </a:cubicBezTo>
                  <a:cubicBezTo>
                    <a:pt x="9454" y="6730"/>
                    <a:pt x="9454" y="6706"/>
                    <a:pt x="9454" y="6671"/>
                  </a:cubicBezTo>
                  <a:cubicBezTo>
                    <a:pt x="10418" y="6563"/>
                    <a:pt x="11371" y="6349"/>
                    <a:pt x="12359" y="6301"/>
                  </a:cubicBezTo>
                  <a:cubicBezTo>
                    <a:pt x="12956" y="6267"/>
                    <a:pt x="13553" y="6252"/>
                    <a:pt x="14150" y="6252"/>
                  </a:cubicBezTo>
                  <a:cubicBezTo>
                    <a:pt x="14803" y="6252"/>
                    <a:pt x="15456" y="6270"/>
                    <a:pt x="16110" y="6301"/>
                  </a:cubicBezTo>
                  <a:cubicBezTo>
                    <a:pt x="16229" y="6290"/>
                    <a:pt x="16252" y="6111"/>
                    <a:pt x="16157" y="6087"/>
                  </a:cubicBezTo>
                  <a:cubicBezTo>
                    <a:pt x="15117" y="5899"/>
                    <a:pt x="14077" y="5801"/>
                    <a:pt x="13016" y="5801"/>
                  </a:cubicBezTo>
                  <a:cubicBezTo>
                    <a:pt x="12802" y="5801"/>
                    <a:pt x="12587" y="5805"/>
                    <a:pt x="12371" y="5813"/>
                  </a:cubicBezTo>
                  <a:cubicBezTo>
                    <a:pt x="11466" y="5849"/>
                    <a:pt x="10418" y="5885"/>
                    <a:pt x="9490" y="6099"/>
                  </a:cubicBezTo>
                  <a:cubicBezTo>
                    <a:pt x="9430" y="5754"/>
                    <a:pt x="9252" y="5444"/>
                    <a:pt x="8990" y="5206"/>
                  </a:cubicBezTo>
                  <a:cubicBezTo>
                    <a:pt x="9168" y="4480"/>
                    <a:pt x="9335" y="3765"/>
                    <a:pt x="9633" y="3051"/>
                  </a:cubicBezTo>
                  <a:cubicBezTo>
                    <a:pt x="10049" y="2015"/>
                    <a:pt x="10621" y="1087"/>
                    <a:pt x="11180" y="134"/>
                  </a:cubicBezTo>
                  <a:cubicBezTo>
                    <a:pt x="11216" y="64"/>
                    <a:pt x="11160" y="0"/>
                    <a:pt x="1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29"/>
          <p:cNvGrpSpPr/>
          <p:nvPr/>
        </p:nvGrpSpPr>
        <p:grpSpPr>
          <a:xfrm>
            <a:off x="1547863" y="4273699"/>
            <a:ext cx="784868" cy="669602"/>
            <a:chOff x="400325" y="3013575"/>
            <a:chExt cx="654875" cy="558700"/>
          </a:xfrm>
        </p:grpSpPr>
        <p:sp>
          <p:nvSpPr>
            <p:cNvPr id="207" name="Google Shape;207;p29"/>
            <p:cNvSpPr/>
            <p:nvPr/>
          </p:nvSpPr>
          <p:spPr>
            <a:xfrm>
              <a:off x="400325" y="3013575"/>
              <a:ext cx="654875" cy="558700"/>
            </a:xfrm>
            <a:custGeom>
              <a:avLst/>
              <a:gdLst/>
              <a:ahLst/>
              <a:cxnLst/>
              <a:rect l="l" t="t" r="r" b="b"/>
              <a:pathLst>
                <a:path w="26195" h="22348" extrusionOk="0">
                  <a:moveTo>
                    <a:pt x="17892" y="1"/>
                  </a:moveTo>
                  <a:cubicBezTo>
                    <a:pt x="15176" y="1"/>
                    <a:pt x="11133" y="5252"/>
                    <a:pt x="11133" y="5252"/>
                  </a:cubicBezTo>
                  <a:cubicBezTo>
                    <a:pt x="10664" y="5139"/>
                    <a:pt x="6150" y="2446"/>
                    <a:pt x="3518" y="2446"/>
                  </a:cubicBezTo>
                  <a:cubicBezTo>
                    <a:pt x="2810" y="2446"/>
                    <a:pt x="2238" y="2641"/>
                    <a:pt x="1918" y="3133"/>
                  </a:cubicBezTo>
                  <a:cubicBezTo>
                    <a:pt x="430" y="5454"/>
                    <a:pt x="5013" y="9419"/>
                    <a:pt x="5013" y="9419"/>
                  </a:cubicBezTo>
                  <a:cubicBezTo>
                    <a:pt x="5013" y="9419"/>
                    <a:pt x="1" y="13098"/>
                    <a:pt x="1620" y="15825"/>
                  </a:cubicBezTo>
                  <a:cubicBezTo>
                    <a:pt x="2164" y="16734"/>
                    <a:pt x="3171" y="17036"/>
                    <a:pt x="4271" y="17036"/>
                  </a:cubicBezTo>
                  <a:cubicBezTo>
                    <a:pt x="6473" y="17036"/>
                    <a:pt x="9050" y="15825"/>
                    <a:pt x="9050" y="15825"/>
                  </a:cubicBezTo>
                  <a:lnTo>
                    <a:pt x="9050" y="15825"/>
                  </a:lnTo>
                  <a:cubicBezTo>
                    <a:pt x="9050" y="15825"/>
                    <a:pt x="8311" y="22087"/>
                    <a:pt x="11133" y="22337"/>
                  </a:cubicBezTo>
                  <a:cubicBezTo>
                    <a:pt x="11206" y="22344"/>
                    <a:pt x="11277" y="22347"/>
                    <a:pt x="11346" y="22347"/>
                  </a:cubicBezTo>
                  <a:cubicBezTo>
                    <a:pt x="14023" y="22347"/>
                    <a:pt x="14860" y="17575"/>
                    <a:pt x="14860" y="17575"/>
                  </a:cubicBezTo>
                  <a:cubicBezTo>
                    <a:pt x="14860" y="17575"/>
                    <a:pt x="17404" y="20208"/>
                    <a:pt x="19489" y="20208"/>
                  </a:cubicBezTo>
                  <a:cubicBezTo>
                    <a:pt x="20152" y="20208"/>
                    <a:pt x="20768" y="19942"/>
                    <a:pt x="21242" y="19242"/>
                  </a:cubicBezTo>
                  <a:cubicBezTo>
                    <a:pt x="23206" y="16349"/>
                    <a:pt x="20396" y="13265"/>
                    <a:pt x="20396" y="13265"/>
                  </a:cubicBezTo>
                  <a:cubicBezTo>
                    <a:pt x="20396" y="13265"/>
                    <a:pt x="26195" y="13217"/>
                    <a:pt x="25492" y="9633"/>
                  </a:cubicBezTo>
                  <a:cubicBezTo>
                    <a:pt x="24893" y="6525"/>
                    <a:pt x="20245" y="6319"/>
                    <a:pt x="19023" y="6319"/>
                  </a:cubicBezTo>
                  <a:cubicBezTo>
                    <a:pt x="18836" y="6319"/>
                    <a:pt x="18729" y="6324"/>
                    <a:pt x="18729" y="6324"/>
                  </a:cubicBezTo>
                  <a:cubicBezTo>
                    <a:pt x="18729" y="6324"/>
                    <a:pt x="21265" y="1382"/>
                    <a:pt x="18634" y="156"/>
                  </a:cubicBezTo>
                  <a:cubicBezTo>
                    <a:pt x="18402" y="49"/>
                    <a:pt x="18153" y="1"/>
                    <a:pt x="17892" y="1"/>
                  </a:cubicBezTo>
                  <a:close/>
                </a:path>
              </a:pathLst>
            </a:custGeom>
            <a:solidFill>
              <a:srgbClr val="FFFFFF"/>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440525" y="3033100"/>
              <a:ext cx="570925" cy="509225"/>
            </a:xfrm>
            <a:custGeom>
              <a:avLst/>
              <a:gdLst/>
              <a:ahLst/>
              <a:cxnLst/>
              <a:rect l="l" t="t" r="r" b="b"/>
              <a:pathLst>
                <a:path w="22837" h="20369" extrusionOk="0">
                  <a:moveTo>
                    <a:pt x="14918" y="0"/>
                  </a:moveTo>
                  <a:cubicBezTo>
                    <a:pt x="13790" y="0"/>
                    <a:pt x="12725" y="1365"/>
                    <a:pt x="12121" y="2137"/>
                  </a:cubicBezTo>
                  <a:cubicBezTo>
                    <a:pt x="11061" y="3447"/>
                    <a:pt x="10252" y="4923"/>
                    <a:pt x="9704" y="6519"/>
                  </a:cubicBezTo>
                  <a:cubicBezTo>
                    <a:pt x="8608" y="5126"/>
                    <a:pt x="7180" y="4233"/>
                    <a:pt x="5537" y="3578"/>
                  </a:cubicBezTo>
                  <a:cubicBezTo>
                    <a:pt x="4767" y="3270"/>
                    <a:pt x="3623" y="2783"/>
                    <a:pt x="2619" y="2783"/>
                  </a:cubicBezTo>
                  <a:cubicBezTo>
                    <a:pt x="2070" y="2783"/>
                    <a:pt x="1562" y="2928"/>
                    <a:pt x="1179" y="3328"/>
                  </a:cubicBezTo>
                  <a:cubicBezTo>
                    <a:pt x="0" y="4542"/>
                    <a:pt x="1286" y="6126"/>
                    <a:pt x="2322" y="6840"/>
                  </a:cubicBezTo>
                  <a:cubicBezTo>
                    <a:pt x="3501" y="7662"/>
                    <a:pt x="5072" y="8507"/>
                    <a:pt x="6596" y="8876"/>
                  </a:cubicBezTo>
                  <a:cubicBezTo>
                    <a:pt x="5394" y="9174"/>
                    <a:pt x="4239" y="9734"/>
                    <a:pt x="3263" y="10484"/>
                  </a:cubicBezTo>
                  <a:cubicBezTo>
                    <a:pt x="2310" y="11222"/>
                    <a:pt x="393" y="12853"/>
                    <a:pt x="905" y="14222"/>
                  </a:cubicBezTo>
                  <a:cubicBezTo>
                    <a:pt x="1239" y="15118"/>
                    <a:pt x="2125" y="15406"/>
                    <a:pt x="3053" y="15406"/>
                  </a:cubicBezTo>
                  <a:cubicBezTo>
                    <a:pt x="3778" y="15406"/>
                    <a:pt x="4528" y="15230"/>
                    <a:pt x="5060" y="15032"/>
                  </a:cubicBezTo>
                  <a:cubicBezTo>
                    <a:pt x="6596" y="14448"/>
                    <a:pt x="7989" y="13508"/>
                    <a:pt x="9216" y="12412"/>
                  </a:cubicBezTo>
                  <a:lnTo>
                    <a:pt x="9216" y="12412"/>
                  </a:lnTo>
                  <a:cubicBezTo>
                    <a:pt x="8680" y="13936"/>
                    <a:pt x="8251" y="15532"/>
                    <a:pt x="8430" y="17175"/>
                  </a:cubicBezTo>
                  <a:cubicBezTo>
                    <a:pt x="8549" y="18223"/>
                    <a:pt x="9025" y="20175"/>
                    <a:pt x="10335" y="20354"/>
                  </a:cubicBezTo>
                  <a:cubicBezTo>
                    <a:pt x="10402" y="20364"/>
                    <a:pt x="10467" y="20368"/>
                    <a:pt x="10529" y="20368"/>
                  </a:cubicBezTo>
                  <a:cubicBezTo>
                    <a:pt x="11828" y="20368"/>
                    <a:pt x="12127" y="18320"/>
                    <a:pt x="12264" y="17365"/>
                  </a:cubicBezTo>
                  <a:cubicBezTo>
                    <a:pt x="12430" y="16199"/>
                    <a:pt x="12442" y="15044"/>
                    <a:pt x="12299" y="13901"/>
                  </a:cubicBezTo>
                  <a:lnTo>
                    <a:pt x="12299" y="13901"/>
                  </a:lnTo>
                  <a:cubicBezTo>
                    <a:pt x="12764" y="14746"/>
                    <a:pt x="13359" y="15520"/>
                    <a:pt x="14085" y="16199"/>
                  </a:cubicBezTo>
                  <a:cubicBezTo>
                    <a:pt x="14779" y="16863"/>
                    <a:pt x="16074" y="18040"/>
                    <a:pt x="17207" y="18040"/>
                  </a:cubicBezTo>
                  <a:cubicBezTo>
                    <a:pt x="17455" y="18040"/>
                    <a:pt x="17695" y="17984"/>
                    <a:pt x="17919" y="17854"/>
                  </a:cubicBezTo>
                  <a:cubicBezTo>
                    <a:pt x="19288" y="17056"/>
                    <a:pt x="18729" y="15282"/>
                    <a:pt x="17967" y="14270"/>
                  </a:cubicBezTo>
                  <a:cubicBezTo>
                    <a:pt x="17098" y="13127"/>
                    <a:pt x="16002" y="12186"/>
                    <a:pt x="14835" y="11317"/>
                  </a:cubicBezTo>
                  <a:lnTo>
                    <a:pt x="14835" y="11317"/>
                  </a:lnTo>
                  <a:cubicBezTo>
                    <a:pt x="15539" y="11504"/>
                    <a:pt x="16266" y="11607"/>
                    <a:pt x="16996" y="11607"/>
                  </a:cubicBezTo>
                  <a:cubicBezTo>
                    <a:pt x="17427" y="11607"/>
                    <a:pt x="17859" y="11571"/>
                    <a:pt x="18288" y="11496"/>
                  </a:cubicBezTo>
                  <a:cubicBezTo>
                    <a:pt x="19598" y="11293"/>
                    <a:pt x="21717" y="10650"/>
                    <a:pt x="22241" y="9257"/>
                  </a:cubicBezTo>
                  <a:cubicBezTo>
                    <a:pt x="22836" y="7614"/>
                    <a:pt x="20943" y="6828"/>
                    <a:pt x="19681" y="6697"/>
                  </a:cubicBezTo>
                  <a:cubicBezTo>
                    <a:pt x="19336" y="6663"/>
                    <a:pt x="18992" y="6647"/>
                    <a:pt x="18649" y="6647"/>
                  </a:cubicBezTo>
                  <a:cubicBezTo>
                    <a:pt x="17314" y="6647"/>
                    <a:pt x="16003" y="6900"/>
                    <a:pt x="14752" y="7364"/>
                  </a:cubicBezTo>
                  <a:cubicBezTo>
                    <a:pt x="15550" y="6185"/>
                    <a:pt x="16133" y="4876"/>
                    <a:pt x="16383" y="3483"/>
                  </a:cubicBezTo>
                  <a:cubicBezTo>
                    <a:pt x="16586" y="2435"/>
                    <a:pt x="16729" y="804"/>
                    <a:pt x="15609" y="185"/>
                  </a:cubicBezTo>
                  <a:cubicBezTo>
                    <a:pt x="15379" y="56"/>
                    <a:pt x="15147" y="0"/>
                    <a:pt x="14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525650" y="3106400"/>
              <a:ext cx="406325" cy="362425"/>
            </a:xfrm>
            <a:custGeom>
              <a:avLst/>
              <a:gdLst/>
              <a:ahLst/>
              <a:cxnLst/>
              <a:rect l="l" t="t" r="r" b="b"/>
              <a:pathLst>
                <a:path w="16253" h="14497" extrusionOk="0">
                  <a:moveTo>
                    <a:pt x="11105" y="0"/>
                  </a:moveTo>
                  <a:cubicBezTo>
                    <a:pt x="11085" y="0"/>
                    <a:pt x="11065" y="8"/>
                    <a:pt x="11049" y="27"/>
                  </a:cubicBezTo>
                  <a:cubicBezTo>
                    <a:pt x="10287" y="860"/>
                    <a:pt x="9728" y="1849"/>
                    <a:pt x="9275" y="2896"/>
                  </a:cubicBezTo>
                  <a:cubicBezTo>
                    <a:pt x="9002" y="3527"/>
                    <a:pt x="8740" y="4206"/>
                    <a:pt x="8561" y="4908"/>
                  </a:cubicBezTo>
                  <a:cubicBezTo>
                    <a:pt x="8344" y="4796"/>
                    <a:pt x="8088" y="4732"/>
                    <a:pt x="7824" y="4732"/>
                  </a:cubicBezTo>
                  <a:cubicBezTo>
                    <a:pt x="7698" y="4732"/>
                    <a:pt x="7569" y="4747"/>
                    <a:pt x="7442" y="4777"/>
                  </a:cubicBezTo>
                  <a:cubicBezTo>
                    <a:pt x="7132" y="4849"/>
                    <a:pt x="6835" y="5016"/>
                    <a:pt x="6608" y="5254"/>
                  </a:cubicBezTo>
                  <a:cubicBezTo>
                    <a:pt x="5906" y="4623"/>
                    <a:pt x="4930" y="4182"/>
                    <a:pt x="4144" y="3825"/>
                  </a:cubicBezTo>
                  <a:cubicBezTo>
                    <a:pt x="2977" y="3313"/>
                    <a:pt x="1774" y="2908"/>
                    <a:pt x="560" y="2575"/>
                  </a:cubicBezTo>
                  <a:cubicBezTo>
                    <a:pt x="551" y="2572"/>
                    <a:pt x="543" y="2571"/>
                    <a:pt x="536" y="2571"/>
                  </a:cubicBezTo>
                  <a:cubicBezTo>
                    <a:pt x="487" y="2571"/>
                    <a:pt x="483" y="2637"/>
                    <a:pt x="524" y="2658"/>
                  </a:cubicBezTo>
                  <a:cubicBezTo>
                    <a:pt x="1667" y="3122"/>
                    <a:pt x="2846" y="3551"/>
                    <a:pt x="3965" y="4123"/>
                  </a:cubicBezTo>
                  <a:cubicBezTo>
                    <a:pt x="4453" y="4373"/>
                    <a:pt x="4942" y="4658"/>
                    <a:pt x="5406" y="4968"/>
                  </a:cubicBezTo>
                  <a:cubicBezTo>
                    <a:pt x="5715" y="5170"/>
                    <a:pt x="6013" y="5444"/>
                    <a:pt x="6311" y="5682"/>
                  </a:cubicBezTo>
                  <a:cubicBezTo>
                    <a:pt x="6275" y="5766"/>
                    <a:pt x="6251" y="5873"/>
                    <a:pt x="6239" y="5980"/>
                  </a:cubicBezTo>
                  <a:cubicBezTo>
                    <a:pt x="6192" y="6301"/>
                    <a:pt x="6299" y="6599"/>
                    <a:pt x="6466" y="6873"/>
                  </a:cubicBezTo>
                  <a:cubicBezTo>
                    <a:pt x="5680" y="7575"/>
                    <a:pt x="4870" y="8206"/>
                    <a:pt x="3906" y="8730"/>
                  </a:cubicBezTo>
                  <a:cubicBezTo>
                    <a:pt x="2667" y="9385"/>
                    <a:pt x="1370" y="9719"/>
                    <a:pt x="36" y="10088"/>
                  </a:cubicBezTo>
                  <a:cubicBezTo>
                    <a:pt x="0" y="10088"/>
                    <a:pt x="24" y="10135"/>
                    <a:pt x="36" y="10135"/>
                  </a:cubicBezTo>
                  <a:cubicBezTo>
                    <a:pt x="2310" y="10088"/>
                    <a:pt x="4965" y="8921"/>
                    <a:pt x="6751" y="7313"/>
                  </a:cubicBezTo>
                  <a:cubicBezTo>
                    <a:pt x="6930" y="7540"/>
                    <a:pt x="7168" y="7706"/>
                    <a:pt x="7406" y="7790"/>
                  </a:cubicBezTo>
                  <a:cubicBezTo>
                    <a:pt x="6537" y="9861"/>
                    <a:pt x="6573" y="12290"/>
                    <a:pt x="6954" y="14457"/>
                  </a:cubicBezTo>
                  <a:cubicBezTo>
                    <a:pt x="6959" y="14484"/>
                    <a:pt x="6979" y="14496"/>
                    <a:pt x="6999" y="14496"/>
                  </a:cubicBezTo>
                  <a:cubicBezTo>
                    <a:pt x="7024" y="14496"/>
                    <a:pt x="7049" y="14478"/>
                    <a:pt x="7049" y="14445"/>
                  </a:cubicBezTo>
                  <a:cubicBezTo>
                    <a:pt x="7108" y="12195"/>
                    <a:pt x="6870" y="9980"/>
                    <a:pt x="7799" y="7885"/>
                  </a:cubicBezTo>
                  <a:cubicBezTo>
                    <a:pt x="7837" y="7887"/>
                    <a:pt x="7874" y="7888"/>
                    <a:pt x="7912" y="7888"/>
                  </a:cubicBezTo>
                  <a:cubicBezTo>
                    <a:pt x="8112" y="7888"/>
                    <a:pt x="8309" y="7860"/>
                    <a:pt x="8490" y="7790"/>
                  </a:cubicBezTo>
                  <a:cubicBezTo>
                    <a:pt x="9478" y="9504"/>
                    <a:pt x="10918" y="10957"/>
                    <a:pt x="12633" y="11945"/>
                  </a:cubicBezTo>
                  <a:cubicBezTo>
                    <a:pt x="12648" y="11953"/>
                    <a:pt x="12663" y="11956"/>
                    <a:pt x="12676" y="11956"/>
                  </a:cubicBezTo>
                  <a:cubicBezTo>
                    <a:pt x="12747" y="11956"/>
                    <a:pt x="12786" y="11864"/>
                    <a:pt x="12716" y="11814"/>
                  </a:cubicBezTo>
                  <a:cubicBezTo>
                    <a:pt x="11169" y="10635"/>
                    <a:pt x="9883" y="9242"/>
                    <a:pt x="8894" y="7587"/>
                  </a:cubicBezTo>
                  <a:cubicBezTo>
                    <a:pt x="9144" y="7397"/>
                    <a:pt x="9347" y="7111"/>
                    <a:pt x="9442" y="6766"/>
                  </a:cubicBezTo>
                  <a:cubicBezTo>
                    <a:pt x="9454" y="6730"/>
                    <a:pt x="9454" y="6706"/>
                    <a:pt x="9454" y="6671"/>
                  </a:cubicBezTo>
                  <a:cubicBezTo>
                    <a:pt x="10418" y="6563"/>
                    <a:pt x="11371" y="6349"/>
                    <a:pt x="12359" y="6301"/>
                  </a:cubicBezTo>
                  <a:cubicBezTo>
                    <a:pt x="12956" y="6267"/>
                    <a:pt x="13553" y="6252"/>
                    <a:pt x="14150" y="6252"/>
                  </a:cubicBezTo>
                  <a:cubicBezTo>
                    <a:pt x="14803" y="6252"/>
                    <a:pt x="15456" y="6270"/>
                    <a:pt x="16110" y="6301"/>
                  </a:cubicBezTo>
                  <a:cubicBezTo>
                    <a:pt x="16229" y="6290"/>
                    <a:pt x="16252" y="6111"/>
                    <a:pt x="16157" y="6087"/>
                  </a:cubicBezTo>
                  <a:cubicBezTo>
                    <a:pt x="15117" y="5899"/>
                    <a:pt x="14077" y="5801"/>
                    <a:pt x="13016" y="5801"/>
                  </a:cubicBezTo>
                  <a:cubicBezTo>
                    <a:pt x="12802" y="5801"/>
                    <a:pt x="12587" y="5805"/>
                    <a:pt x="12371" y="5813"/>
                  </a:cubicBezTo>
                  <a:cubicBezTo>
                    <a:pt x="11466" y="5849"/>
                    <a:pt x="10418" y="5885"/>
                    <a:pt x="9490" y="6099"/>
                  </a:cubicBezTo>
                  <a:cubicBezTo>
                    <a:pt x="9430" y="5754"/>
                    <a:pt x="9252" y="5444"/>
                    <a:pt x="8990" y="5206"/>
                  </a:cubicBezTo>
                  <a:cubicBezTo>
                    <a:pt x="9168" y="4480"/>
                    <a:pt x="9335" y="3765"/>
                    <a:pt x="9633" y="3051"/>
                  </a:cubicBezTo>
                  <a:cubicBezTo>
                    <a:pt x="10049" y="2015"/>
                    <a:pt x="10621" y="1087"/>
                    <a:pt x="11180" y="134"/>
                  </a:cubicBezTo>
                  <a:cubicBezTo>
                    <a:pt x="11216" y="64"/>
                    <a:pt x="11160" y="0"/>
                    <a:pt x="1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29"/>
          <p:cNvGrpSpPr/>
          <p:nvPr/>
        </p:nvGrpSpPr>
        <p:grpSpPr>
          <a:xfrm>
            <a:off x="7702972" y="3847403"/>
            <a:ext cx="1004899" cy="911682"/>
            <a:chOff x="3239675" y="2934425"/>
            <a:chExt cx="837625" cy="759925"/>
          </a:xfrm>
        </p:grpSpPr>
        <p:sp>
          <p:nvSpPr>
            <p:cNvPr id="211" name="Google Shape;211;p29"/>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1pPr>
            <a:lvl2pPr lvl="1"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2pPr>
            <a:lvl3pPr lvl="2"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3pPr>
            <a:lvl4pPr lvl="3"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4pPr>
            <a:lvl5pPr lvl="4"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5pPr>
            <a:lvl6pPr lvl="5"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6pPr>
            <a:lvl7pPr lvl="6"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7pPr>
            <a:lvl8pPr lvl="7"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8pPr>
            <a:lvl9pPr lvl="8" rtl="0">
              <a:spcBef>
                <a:spcPts val="0"/>
              </a:spcBef>
              <a:spcAft>
                <a:spcPts val="0"/>
              </a:spcAft>
              <a:buClr>
                <a:schemeClr val="dk1"/>
              </a:buClr>
              <a:buSzPts val="3500"/>
              <a:buFont typeface="Hammersmith One"/>
              <a:buNone/>
              <a:defRPr sz="3500">
                <a:solidFill>
                  <a:schemeClr val="dk1"/>
                </a:solidFill>
                <a:latin typeface="Hammersmith One"/>
                <a:ea typeface="Hammersmith One"/>
                <a:cs typeface="Hammersmith One"/>
                <a:sym typeface="Hammersmith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1pPr>
            <a:lvl2pPr marL="914400" lvl="1" indent="-317500">
              <a:lnSpc>
                <a:spcPct val="100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2pPr>
            <a:lvl3pPr marL="1371600" lvl="2" indent="-317500">
              <a:lnSpc>
                <a:spcPct val="100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3pPr>
            <a:lvl4pPr marL="1828800" lvl="3" indent="-317500">
              <a:lnSpc>
                <a:spcPct val="100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4pPr>
            <a:lvl5pPr marL="2286000" lvl="4" indent="-317500">
              <a:lnSpc>
                <a:spcPct val="100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5pPr>
            <a:lvl6pPr marL="2743200" lvl="5" indent="-317500">
              <a:lnSpc>
                <a:spcPct val="100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6pPr>
            <a:lvl7pPr marL="3200400" lvl="6" indent="-317500">
              <a:lnSpc>
                <a:spcPct val="100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7pPr>
            <a:lvl8pPr marL="3657600" lvl="7" indent="-317500">
              <a:lnSpc>
                <a:spcPct val="100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8pPr>
            <a:lvl9pPr marL="4114800" lvl="8" indent="-317500">
              <a:lnSpc>
                <a:spcPct val="100000"/>
              </a:lnSpc>
              <a:spcBef>
                <a:spcPts val="1600"/>
              </a:spcBef>
              <a:spcAft>
                <a:spcPts val="1600"/>
              </a:spcAft>
              <a:buClr>
                <a:schemeClr val="dk1"/>
              </a:buClr>
              <a:buSzPts val="1400"/>
              <a:buFont typeface="Fira Sans"/>
              <a:buChar char="■"/>
              <a:defRPr>
                <a:solidFill>
                  <a:schemeClr val="dk1"/>
                </a:solidFill>
                <a:latin typeface="Fira Sans"/>
                <a:ea typeface="Fira Sans"/>
                <a:cs typeface="Fira Sans"/>
                <a:sym typeface="Fir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6" r:id="rId4"/>
    <p:sldLayoutId id="2147483658" r:id="rId5"/>
    <p:sldLayoutId id="2147483659" r:id="rId6"/>
    <p:sldLayoutId id="2147483660" r:id="rId7"/>
    <p:sldLayoutId id="2147483669" r:id="rId8"/>
    <p:sldLayoutId id="2147483675" r:id="rId9"/>
    <p:sldLayoutId id="2147483676"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A9ACB"/>
        </a:solidFill>
        <a:effectLst/>
      </p:bgPr>
    </p:bg>
    <p:spTree>
      <p:nvGrpSpPr>
        <p:cNvPr id="1" name="Shape 420"/>
        <p:cNvGrpSpPr/>
        <p:nvPr/>
      </p:nvGrpSpPr>
      <p:grpSpPr>
        <a:xfrm>
          <a:off x="0" y="0"/>
          <a:ext cx="0" cy="0"/>
          <a:chOff x="0" y="0"/>
          <a:chExt cx="0" cy="0"/>
        </a:xfrm>
      </p:grpSpPr>
      <p:sp>
        <p:nvSpPr>
          <p:cNvPr id="421" name="Google Shape;421;p36"/>
          <p:cNvSpPr txBox="1">
            <a:spLocks noGrp="1"/>
          </p:cNvSpPr>
          <p:nvPr>
            <p:ph type="ctrTitle"/>
          </p:nvPr>
        </p:nvSpPr>
        <p:spPr>
          <a:xfrm>
            <a:off x="706808" y="693976"/>
            <a:ext cx="7783750" cy="232689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600" b="1" dirty="0">
                <a:latin typeface="Times New Roman" panose="02020603050405020304" pitchFamily="18" charset="0"/>
                <a:cs typeface="Times New Roman" panose="02020603050405020304" pitchFamily="18" charset="0"/>
              </a:rPr>
              <a:t>Topd</a:t>
            </a:r>
            <a:r>
              <a:rPr lang="en-US" sz="6600" b="1" dirty="0">
                <a:latin typeface="Times New Roman" panose="02020603050405020304" pitchFamily="18" charset="0"/>
                <a:cs typeface="Times New Roman" panose="02020603050405020304" pitchFamily="18" charset="0"/>
              </a:rPr>
              <a:t>own </a:t>
            </a:r>
            <a:br>
              <a:rPr lang="en-US" sz="6600" b="1" dirty="0">
                <a:latin typeface="Times New Roman" panose="02020603050405020304" pitchFamily="18" charset="0"/>
                <a:cs typeface="Times New Roman" panose="02020603050405020304" pitchFamily="18" charset="0"/>
              </a:rPr>
            </a:br>
            <a:r>
              <a:rPr lang="en-US" sz="6600" b="1" dirty="0">
                <a:latin typeface="Times New Roman" panose="02020603050405020304" pitchFamily="18" charset="0"/>
                <a:cs typeface="Times New Roman" panose="02020603050405020304" pitchFamily="18" charset="0"/>
              </a:rPr>
              <a:t>Approach</a:t>
            </a:r>
            <a:endParaRPr sz="6600" b="1" dirty="0">
              <a:latin typeface="Times New Roman" panose="02020603050405020304" pitchFamily="18" charset="0"/>
              <a:cs typeface="Times New Roman" panose="02020603050405020304" pitchFamily="18" charset="0"/>
            </a:endParaRPr>
          </a:p>
        </p:txBody>
      </p:sp>
      <p:grpSp>
        <p:nvGrpSpPr>
          <p:cNvPr id="423" name="Google Shape;423;p36"/>
          <p:cNvGrpSpPr/>
          <p:nvPr/>
        </p:nvGrpSpPr>
        <p:grpSpPr>
          <a:xfrm rot="-2822299">
            <a:off x="7842220" y="88211"/>
            <a:ext cx="1173359" cy="1072461"/>
            <a:chOff x="3006525" y="2403000"/>
            <a:chExt cx="1173375" cy="1072475"/>
          </a:xfrm>
        </p:grpSpPr>
        <p:sp>
          <p:nvSpPr>
            <p:cNvPr id="424" name="Google Shape;424;p36"/>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rgbClr val="FFFFFF"/>
            </a:solidFill>
            <a:ln w="19050" cap="flat" cmpd="sng">
              <a:solidFill>
                <a:schemeClr val="dk1"/>
              </a:solidFill>
              <a:prstDash val="solid"/>
              <a:round/>
              <a:headEnd type="none" w="sm" len="sm"/>
              <a:tailEnd type="none" w="sm" len="sm"/>
            </a:ln>
            <a:effectLst>
              <a:outerShdw blurRad="57150" dist="28575" dir="75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36"/>
          <p:cNvGrpSpPr/>
          <p:nvPr/>
        </p:nvGrpSpPr>
        <p:grpSpPr>
          <a:xfrm>
            <a:off x="218688" y="3870863"/>
            <a:ext cx="1117125" cy="948525"/>
            <a:chOff x="218688" y="3870863"/>
            <a:chExt cx="1117125" cy="948525"/>
          </a:xfrm>
        </p:grpSpPr>
        <p:sp>
          <p:nvSpPr>
            <p:cNvPr id="428" name="Google Shape;428;p36"/>
            <p:cNvSpPr/>
            <p:nvPr/>
          </p:nvSpPr>
          <p:spPr>
            <a:xfrm>
              <a:off x="218688" y="3870863"/>
              <a:ext cx="1117125" cy="948525"/>
            </a:xfrm>
            <a:custGeom>
              <a:avLst/>
              <a:gdLst/>
              <a:ahLst/>
              <a:cxnLst/>
              <a:rect l="l" t="t" r="r" b="b"/>
              <a:pathLst>
                <a:path w="44685" h="37941" extrusionOk="0">
                  <a:moveTo>
                    <a:pt x="26524" y="0"/>
                  </a:moveTo>
                  <a:cubicBezTo>
                    <a:pt x="19176" y="0"/>
                    <a:pt x="11686" y="3384"/>
                    <a:pt x="8347" y="8520"/>
                  </a:cubicBezTo>
                  <a:cubicBezTo>
                    <a:pt x="4692" y="14175"/>
                    <a:pt x="1" y="27868"/>
                    <a:pt x="12717" y="35107"/>
                  </a:cubicBezTo>
                  <a:cubicBezTo>
                    <a:pt x="15229" y="36559"/>
                    <a:pt x="17967" y="37726"/>
                    <a:pt x="20896" y="37940"/>
                  </a:cubicBezTo>
                  <a:cubicBezTo>
                    <a:pt x="20937" y="37940"/>
                    <a:pt x="20979" y="37941"/>
                    <a:pt x="21020" y="37941"/>
                  </a:cubicBezTo>
                  <a:cubicBezTo>
                    <a:pt x="32272" y="37941"/>
                    <a:pt x="41135" y="28235"/>
                    <a:pt x="43911" y="17902"/>
                  </a:cubicBezTo>
                  <a:cubicBezTo>
                    <a:pt x="44304" y="16449"/>
                    <a:pt x="44685" y="14866"/>
                    <a:pt x="44304" y="13378"/>
                  </a:cubicBezTo>
                  <a:cubicBezTo>
                    <a:pt x="41956" y="3810"/>
                    <a:pt x="34320" y="0"/>
                    <a:pt x="26524" y="0"/>
                  </a:cubicBezTo>
                  <a:close/>
                </a:path>
              </a:pathLst>
            </a:custGeom>
            <a:solidFill>
              <a:schemeClr val="dk1"/>
            </a:solidFill>
            <a:ln w="38100" cap="flat" cmpd="sng">
              <a:solidFill>
                <a:schemeClr val="dk1"/>
              </a:solidFill>
              <a:prstDash val="solid"/>
              <a:round/>
              <a:headEnd type="none" w="sm" len="sm"/>
              <a:tailEnd type="none" w="sm" len="sm"/>
            </a:ln>
            <a:effectLst>
              <a:outerShdw blurRad="57150" dist="47625" dir="63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6"/>
            <p:cNvSpPr/>
            <p:nvPr/>
          </p:nvSpPr>
          <p:spPr>
            <a:xfrm>
              <a:off x="235363" y="3883738"/>
              <a:ext cx="1086175" cy="922550"/>
            </a:xfrm>
            <a:custGeom>
              <a:avLst/>
              <a:gdLst/>
              <a:ahLst/>
              <a:cxnLst/>
              <a:rect l="l" t="t" r="r" b="b"/>
              <a:pathLst>
                <a:path w="43447" h="36902" extrusionOk="0">
                  <a:moveTo>
                    <a:pt x="25805" y="1"/>
                  </a:moveTo>
                  <a:cubicBezTo>
                    <a:pt x="18656" y="1"/>
                    <a:pt x="11369" y="3291"/>
                    <a:pt x="8132" y="8279"/>
                  </a:cubicBezTo>
                  <a:cubicBezTo>
                    <a:pt x="4560" y="13791"/>
                    <a:pt x="0" y="27114"/>
                    <a:pt x="12371" y="34163"/>
                  </a:cubicBezTo>
                  <a:cubicBezTo>
                    <a:pt x="14812" y="35544"/>
                    <a:pt x="17467" y="36699"/>
                    <a:pt x="20324" y="36901"/>
                  </a:cubicBezTo>
                  <a:cubicBezTo>
                    <a:pt x="20366" y="36902"/>
                    <a:pt x="20407" y="36902"/>
                    <a:pt x="20448" y="36902"/>
                  </a:cubicBezTo>
                  <a:cubicBezTo>
                    <a:pt x="31403" y="36902"/>
                    <a:pt x="40016" y="27458"/>
                    <a:pt x="42708" y="17399"/>
                  </a:cubicBezTo>
                  <a:cubicBezTo>
                    <a:pt x="43089" y="15994"/>
                    <a:pt x="43446" y="14446"/>
                    <a:pt x="43089" y="12994"/>
                  </a:cubicBezTo>
                  <a:cubicBezTo>
                    <a:pt x="40810" y="3699"/>
                    <a:pt x="33385" y="1"/>
                    <a:pt x="258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6"/>
            <p:cNvSpPr/>
            <p:nvPr/>
          </p:nvSpPr>
          <p:spPr>
            <a:xfrm>
              <a:off x="364838" y="4193088"/>
              <a:ext cx="44075" cy="359000"/>
            </a:xfrm>
            <a:custGeom>
              <a:avLst/>
              <a:gdLst/>
              <a:ahLst/>
              <a:cxnLst/>
              <a:rect l="l" t="t" r="r" b="b"/>
              <a:pathLst>
                <a:path w="1763" h="14360" extrusionOk="0">
                  <a:moveTo>
                    <a:pt x="858" y="0"/>
                  </a:moveTo>
                  <a:cubicBezTo>
                    <a:pt x="798" y="131"/>
                    <a:pt x="751" y="274"/>
                    <a:pt x="691" y="405"/>
                  </a:cubicBezTo>
                  <a:cubicBezTo>
                    <a:pt x="739" y="584"/>
                    <a:pt x="775" y="774"/>
                    <a:pt x="810" y="953"/>
                  </a:cubicBezTo>
                  <a:cubicBezTo>
                    <a:pt x="1394" y="3525"/>
                    <a:pt x="1548" y="6061"/>
                    <a:pt x="1120" y="8704"/>
                  </a:cubicBezTo>
                  <a:cubicBezTo>
                    <a:pt x="834" y="10418"/>
                    <a:pt x="394" y="12085"/>
                    <a:pt x="1" y="13788"/>
                  </a:cubicBezTo>
                  <a:lnTo>
                    <a:pt x="227" y="14359"/>
                  </a:lnTo>
                  <a:cubicBezTo>
                    <a:pt x="596" y="12609"/>
                    <a:pt x="1060" y="10871"/>
                    <a:pt x="1370" y="9097"/>
                  </a:cubicBezTo>
                  <a:cubicBezTo>
                    <a:pt x="1763" y="6787"/>
                    <a:pt x="1763" y="4525"/>
                    <a:pt x="1346" y="2239"/>
                  </a:cubicBezTo>
                  <a:cubicBezTo>
                    <a:pt x="1215" y="1477"/>
                    <a:pt x="1036" y="727"/>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6"/>
            <p:cNvSpPr/>
            <p:nvPr/>
          </p:nvSpPr>
          <p:spPr>
            <a:xfrm>
              <a:off x="374363" y="4100813"/>
              <a:ext cx="81575" cy="469725"/>
            </a:xfrm>
            <a:custGeom>
              <a:avLst/>
              <a:gdLst/>
              <a:ahLst/>
              <a:cxnLst/>
              <a:rect l="l" t="t" r="r" b="b"/>
              <a:pathLst>
                <a:path w="3263" h="18789" extrusionOk="0">
                  <a:moveTo>
                    <a:pt x="2310" y="1"/>
                  </a:moveTo>
                  <a:cubicBezTo>
                    <a:pt x="2239" y="120"/>
                    <a:pt x="2179" y="227"/>
                    <a:pt x="2108" y="346"/>
                  </a:cubicBezTo>
                  <a:cubicBezTo>
                    <a:pt x="2132" y="453"/>
                    <a:pt x="2168" y="548"/>
                    <a:pt x="2191" y="667"/>
                  </a:cubicBezTo>
                  <a:cubicBezTo>
                    <a:pt x="2572" y="1965"/>
                    <a:pt x="2799" y="3322"/>
                    <a:pt x="2870" y="4692"/>
                  </a:cubicBezTo>
                  <a:cubicBezTo>
                    <a:pt x="3013" y="7513"/>
                    <a:pt x="2465" y="10180"/>
                    <a:pt x="1584" y="12800"/>
                  </a:cubicBezTo>
                  <a:cubicBezTo>
                    <a:pt x="977" y="14633"/>
                    <a:pt x="358" y="16443"/>
                    <a:pt x="1" y="18348"/>
                  </a:cubicBezTo>
                  <a:cubicBezTo>
                    <a:pt x="60" y="18503"/>
                    <a:pt x="132" y="18634"/>
                    <a:pt x="191" y="18789"/>
                  </a:cubicBezTo>
                  <a:cubicBezTo>
                    <a:pt x="513" y="16955"/>
                    <a:pt x="1084" y="15193"/>
                    <a:pt x="1691" y="13431"/>
                  </a:cubicBezTo>
                  <a:cubicBezTo>
                    <a:pt x="2477" y="11133"/>
                    <a:pt x="3120" y="8823"/>
                    <a:pt x="3191" y="6358"/>
                  </a:cubicBezTo>
                  <a:cubicBezTo>
                    <a:pt x="3263" y="4168"/>
                    <a:pt x="2930" y="2060"/>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6"/>
            <p:cNvSpPr/>
            <p:nvPr/>
          </p:nvSpPr>
          <p:spPr>
            <a:xfrm>
              <a:off x="432713" y="4084138"/>
              <a:ext cx="61625" cy="575100"/>
            </a:xfrm>
            <a:custGeom>
              <a:avLst/>
              <a:gdLst/>
              <a:ahLst/>
              <a:cxnLst/>
              <a:rect l="l" t="t" r="r" b="b"/>
              <a:pathLst>
                <a:path w="2465" h="23004" extrusionOk="0">
                  <a:moveTo>
                    <a:pt x="429" y="1"/>
                  </a:moveTo>
                  <a:cubicBezTo>
                    <a:pt x="369" y="84"/>
                    <a:pt x="298" y="191"/>
                    <a:pt x="238" y="287"/>
                  </a:cubicBezTo>
                  <a:cubicBezTo>
                    <a:pt x="226" y="298"/>
                    <a:pt x="226" y="310"/>
                    <a:pt x="203" y="322"/>
                  </a:cubicBezTo>
                  <a:cubicBezTo>
                    <a:pt x="953" y="2430"/>
                    <a:pt x="1846" y="4513"/>
                    <a:pt x="2024" y="6454"/>
                  </a:cubicBezTo>
                  <a:cubicBezTo>
                    <a:pt x="2310" y="9359"/>
                    <a:pt x="1572" y="12229"/>
                    <a:pt x="965" y="15015"/>
                  </a:cubicBezTo>
                  <a:cubicBezTo>
                    <a:pt x="417" y="17515"/>
                    <a:pt x="0" y="20015"/>
                    <a:pt x="12" y="22611"/>
                  </a:cubicBezTo>
                  <a:cubicBezTo>
                    <a:pt x="131" y="22742"/>
                    <a:pt x="250" y="22873"/>
                    <a:pt x="381" y="23004"/>
                  </a:cubicBezTo>
                  <a:cubicBezTo>
                    <a:pt x="346" y="20480"/>
                    <a:pt x="679" y="18003"/>
                    <a:pt x="1215" y="15550"/>
                  </a:cubicBezTo>
                  <a:cubicBezTo>
                    <a:pt x="1750" y="13062"/>
                    <a:pt x="2405" y="10562"/>
                    <a:pt x="2441" y="7990"/>
                  </a:cubicBezTo>
                  <a:cubicBezTo>
                    <a:pt x="2465" y="5466"/>
                    <a:pt x="1679" y="3204"/>
                    <a:pt x="786" y="918"/>
                  </a:cubicBezTo>
                  <a:cubicBezTo>
                    <a:pt x="667" y="608"/>
                    <a:pt x="548" y="310"/>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6"/>
            <p:cNvSpPr/>
            <p:nvPr/>
          </p:nvSpPr>
          <p:spPr>
            <a:xfrm>
              <a:off x="450563" y="4024313"/>
              <a:ext cx="75925" cy="656950"/>
            </a:xfrm>
            <a:custGeom>
              <a:avLst/>
              <a:gdLst/>
              <a:ahLst/>
              <a:cxnLst/>
              <a:rect l="l" t="t" r="r" b="b"/>
              <a:pathLst>
                <a:path w="3037" h="26278" extrusionOk="0">
                  <a:moveTo>
                    <a:pt x="1751" y="1"/>
                  </a:moveTo>
                  <a:cubicBezTo>
                    <a:pt x="1667" y="84"/>
                    <a:pt x="1560" y="179"/>
                    <a:pt x="1465" y="263"/>
                  </a:cubicBezTo>
                  <a:cubicBezTo>
                    <a:pt x="2275" y="3418"/>
                    <a:pt x="2751" y="6668"/>
                    <a:pt x="2572" y="9942"/>
                  </a:cubicBezTo>
                  <a:cubicBezTo>
                    <a:pt x="2441" y="12705"/>
                    <a:pt x="1620" y="15181"/>
                    <a:pt x="894" y="17777"/>
                  </a:cubicBezTo>
                  <a:cubicBezTo>
                    <a:pt x="203" y="20253"/>
                    <a:pt x="1" y="22789"/>
                    <a:pt x="191" y="25385"/>
                  </a:cubicBezTo>
                  <a:cubicBezTo>
                    <a:pt x="203" y="25575"/>
                    <a:pt x="227" y="25790"/>
                    <a:pt x="239" y="25992"/>
                  </a:cubicBezTo>
                  <a:cubicBezTo>
                    <a:pt x="346" y="26099"/>
                    <a:pt x="441" y="26194"/>
                    <a:pt x="548" y="26278"/>
                  </a:cubicBezTo>
                  <a:cubicBezTo>
                    <a:pt x="536" y="26171"/>
                    <a:pt x="513" y="26051"/>
                    <a:pt x="513" y="25956"/>
                  </a:cubicBezTo>
                  <a:cubicBezTo>
                    <a:pt x="263" y="23218"/>
                    <a:pt x="441" y="20503"/>
                    <a:pt x="1167" y="17872"/>
                  </a:cubicBezTo>
                  <a:cubicBezTo>
                    <a:pt x="1858" y="15419"/>
                    <a:pt x="2644" y="13074"/>
                    <a:pt x="2846" y="10490"/>
                  </a:cubicBezTo>
                  <a:cubicBezTo>
                    <a:pt x="3037" y="7930"/>
                    <a:pt x="2810" y="5358"/>
                    <a:pt x="2358" y="2858"/>
                  </a:cubicBezTo>
                  <a:cubicBezTo>
                    <a:pt x="2203" y="1882"/>
                    <a:pt x="1989" y="929"/>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6"/>
            <p:cNvSpPr/>
            <p:nvPr/>
          </p:nvSpPr>
          <p:spPr>
            <a:xfrm>
              <a:off x="501463" y="4012713"/>
              <a:ext cx="69675" cy="704575"/>
            </a:xfrm>
            <a:custGeom>
              <a:avLst/>
              <a:gdLst/>
              <a:ahLst/>
              <a:cxnLst/>
              <a:rect l="l" t="t" r="r" b="b"/>
              <a:pathLst>
                <a:path w="2787" h="28183" extrusionOk="0">
                  <a:moveTo>
                    <a:pt x="286" y="0"/>
                  </a:moveTo>
                  <a:cubicBezTo>
                    <a:pt x="179" y="84"/>
                    <a:pt x="96" y="155"/>
                    <a:pt x="1" y="250"/>
                  </a:cubicBezTo>
                  <a:cubicBezTo>
                    <a:pt x="965" y="3691"/>
                    <a:pt x="1941" y="7108"/>
                    <a:pt x="2239" y="10728"/>
                  </a:cubicBezTo>
                  <a:cubicBezTo>
                    <a:pt x="2453" y="13526"/>
                    <a:pt x="2144" y="16252"/>
                    <a:pt x="1548" y="18991"/>
                  </a:cubicBezTo>
                  <a:cubicBezTo>
                    <a:pt x="1013" y="21455"/>
                    <a:pt x="346" y="23896"/>
                    <a:pt x="96" y="26444"/>
                  </a:cubicBezTo>
                  <a:cubicBezTo>
                    <a:pt x="48" y="26932"/>
                    <a:pt x="12" y="27420"/>
                    <a:pt x="1" y="27920"/>
                  </a:cubicBezTo>
                  <a:cubicBezTo>
                    <a:pt x="132" y="28004"/>
                    <a:pt x="251" y="28099"/>
                    <a:pt x="393" y="28182"/>
                  </a:cubicBezTo>
                  <a:cubicBezTo>
                    <a:pt x="453" y="25003"/>
                    <a:pt x="1382" y="21729"/>
                    <a:pt x="2013" y="18693"/>
                  </a:cubicBezTo>
                  <a:cubicBezTo>
                    <a:pt x="2537" y="16157"/>
                    <a:pt x="2787" y="13621"/>
                    <a:pt x="2596" y="11025"/>
                  </a:cubicBezTo>
                  <a:cubicBezTo>
                    <a:pt x="2394" y="8418"/>
                    <a:pt x="1846" y="5882"/>
                    <a:pt x="1191" y="3370"/>
                  </a:cubicBezTo>
                  <a:cubicBezTo>
                    <a:pt x="894" y="2263"/>
                    <a:pt x="596" y="1131"/>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6"/>
            <p:cNvSpPr/>
            <p:nvPr/>
          </p:nvSpPr>
          <p:spPr>
            <a:xfrm>
              <a:off x="528563" y="3984738"/>
              <a:ext cx="102700" cy="748925"/>
            </a:xfrm>
            <a:custGeom>
              <a:avLst/>
              <a:gdLst/>
              <a:ahLst/>
              <a:cxnLst/>
              <a:rect l="l" t="t" r="r" b="b"/>
              <a:pathLst>
                <a:path w="4108" h="29957" extrusionOk="0">
                  <a:moveTo>
                    <a:pt x="655" y="0"/>
                  </a:moveTo>
                  <a:cubicBezTo>
                    <a:pt x="524" y="95"/>
                    <a:pt x="393" y="179"/>
                    <a:pt x="274" y="286"/>
                  </a:cubicBezTo>
                  <a:cubicBezTo>
                    <a:pt x="1572" y="3108"/>
                    <a:pt x="3191" y="5822"/>
                    <a:pt x="3512" y="9025"/>
                  </a:cubicBezTo>
                  <a:cubicBezTo>
                    <a:pt x="4108" y="15073"/>
                    <a:pt x="1000" y="20610"/>
                    <a:pt x="226" y="26468"/>
                  </a:cubicBezTo>
                  <a:cubicBezTo>
                    <a:pt x="83" y="27551"/>
                    <a:pt x="0" y="28647"/>
                    <a:pt x="48" y="29766"/>
                  </a:cubicBezTo>
                  <a:cubicBezTo>
                    <a:pt x="155" y="29825"/>
                    <a:pt x="274" y="29897"/>
                    <a:pt x="381" y="29956"/>
                  </a:cubicBezTo>
                  <a:cubicBezTo>
                    <a:pt x="214" y="25968"/>
                    <a:pt x="1584" y="21919"/>
                    <a:pt x="2655" y="18086"/>
                  </a:cubicBezTo>
                  <a:cubicBezTo>
                    <a:pt x="3429" y="15347"/>
                    <a:pt x="4096" y="12478"/>
                    <a:pt x="3917" y="9573"/>
                  </a:cubicBezTo>
                  <a:cubicBezTo>
                    <a:pt x="3774" y="7061"/>
                    <a:pt x="2881" y="4798"/>
                    <a:pt x="1846" y="2608"/>
                  </a:cubicBezTo>
                  <a:cubicBezTo>
                    <a:pt x="1441" y="1727"/>
                    <a:pt x="1024" y="881"/>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586588" y="3949913"/>
              <a:ext cx="74750" cy="817075"/>
            </a:xfrm>
            <a:custGeom>
              <a:avLst/>
              <a:gdLst/>
              <a:ahLst/>
              <a:cxnLst/>
              <a:rect l="l" t="t" r="r" b="b"/>
              <a:pathLst>
                <a:path w="2990" h="32683" extrusionOk="0">
                  <a:moveTo>
                    <a:pt x="703" y="0"/>
                  </a:moveTo>
                  <a:cubicBezTo>
                    <a:pt x="632" y="24"/>
                    <a:pt x="572" y="72"/>
                    <a:pt x="489" y="95"/>
                  </a:cubicBezTo>
                  <a:cubicBezTo>
                    <a:pt x="1025" y="1322"/>
                    <a:pt x="1430" y="2619"/>
                    <a:pt x="1703" y="3989"/>
                  </a:cubicBezTo>
                  <a:cubicBezTo>
                    <a:pt x="2168" y="6489"/>
                    <a:pt x="2203" y="9061"/>
                    <a:pt x="2049" y="11585"/>
                  </a:cubicBezTo>
                  <a:cubicBezTo>
                    <a:pt x="1656" y="17181"/>
                    <a:pt x="239" y="22634"/>
                    <a:pt x="48" y="28254"/>
                  </a:cubicBezTo>
                  <a:cubicBezTo>
                    <a:pt x="1" y="29647"/>
                    <a:pt x="13" y="31075"/>
                    <a:pt x="167" y="32480"/>
                  </a:cubicBezTo>
                  <a:cubicBezTo>
                    <a:pt x="310" y="32564"/>
                    <a:pt x="453" y="32611"/>
                    <a:pt x="596" y="32683"/>
                  </a:cubicBezTo>
                  <a:cubicBezTo>
                    <a:pt x="453" y="31373"/>
                    <a:pt x="394" y="30028"/>
                    <a:pt x="417" y="28670"/>
                  </a:cubicBezTo>
                  <a:cubicBezTo>
                    <a:pt x="489" y="25789"/>
                    <a:pt x="894" y="22943"/>
                    <a:pt x="1322" y="20098"/>
                  </a:cubicBezTo>
                  <a:cubicBezTo>
                    <a:pt x="2132" y="14883"/>
                    <a:pt x="2989" y="9537"/>
                    <a:pt x="2001" y="4263"/>
                  </a:cubicBezTo>
                  <a:cubicBezTo>
                    <a:pt x="1715" y="2810"/>
                    <a:pt x="1299" y="1334"/>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606538" y="3933538"/>
              <a:ext cx="75025" cy="842375"/>
            </a:xfrm>
            <a:custGeom>
              <a:avLst/>
              <a:gdLst/>
              <a:ahLst/>
              <a:cxnLst/>
              <a:rect l="l" t="t" r="r" b="b"/>
              <a:pathLst>
                <a:path w="3001" h="33695" extrusionOk="0">
                  <a:moveTo>
                    <a:pt x="1370" y="0"/>
                  </a:moveTo>
                  <a:lnTo>
                    <a:pt x="1048" y="131"/>
                  </a:lnTo>
                  <a:cubicBezTo>
                    <a:pt x="1560" y="1870"/>
                    <a:pt x="2025" y="3632"/>
                    <a:pt x="2298" y="5441"/>
                  </a:cubicBezTo>
                  <a:cubicBezTo>
                    <a:pt x="2703" y="8168"/>
                    <a:pt x="2644" y="10871"/>
                    <a:pt x="2144" y="13609"/>
                  </a:cubicBezTo>
                  <a:cubicBezTo>
                    <a:pt x="1679" y="16086"/>
                    <a:pt x="1013" y="18514"/>
                    <a:pt x="608" y="20991"/>
                  </a:cubicBezTo>
                  <a:cubicBezTo>
                    <a:pt x="191" y="23515"/>
                    <a:pt x="0" y="26051"/>
                    <a:pt x="12" y="28611"/>
                  </a:cubicBezTo>
                  <a:cubicBezTo>
                    <a:pt x="24" y="30254"/>
                    <a:pt x="96" y="31921"/>
                    <a:pt x="298" y="33576"/>
                  </a:cubicBezTo>
                  <a:cubicBezTo>
                    <a:pt x="381" y="33612"/>
                    <a:pt x="477" y="33647"/>
                    <a:pt x="572" y="33695"/>
                  </a:cubicBezTo>
                  <a:cubicBezTo>
                    <a:pt x="143" y="29432"/>
                    <a:pt x="143" y="25218"/>
                    <a:pt x="870" y="20931"/>
                  </a:cubicBezTo>
                  <a:cubicBezTo>
                    <a:pt x="1310" y="18455"/>
                    <a:pt x="1989" y="16038"/>
                    <a:pt x="2453" y="13573"/>
                  </a:cubicBezTo>
                  <a:cubicBezTo>
                    <a:pt x="2894" y="11144"/>
                    <a:pt x="3001" y="8704"/>
                    <a:pt x="2703" y="6227"/>
                  </a:cubicBezTo>
                  <a:cubicBezTo>
                    <a:pt x="2453" y="4132"/>
                    <a:pt x="1965" y="2024"/>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614863" y="3924013"/>
              <a:ext cx="96775" cy="858150"/>
            </a:xfrm>
            <a:custGeom>
              <a:avLst/>
              <a:gdLst/>
              <a:ahLst/>
              <a:cxnLst/>
              <a:rect l="l" t="t" r="r" b="b"/>
              <a:pathLst>
                <a:path w="3871" h="34326" extrusionOk="0">
                  <a:moveTo>
                    <a:pt x="1882" y="0"/>
                  </a:moveTo>
                  <a:cubicBezTo>
                    <a:pt x="1823" y="36"/>
                    <a:pt x="1763" y="48"/>
                    <a:pt x="1703" y="72"/>
                  </a:cubicBezTo>
                  <a:cubicBezTo>
                    <a:pt x="3275" y="4287"/>
                    <a:pt x="3870" y="8930"/>
                    <a:pt x="3144" y="13490"/>
                  </a:cubicBezTo>
                  <a:cubicBezTo>
                    <a:pt x="2704" y="16217"/>
                    <a:pt x="1787" y="18788"/>
                    <a:pt x="1096" y="21431"/>
                  </a:cubicBezTo>
                  <a:cubicBezTo>
                    <a:pt x="418" y="23908"/>
                    <a:pt x="1" y="26432"/>
                    <a:pt x="25" y="29028"/>
                  </a:cubicBezTo>
                  <a:cubicBezTo>
                    <a:pt x="37" y="30766"/>
                    <a:pt x="215" y="32504"/>
                    <a:pt x="572" y="34195"/>
                  </a:cubicBezTo>
                  <a:cubicBezTo>
                    <a:pt x="691" y="34231"/>
                    <a:pt x="799" y="34278"/>
                    <a:pt x="918" y="34326"/>
                  </a:cubicBezTo>
                  <a:cubicBezTo>
                    <a:pt x="1" y="30004"/>
                    <a:pt x="251" y="25587"/>
                    <a:pt x="1442" y="21241"/>
                  </a:cubicBezTo>
                  <a:cubicBezTo>
                    <a:pt x="2180" y="18622"/>
                    <a:pt x="3049" y="16026"/>
                    <a:pt x="3466" y="13311"/>
                  </a:cubicBezTo>
                  <a:cubicBezTo>
                    <a:pt x="3823" y="10918"/>
                    <a:pt x="3847" y="8454"/>
                    <a:pt x="3513" y="6061"/>
                  </a:cubicBezTo>
                  <a:cubicBezTo>
                    <a:pt x="3227" y="3965"/>
                    <a:pt x="2692" y="1905"/>
                    <a:pt x="1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674413" y="3913888"/>
              <a:ext cx="61625" cy="889725"/>
            </a:xfrm>
            <a:custGeom>
              <a:avLst/>
              <a:gdLst/>
              <a:ahLst/>
              <a:cxnLst/>
              <a:rect l="l" t="t" r="r" b="b"/>
              <a:pathLst>
                <a:path w="2465" h="35589" extrusionOk="0">
                  <a:moveTo>
                    <a:pt x="584" y="0"/>
                  </a:moveTo>
                  <a:cubicBezTo>
                    <a:pt x="476" y="36"/>
                    <a:pt x="393" y="60"/>
                    <a:pt x="286" y="108"/>
                  </a:cubicBezTo>
                  <a:cubicBezTo>
                    <a:pt x="1667" y="4739"/>
                    <a:pt x="2465" y="9775"/>
                    <a:pt x="1810" y="14562"/>
                  </a:cubicBezTo>
                  <a:cubicBezTo>
                    <a:pt x="1429" y="17300"/>
                    <a:pt x="619" y="19920"/>
                    <a:pt x="286" y="22658"/>
                  </a:cubicBezTo>
                  <a:cubicBezTo>
                    <a:pt x="0" y="25051"/>
                    <a:pt x="0" y="27492"/>
                    <a:pt x="286" y="29897"/>
                  </a:cubicBezTo>
                  <a:cubicBezTo>
                    <a:pt x="524" y="31814"/>
                    <a:pt x="917" y="33719"/>
                    <a:pt x="1524" y="35541"/>
                  </a:cubicBezTo>
                  <a:lnTo>
                    <a:pt x="1834" y="35588"/>
                  </a:lnTo>
                  <a:cubicBezTo>
                    <a:pt x="536" y="31338"/>
                    <a:pt x="12" y="26885"/>
                    <a:pt x="631" y="22360"/>
                  </a:cubicBezTo>
                  <a:cubicBezTo>
                    <a:pt x="988" y="19705"/>
                    <a:pt x="1762" y="17169"/>
                    <a:pt x="2119" y="14514"/>
                  </a:cubicBezTo>
                  <a:cubicBezTo>
                    <a:pt x="2453" y="11930"/>
                    <a:pt x="2369" y="9287"/>
                    <a:pt x="2012" y="6704"/>
                  </a:cubicBezTo>
                  <a:cubicBezTo>
                    <a:pt x="1715" y="4430"/>
                    <a:pt x="1226" y="2191"/>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699713" y="3901688"/>
              <a:ext cx="85450" cy="904600"/>
            </a:xfrm>
            <a:custGeom>
              <a:avLst/>
              <a:gdLst/>
              <a:ahLst/>
              <a:cxnLst/>
              <a:rect l="l" t="t" r="r" b="b"/>
              <a:pathLst>
                <a:path w="3418" h="36184" extrusionOk="0">
                  <a:moveTo>
                    <a:pt x="1346" y="0"/>
                  </a:moveTo>
                  <a:cubicBezTo>
                    <a:pt x="1298" y="12"/>
                    <a:pt x="1250" y="36"/>
                    <a:pt x="1191" y="36"/>
                  </a:cubicBezTo>
                  <a:cubicBezTo>
                    <a:pt x="2917" y="5037"/>
                    <a:pt x="3405" y="10442"/>
                    <a:pt x="2560" y="15717"/>
                  </a:cubicBezTo>
                  <a:cubicBezTo>
                    <a:pt x="1727" y="20836"/>
                    <a:pt x="0" y="25837"/>
                    <a:pt x="322" y="31123"/>
                  </a:cubicBezTo>
                  <a:cubicBezTo>
                    <a:pt x="417" y="32850"/>
                    <a:pt x="750" y="34576"/>
                    <a:pt x="1369" y="36160"/>
                  </a:cubicBezTo>
                  <a:cubicBezTo>
                    <a:pt x="1488" y="36171"/>
                    <a:pt x="1607" y="36183"/>
                    <a:pt x="1727" y="36183"/>
                  </a:cubicBezTo>
                  <a:cubicBezTo>
                    <a:pt x="95" y="32254"/>
                    <a:pt x="464" y="27694"/>
                    <a:pt x="1298" y="23491"/>
                  </a:cubicBezTo>
                  <a:cubicBezTo>
                    <a:pt x="1834" y="20789"/>
                    <a:pt x="2536" y="18110"/>
                    <a:pt x="2941" y="15395"/>
                  </a:cubicBezTo>
                  <a:cubicBezTo>
                    <a:pt x="3334" y="12752"/>
                    <a:pt x="3417" y="10097"/>
                    <a:pt x="3131" y="7442"/>
                  </a:cubicBezTo>
                  <a:cubicBezTo>
                    <a:pt x="2858" y="4870"/>
                    <a:pt x="2250" y="2382"/>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740488" y="3893638"/>
              <a:ext cx="74125" cy="910850"/>
            </a:xfrm>
            <a:custGeom>
              <a:avLst/>
              <a:gdLst/>
              <a:ahLst/>
              <a:cxnLst/>
              <a:rect l="l" t="t" r="r" b="b"/>
              <a:pathLst>
                <a:path w="2965" h="36434" extrusionOk="0">
                  <a:moveTo>
                    <a:pt x="1262" y="1"/>
                  </a:moveTo>
                  <a:cubicBezTo>
                    <a:pt x="1155" y="13"/>
                    <a:pt x="1072" y="25"/>
                    <a:pt x="965" y="60"/>
                  </a:cubicBezTo>
                  <a:cubicBezTo>
                    <a:pt x="2620" y="5085"/>
                    <a:pt x="2965" y="10407"/>
                    <a:pt x="1751" y="15634"/>
                  </a:cubicBezTo>
                  <a:cubicBezTo>
                    <a:pt x="1155" y="18182"/>
                    <a:pt x="441" y="20658"/>
                    <a:pt x="215" y="23278"/>
                  </a:cubicBezTo>
                  <a:cubicBezTo>
                    <a:pt x="0" y="25730"/>
                    <a:pt x="84" y="28219"/>
                    <a:pt x="488" y="30659"/>
                  </a:cubicBezTo>
                  <a:cubicBezTo>
                    <a:pt x="798" y="32612"/>
                    <a:pt x="1310" y="34588"/>
                    <a:pt x="2048" y="36434"/>
                  </a:cubicBezTo>
                  <a:cubicBezTo>
                    <a:pt x="2143" y="36410"/>
                    <a:pt x="2227" y="36410"/>
                    <a:pt x="2322" y="36398"/>
                  </a:cubicBezTo>
                  <a:cubicBezTo>
                    <a:pt x="846" y="32267"/>
                    <a:pt x="119" y="27945"/>
                    <a:pt x="500" y="23408"/>
                  </a:cubicBezTo>
                  <a:cubicBezTo>
                    <a:pt x="738" y="20622"/>
                    <a:pt x="1548" y="18015"/>
                    <a:pt x="2143" y="15312"/>
                  </a:cubicBezTo>
                  <a:cubicBezTo>
                    <a:pt x="2691" y="12836"/>
                    <a:pt x="2917" y="10276"/>
                    <a:pt x="2774" y="7740"/>
                  </a:cubicBezTo>
                  <a:cubicBezTo>
                    <a:pt x="2643" y="5097"/>
                    <a:pt x="2155" y="2454"/>
                    <a:pt x="1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778588" y="3891863"/>
              <a:ext cx="91100" cy="900425"/>
            </a:xfrm>
            <a:custGeom>
              <a:avLst/>
              <a:gdLst/>
              <a:ahLst/>
              <a:cxnLst/>
              <a:rect l="l" t="t" r="r" b="b"/>
              <a:pathLst>
                <a:path w="3644" h="36017" extrusionOk="0">
                  <a:moveTo>
                    <a:pt x="155" y="0"/>
                  </a:moveTo>
                  <a:cubicBezTo>
                    <a:pt x="107" y="12"/>
                    <a:pt x="48" y="12"/>
                    <a:pt x="0" y="24"/>
                  </a:cubicBezTo>
                  <a:cubicBezTo>
                    <a:pt x="1703" y="4668"/>
                    <a:pt x="2310" y="9704"/>
                    <a:pt x="1715" y="14681"/>
                  </a:cubicBezTo>
                  <a:cubicBezTo>
                    <a:pt x="1417" y="17217"/>
                    <a:pt x="881" y="19717"/>
                    <a:pt x="619" y="22241"/>
                  </a:cubicBezTo>
                  <a:cubicBezTo>
                    <a:pt x="381" y="24563"/>
                    <a:pt x="417" y="26908"/>
                    <a:pt x="834" y="29194"/>
                  </a:cubicBezTo>
                  <a:cubicBezTo>
                    <a:pt x="1286" y="31611"/>
                    <a:pt x="2108" y="33945"/>
                    <a:pt x="3310" y="36017"/>
                  </a:cubicBezTo>
                  <a:cubicBezTo>
                    <a:pt x="3429" y="35981"/>
                    <a:pt x="3525" y="35957"/>
                    <a:pt x="3644" y="35921"/>
                  </a:cubicBezTo>
                  <a:cubicBezTo>
                    <a:pt x="1381" y="31754"/>
                    <a:pt x="453" y="27099"/>
                    <a:pt x="953" y="22241"/>
                  </a:cubicBezTo>
                  <a:cubicBezTo>
                    <a:pt x="1227" y="19669"/>
                    <a:pt x="1774" y="17145"/>
                    <a:pt x="2072" y="14562"/>
                  </a:cubicBezTo>
                  <a:cubicBezTo>
                    <a:pt x="2334" y="12204"/>
                    <a:pt x="2358" y="9775"/>
                    <a:pt x="2060" y="7406"/>
                  </a:cubicBezTo>
                  <a:cubicBezTo>
                    <a:pt x="1751" y="4846"/>
                    <a:pt x="1108" y="2346"/>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813713" y="3887688"/>
              <a:ext cx="92300" cy="893000"/>
            </a:xfrm>
            <a:custGeom>
              <a:avLst/>
              <a:gdLst/>
              <a:ahLst/>
              <a:cxnLst/>
              <a:rect l="l" t="t" r="r" b="b"/>
              <a:pathLst>
                <a:path w="3692" h="35720" extrusionOk="0">
                  <a:moveTo>
                    <a:pt x="250" y="1"/>
                  </a:moveTo>
                  <a:cubicBezTo>
                    <a:pt x="167" y="13"/>
                    <a:pt x="72" y="13"/>
                    <a:pt x="0" y="25"/>
                  </a:cubicBezTo>
                  <a:cubicBezTo>
                    <a:pt x="524" y="2465"/>
                    <a:pt x="1250" y="4823"/>
                    <a:pt x="1631" y="7311"/>
                  </a:cubicBezTo>
                  <a:cubicBezTo>
                    <a:pt x="2036" y="9942"/>
                    <a:pt x="2143" y="12621"/>
                    <a:pt x="1929" y="15324"/>
                  </a:cubicBezTo>
                  <a:cubicBezTo>
                    <a:pt x="1548" y="20003"/>
                    <a:pt x="822" y="24611"/>
                    <a:pt x="1477" y="29314"/>
                  </a:cubicBezTo>
                  <a:cubicBezTo>
                    <a:pt x="1786" y="31552"/>
                    <a:pt x="2393" y="33814"/>
                    <a:pt x="3513" y="35719"/>
                  </a:cubicBezTo>
                  <a:cubicBezTo>
                    <a:pt x="3572" y="35696"/>
                    <a:pt x="3632" y="35672"/>
                    <a:pt x="3691" y="35660"/>
                  </a:cubicBezTo>
                  <a:cubicBezTo>
                    <a:pt x="1774" y="31671"/>
                    <a:pt x="1310" y="27325"/>
                    <a:pt x="1512" y="22825"/>
                  </a:cubicBezTo>
                  <a:cubicBezTo>
                    <a:pt x="1631" y="20420"/>
                    <a:pt x="1965" y="18039"/>
                    <a:pt x="2167" y="15645"/>
                  </a:cubicBezTo>
                  <a:cubicBezTo>
                    <a:pt x="2381" y="13157"/>
                    <a:pt x="2346" y="10681"/>
                    <a:pt x="2024" y="8216"/>
                  </a:cubicBezTo>
                  <a:cubicBezTo>
                    <a:pt x="1667" y="5489"/>
                    <a:pt x="1131" y="2584"/>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826988" y="3887088"/>
              <a:ext cx="150150" cy="864125"/>
            </a:xfrm>
            <a:custGeom>
              <a:avLst/>
              <a:gdLst/>
              <a:ahLst/>
              <a:cxnLst/>
              <a:rect l="l" t="t" r="r" b="b"/>
              <a:pathLst>
                <a:path w="6006" h="34565" extrusionOk="0">
                  <a:moveTo>
                    <a:pt x="68" y="0"/>
                  </a:moveTo>
                  <a:cubicBezTo>
                    <a:pt x="37" y="0"/>
                    <a:pt x="0" y="42"/>
                    <a:pt x="17" y="84"/>
                  </a:cubicBezTo>
                  <a:cubicBezTo>
                    <a:pt x="4422" y="8788"/>
                    <a:pt x="196" y="19134"/>
                    <a:pt x="3446" y="28147"/>
                  </a:cubicBezTo>
                  <a:cubicBezTo>
                    <a:pt x="4220" y="30290"/>
                    <a:pt x="5244" y="32314"/>
                    <a:pt x="5720" y="34565"/>
                  </a:cubicBezTo>
                  <a:cubicBezTo>
                    <a:pt x="5803" y="34517"/>
                    <a:pt x="5899" y="34458"/>
                    <a:pt x="6006" y="34422"/>
                  </a:cubicBezTo>
                  <a:cubicBezTo>
                    <a:pt x="5649" y="32600"/>
                    <a:pt x="4887" y="30921"/>
                    <a:pt x="4196" y="29207"/>
                  </a:cubicBezTo>
                  <a:cubicBezTo>
                    <a:pt x="3220" y="26802"/>
                    <a:pt x="2672" y="24313"/>
                    <a:pt x="2470" y="21682"/>
                  </a:cubicBezTo>
                  <a:cubicBezTo>
                    <a:pt x="2136" y="16812"/>
                    <a:pt x="2755" y="11919"/>
                    <a:pt x="2184" y="7061"/>
                  </a:cubicBezTo>
                  <a:cubicBezTo>
                    <a:pt x="1910" y="4573"/>
                    <a:pt x="1291" y="2156"/>
                    <a:pt x="100" y="25"/>
                  </a:cubicBezTo>
                  <a:cubicBezTo>
                    <a:pt x="93" y="7"/>
                    <a:pt x="81"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887813" y="3883813"/>
              <a:ext cx="109575" cy="854300"/>
            </a:xfrm>
            <a:custGeom>
              <a:avLst/>
              <a:gdLst/>
              <a:ahLst/>
              <a:cxnLst/>
              <a:rect l="l" t="t" r="r" b="b"/>
              <a:pathLst>
                <a:path w="4383" h="34172" extrusionOk="0">
                  <a:moveTo>
                    <a:pt x="299" y="1"/>
                  </a:moveTo>
                  <a:lnTo>
                    <a:pt x="299" y="1"/>
                  </a:lnTo>
                  <a:cubicBezTo>
                    <a:pt x="1382" y="4692"/>
                    <a:pt x="894" y="9466"/>
                    <a:pt x="513" y="14241"/>
                  </a:cubicBezTo>
                  <a:cubicBezTo>
                    <a:pt x="179" y="18646"/>
                    <a:pt x="1" y="23349"/>
                    <a:pt x="1561" y="27516"/>
                  </a:cubicBezTo>
                  <a:cubicBezTo>
                    <a:pt x="2406" y="29778"/>
                    <a:pt x="3763" y="31755"/>
                    <a:pt x="4240" y="34172"/>
                  </a:cubicBezTo>
                  <a:cubicBezTo>
                    <a:pt x="4287" y="34148"/>
                    <a:pt x="4347" y="34112"/>
                    <a:pt x="4382" y="34088"/>
                  </a:cubicBezTo>
                  <a:cubicBezTo>
                    <a:pt x="4144" y="32160"/>
                    <a:pt x="3156" y="30493"/>
                    <a:pt x="2382" y="28802"/>
                  </a:cubicBezTo>
                  <a:cubicBezTo>
                    <a:pt x="1370" y="26611"/>
                    <a:pt x="834" y="24242"/>
                    <a:pt x="656" y="21789"/>
                  </a:cubicBezTo>
                  <a:cubicBezTo>
                    <a:pt x="275" y="16955"/>
                    <a:pt x="1144" y="12133"/>
                    <a:pt x="1251" y="7311"/>
                  </a:cubicBezTo>
                  <a:cubicBezTo>
                    <a:pt x="1311" y="4871"/>
                    <a:pt x="1168" y="2382"/>
                    <a:pt x="572" y="13"/>
                  </a:cubicBezTo>
                  <a:cubicBezTo>
                    <a:pt x="489" y="13"/>
                    <a:pt x="382" y="13"/>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908063" y="3885013"/>
              <a:ext cx="114325" cy="840600"/>
            </a:xfrm>
            <a:custGeom>
              <a:avLst/>
              <a:gdLst/>
              <a:ahLst/>
              <a:cxnLst/>
              <a:rect l="l" t="t" r="r" b="b"/>
              <a:pathLst>
                <a:path w="4573" h="33624" extrusionOk="0">
                  <a:moveTo>
                    <a:pt x="393" y="1"/>
                  </a:moveTo>
                  <a:lnTo>
                    <a:pt x="393" y="1"/>
                  </a:lnTo>
                  <a:cubicBezTo>
                    <a:pt x="822" y="2560"/>
                    <a:pt x="1072" y="5156"/>
                    <a:pt x="1096" y="7775"/>
                  </a:cubicBezTo>
                  <a:cubicBezTo>
                    <a:pt x="1108" y="10335"/>
                    <a:pt x="834" y="12847"/>
                    <a:pt x="536" y="15383"/>
                  </a:cubicBezTo>
                  <a:cubicBezTo>
                    <a:pt x="251" y="17836"/>
                    <a:pt x="1" y="20348"/>
                    <a:pt x="417" y="22789"/>
                  </a:cubicBezTo>
                  <a:cubicBezTo>
                    <a:pt x="774" y="24825"/>
                    <a:pt x="1655" y="26670"/>
                    <a:pt x="2489" y="28504"/>
                  </a:cubicBezTo>
                  <a:cubicBezTo>
                    <a:pt x="3251" y="30135"/>
                    <a:pt x="3989" y="31826"/>
                    <a:pt x="4251" y="33624"/>
                  </a:cubicBezTo>
                  <a:cubicBezTo>
                    <a:pt x="4346" y="33552"/>
                    <a:pt x="4465" y="33469"/>
                    <a:pt x="4573" y="33409"/>
                  </a:cubicBezTo>
                  <a:cubicBezTo>
                    <a:pt x="4072" y="30040"/>
                    <a:pt x="1894" y="27135"/>
                    <a:pt x="1001" y="23873"/>
                  </a:cubicBezTo>
                  <a:cubicBezTo>
                    <a:pt x="322" y="21360"/>
                    <a:pt x="477" y="18693"/>
                    <a:pt x="763" y="16122"/>
                  </a:cubicBezTo>
                  <a:cubicBezTo>
                    <a:pt x="1048" y="13526"/>
                    <a:pt x="1358" y="10966"/>
                    <a:pt x="1358" y="8371"/>
                  </a:cubicBezTo>
                  <a:cubicBezTo>
                    <a:pt x="1358" y="5549"/>
                    <a:pt x="1072" y="2751"/>
                    <a:pt x="536" y="12"/>
                  </a:cubicBezTo>
                  <a:cubicBezTo>
                    <a:pt x="501" y="12"/>
                    <a:pt x="441" y="12"/>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958963" y="3890963"/>
              <a:ext cx="116700" cy="817400"/>
            </a:xfrm>
            <a:custGeom>
              <a:avLst/>
              <a:gdLst/>
              <a:ahLst/>
              <a:cxnLst/>
              <a:rect l="l" t="t" r="r" b="b"/>
              <a:pathLst>
                <a:path w="4668" h="32696" extrusionOk="0">
                  <a:moveTo>
                    <a:pt x="429" y="1"/>
                  </a:moveTo>
                  <a:cubicBezTo>
                    <a:pt x="322" y="13"/>
                    <a:pt x="251" y="132"/>
                    <a:pt x="286" y="251"/>
                  </a:cubicBezTo>
                  <a:cubicBezTo>
                    <a:pt x="2513" y="5894"/>
                    <a:pt x="560" y="12014"/>
                    <a:pt x="262" y="17824"/>
                  </a:cubicBezTo>
                  <a:cubicBezTo>
                    <a:pt x="0" y="22813"/>
                    <a:pt x="893" y="28349"/>
                    <a:pt x="3227" y="32695"/>
                  </a:cubicBezTo>
                  <a:cubicBezTo>
                    <a:pt x="3287" y="32659"/>
                    <a:pt x="3346" y="32624"/>
                    <a:pt x="3382" y="32576"/>
                  </a:cubicBezTo>
                  <a:cubicBezTo>
                    <a:pt x="2382" y="30195"/>
                    <a:pt x="1524" y="27814"/>
                    <a:pt x="1036" y="25230"/>
                  </a:cubicBezTo>
                  <a:cubicBezTo>
                    <a:pt x="512" y="22408"/>
                    <a:pt x="381" y="19539"/>
                    <a:pt x="620" y="16669"/>
                  </a:cubicBezTo>
                  <a:cubicBezTo>
                    <a:pt x="905" y="13300"/>
                    <a:pt x="1596" y="9835"/>
                    <a:pt x="1620" y="6430"/>
                  </a:cubicBezTo>
                  <a:cubicBezTo>
                    <a:pt x="1679" y="7275"/>
                    <a:pt x="1715" y="8121"/>
                    <a:pt x="1751" y="8978"/>
                  </a:cubicBezTo>
                  <a:cubicBezTo>
                    <a:pt x="1810" y="11800"/>
                    <a:pt x="1632" y="14622"/>
                    <a:pt x="1298" y="17431"/>
                  </a:cubicBezTo>
                  <a:cubicBezTo>
                    <a:pt x="989" y="20075"/>
                    <a:pt x="822" y="22658"/>
                    <a:pt x="1513" y="25254"/>
                  </a:cubicBezTo>
                  <a:cubicBezTo>
                    <a:pt x="2108" y="27564"/>
                    <a:pt x="3132" y="29861"/>
                    <a:pt x="4382" y="31826"/>
                  </a:cubicBezTo>
                  <a:cubicBezTo>
                    <a:pt x="4477" y="31743"/>
                    <a:pt x="4572" y="31671"/>
                    <a:pt x="4668" y="31588"/>
                  </a:cubicBezTo>
                  <a:cubicBezTo>
                    <a:pt x="3537" y="29421"/>
                    <a:pt x="2394" y="27337"/>
                    <a:pt x="1798" y="24897"/>
                  </a:cubicBezTo>
                  <a:cubicBezTo>
                    <a:pt x="1108" y="22099"/>
                    <a:pt x="1453" y="19384"/>
                    <a:pt x="1751" y="16550"/>
                  </a:cubicBezTo>
                  <a:cubicBezTo>
                    <a:pt x="2048" y="13752"/>
                    <a:pt x="2156" y="10907"/>
                    <a:pt x="2036" y="8097"/>
                  </a:cubicBezTo>
                  <a:cubicBezTo>
                    <a:pt x="1917" y="5454"/>
                    <a:pt x="1691" y="2680"/>
                    <a:pt x="1084" y="108"/>
                  </a:cubicBezTo>
                  <a:cubicBezTo>
                    <a:pt x="1024" y="84"/>
                    <a:pt x="965" y="72"/>
                    <a:pt x="882" y="72"/>
                  </a:cubicBezTo>
                  <a:cubicBezTo>
                    <a:pt x="965" y="667"/>
                    <a:pt x="1048" y="1275"/>
                    <a:pt x="1120" y="1870"/>
                  </a:cubicBezTo>
                  <a:cubicBezTo>
                    <a:pt x="977" y="1263"/>
                    <a:pt x="786" y="667"/>
                    <a:pt x="560" y="72"/>
                  </a:cubicBezTo>
                  <a:cubicBezTo>
                    <a:pt x="548" y="48"/>
                    <a:pt x="524" y="13"/>
                    <a:pt x="512" y="13"/>
                  </a:cubicBezTo>
                  <a:cubicBezTo>
                    <a:pt x="489" y="13"/>
                    <a:pt x="453"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1000338" y="3897213"/>
              <a:ext cx="101225" cy="765000"/>
            </a:xfrm>
            <a:custGeom>
              <a:avLst/>
              <a:gdLst/>
              <a:ahLst/>
              <a:cxnLst/>
              <a:rect l="l" t="t" r="r" b="b"/>
              <a:pathLst>
                <a:path w="4049" h="30600" extrusionOk="0">
                  <a:moveTo>
                    <a:pt x="0" y="1"/>
                  </a:moveTo>
                  <a:cubicBezTo>
                    <a:pt x="2679" y="4751"/>
                    <a:pt x="1477" y="10704"/>
                    <a:pt x="1227" y="15991"/>
                  </a:cubicBezTo>
                  <a:cubicBezTo>
                    <a:pt x="989" y="20956"/>
                    <a:pt x="1941" y="26075"/>
                    <a:pt x="3846" y="30600"/>
                  </a:cubicBezTo>
                  <a:cubicBezTo>
                    <a:pt x="3918" y="30540"/>
                    <a:pt x="3989" y="30469"/>
                    <a:pt x="4049" y="30409"/>
                  </a:cubicBezTo>
                  <a:cubicBezTo>
                    <a:pt x="3275" y="28302"/>
                    <a:pt x="2584" y="26171"/>
                    <a:pt x="2132" y="23932"/>
                  </a:cubicBezTo>
                  <a:cubicBezTo>
                    <a:pt x="1524" y="20968"/>
                    <a:pt x="1370" y="17979"/>
                    <a:pt x="1572" y="14955"/>
                  </a:cubicBezTo>
                  <a:cubicBezTo>
                    <a:pt x="1882" y="10014"/>
                    <a:pt x="2727" y="4525"/>
                    <a:pt x="358" y="9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1025038" y="3903163"/>
              <a:ext cx="91400" cy="745375"/>
            </a:xfrm>
            <a:custGeom>
              <a:avLst/>
              <a:gdLst/>
              <a:ahLst/>
              <a:cxnLst/>
              <a:rect l="l" t="t" r="r" b="b"/>
              <a:pathLst>
                <a:path w="3656" h="29815" extrusionOk="0">
                  <a:moveTo>
                    <a:pt x="1" y="1"/>
                  </a:moveTo>
                  <a:lnTo>
                    <a:pt x="1" y="1"/>
                  </a:lnTo>
                  <a:cubicBezTo>
                    <a:pt x="2334" y="4549"/>
                    <a:pt x="2203" y="9859"/>
                    <a:pt x="1870" y="14931"/>
                  </a:cubicBezTo>
                  <a:cubicBezTo>
                    <a:pt x="1691" y="17658"/>
                    <a:pt x="1537" y="20396"/>
                    <a:pt x="1751" y="23135"/>
                  </a:cubicBezTo>
                  <a:cubicBezTo>
                    <a:pt x="1929" y="25385"/>
                    <a:pt x="2382" y="27838"/>
                    <a:pt x="3442" y="29814"/>
                  </a:cubicBezTo>
                  <a:lnTo>
                    <a:pt x="3656" y="29588"/>
                  </a:lnTo>
                  <a:cubicBezTo>
                    <a:pt x="2870" y="27766"/>
                    <a:pt x="2322" y="25944"/>
                    <a:pt x="2096" y="23897"/>
                  </a:cubicBezTo>
                  <a:cubicBezTo>
                    <a:pt x="1858" y="21777"/>
                    <a:pt x="1894" y="19622"/>
                    <a:pt x="1989" y="17491"/>
                  </a:cubicBezTo>
                  <a:cubicBezTo>
                    <a:pt x="2191" y="13372"/>
                    <a:pt x="2668" y="9204"/>
                    <a:pt x="1953" y="5109"/>
                  </a:cubicBezTo>
                  <a:cubicBezTo>
                    <a:pt x="1632" y="3311"/>
                    <a:pt x="1096" y="1584"/>
                    <a:pt x="203" y="60"/>
                  </a:cubicBezTo>
                  <a:cubicBezTo>
                    <a:pt x="132" y="48"/>
                    <a:pt x="72" y="1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1071763" y="3939488"/>
              <a:ext cx="65225" cy="684925"/>
            </a:xfrm>
            <a:custGeom>
              <a:avLst/>
              <a:gdLst/>
              <a:ahLst/>
              <a:cxnLst/>
              <a:rect l="l" t="t" r="r" b="b"/>
              <a:pathLst>
                <a:path w="2609" h="27397" extrusionOk="0">
                  <a:moveTo>
                    <a:pt x="1656" y="0"/>
                  </a:moveTo>
                  <a:lnTo>
                    <a:pt x="1656" y="0"/>
                  </a:lnTo>
                  <a:cubicBezTo>
                    <a:pt x="2120" y="1977"/>
                    <a:pt x="2346" y="4025"/>
                    <a:pt x="2287" y="6096"/>
                  </a:cubicBezTo>
                  <a:cubicBezTo>
                    <a:pt x="2204" y="8763"/>
                    <a:pt x="1549" y="11264"/>
                    <a:pt x="989" y="13835"/>
                  </a:cubicBezTo>
                  <a:cubicBezTo>
                    <a:pt x="1" y="18372"/>
                    <a:pt x="322" y="23348"/>
                    <a:pt x="2537" y="27397"/>
                  </a:cubicBezTo>
                  <a:cubicBezTo>
                    <a:pt x="2561" y="27361"/>
                    <a:pt x="2585" y="27337"/>
                    <a:pt x="2608" y="27301"/>
                  </a:cubicBezTo>
                  <a:cubicBezTo>
                    <a:pt x="1608" y="25015"/>
                    <a:pt x="918" y="22622"/>
                    <a:pt x="715" y="20074"/>
                  </a:cubicBezTo>
                  <a:cubicBezTo>
                    <a:pt x="525" y="17479"/>
                    <a:pt x="942" y="15026"/>
                    <a:pt x="1537" y="12526"/>
                  </a:cubicBezTo>
                  <a:cubicBezTo>
                    <a:pt x="2108" y="10133"/>
                    <a:pt x="2549" y="7751"/>
                    <a:pt x="2537" y="5251"/>
                  </a:cubicBezTo>
                  <a:cubicBezTo>
                    <a:pt x="2525" y="3525"/>
                    <a:pt x="2323" y="1810"/>
                    <a:pt x="1954" y="155"/>
                  </a:cubicBezTo>
                  <a:cubicBezTo>
                    <a:pt x="1846" y="96"/>
                    <a:pt x="1763" y="60"/>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1092613" y="3948713"/>
              <a:ext cx="69375" cy="651600"/>
            </a:xfrm>
            <a:custGeom>
              <a:avLst/>
              <a:gdLst/>
              <a:ahLst/>
              <a:cxnLst/>
              <a:rect l="l" t="t" r="r" b="b"/>
              <a:pathLst>
                <a:path w="2775" h="26064" extrusionOk="0">
                  <a:moveTo>
                    <a:pt x="1465" y="0"/>
                  </a:moveTo>
                  <a:lnTo>
                    <a:pt x="1465" y="0"/>
                  </a:lnTo>
                  <a:cubicBezTo>
                    <a:pt x="1846" y="1858"/>
                    <a:pt x="2191" y="3739"/>
                    <a:pt x="2322" y="5656"/>
                  </a:cubicBezTo>
                  <a:cubicBezTo>
                    <a:pt x="2525" y="8394"/>
                    <a:pt x="2084" y="11038"/>
                    <a:pt x="1584" y="13728"/>
                  </a:cubicBezTo>
                  <a:cubicBezTo>
                    <a:pt x="834" y="17669"/>
                    <a:pt x="0" y="22682"/>
                    <a:pt x="2548" y="26063"/>
                  </a:cubicBezTo>
                  <a:cubicBezTo>
                    <a:pt x="2608" y="25980"/>
                    <a:pt x="2679" y="25897"/>
                    <a:pt x="2739" y="25825"/>
                  </a:cubicBezTo>
                  <a:cubicBezTo>
                    <a:pt x="108" y="21741"/>
                    <a:pt x="1358" y="16705"/>
                    <a:pt x="2167" y="12145"/>
                  </a:cubicBezTo>
                  <a:cubicBezTo>
                    <a:pt x="2596" y="9692"/>
                    <a:pt x="2775" y="7263"/>
                    <a:pt x="2525" y="4763"/>
                  </a:cubicBezTo>
                  <a:cubicBezTo>
                    <a:pt x="2358" y="3227"/>
                    <a:pt x="2108" y="1679"/>
                    <a:pt x="1763" y="179"/>
                  </a:cubicBezTo>
                  <a:cubicBezTo>
                    <a:pt x="1655" y="120"/>
                    <a:pt x="1572" y="6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a:off x="1117013" y="3991563"/>
              <a:ext cx="82175" cy="580775"/>
            </a:xfrm>
            <a:custGeom>
              <a:avLst/>
              <a:gdLst/>
              <a:ahLst/>
              <a:cxnLst/>
              <a:rect l="l" t="t" r="r" b="b"/>
              <a:pathLst>
                <a:path w="3287" h="23231" extrusionOk="0">
                  <a:moveTo>
                    <a:pt x="2834" y="1"/>
                  </a:moveTo>
                  <a:lnTo>
                    <a:pt x="2834" y="1"/>
                  </a:lnTo>
                  <a:cubicBezTo>
                    <a:pt x="3037" y="3811"/>
                    <a:pt x="1918" y="7573"/>
                    <a:pt x="1156" y="11371"/>
                  </a:cubicBezTo>
                  <a:cubicBezTo>
                    <a:pt x="382" y="15277"/>
                    <a:pt x="132" y="19920"/>
                    <a:pt x="2465" y="23230"/>
                  </a:cubicBezTo>
                  <a:cubicBezTo>
                    <a:pt x="2501" y="23194"/>
                    <a:pt x="2513" y="23170"/>
                    <a:pt x="2537" y="23123"/>
                  </a:cubicBezTo>
                  <a:cubicBezTo>
                    <a:pt x="1" y="19230"/>
                    <a:pt x="787" y="14027"/>
                    <a:pt x="1787" y="9621"/>
                  </a:cubicBezTo>
                  <a:cubicBezTo>
                    <a:pt x="2453" y="6728"/>
                    <a:pt x="3287" y="3478"/>
                    <a:pt x="3227" y="358"/>
                  </a:cubicBezTo>
                  <a:cubicBezTo>
                    <a:pt x="3108" y="239"/>
                    <a:pt x="2977" y="120"/>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1151538" y="4023413"/>
              <a:ext cx="88425" cy="526600"/>
            </a:xfrm>
            <a:custGeom>
              <a:avLst/>
              <a:gdLst/>
              <a:ahLst/>
              <a:cxnLst/>
              <a:rect l="l" t="t" r="r" b="b"/>
              <a:pathLst>
                <a:path w="3537" h="21064" extrusionOk="0">
                  <a:moveTo>
                    <a:pt x="2692" y="1"/>
                  </a:moveTo>
                  <a:lnTo>
                    <a:pt x="2692" y="1"/>
                  </a:lnTo>
                  <a:cubicBezTo>
                    <a:pt x="2823" y="775"/>
                    <a:pt x="2918" y="1561"/>
                    <a:pt x="2989" y="2346"/>
                  </a:cubicBezTo>
                  <a:cubicBezTo>
                    <a:pt x="3227" y="4990"/>
                    <a:pt x="2930" y="7514"/>
                    <a:pt x="2263" y="10062"/>
                  </a:cubicBezTo>
                  <a:cubicBezTo>
                    <a:pt x="1382" y="13384"/>
                    <a:pt x="1" y="17813"/>
                    <a:pt x="1727" y="21063"/>
                  </a:cubicBezTo>
                  <a:cubicBezTo>
                    <a:pt x="1811" y="20944"/>
                    <a:pt x="1894" y="20825"/>
                    <a:pt x="1977" y="20694"/>
                  </a:cubicBezTo>
                  <a:cubicBezTo>
                    <a:pt x="287" y="16884"/>
                    <a:pt x="2084" y="12598"/>
                    <a:pt x="2942" y="8645"/>
                  </a:cubicBezTo>
                  <a:cubicBezTo>
                    <a:pt x="3537" y="5895"/>
                    <a:pt x="3466" y="3132"/>
                    <a:pt x="3037" y="406"/>
                  </a:cubicBezTo>
                  <a:cubicBezTo>
                    <a:pt x="2930" y="263"/>
                    <a:pt x="2811" y="132"/>
                    <a:pt x="2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1182788" y="4095163"/>
              <a:ext cx="93500" cy="408400"/>
            </a:xfrm>
            <a:custGeom>
              <a:avLst/>
              <a:gdLst/>
              <a:ahLst/>
              <a:cxnLst/>
              <a:rect l="l" t="t" r="r" b="b"/>
              <a:pathLst>
                <a:path w="3740" h="16336" extrusionOk="0">
                  <a:moveTo>
                    <a:pt x="3466" y="0"/>
                  </a:moveTo>
                  <a:cubicBezTo>
                    <a:pt x="3299" y="1941"/>
                    <a:pt x="2918" y="3870"/>
                    <a:pt x="2406" y="5751"/>
                  </a:cubicBezTo>
                  <a:cubicBezTo>
                    <a:pt x="1501" y="9097"/>
                    <a:pt x="1" y="13121"/>
                    <a:pt x="1692" y="16336"/>
                  </a:cubicBezTo>
                  <a:cubicBezTo>
                    <a:pt x="1727" y="16276"/>
                    <a:pt x="1751" y="16229"/>
                    <a:pt x="1787" y="16169"/>
                  </a:cubicBezTo>
                  <a:cubicBezTo>
                    <a:pt x="120" y="12490"/>
                    <a:pt x="2263" y="7906"/>
                    <a:pt x="3097" y="4251"/>
                  </a:cubicBezTo>
                  <a:cubicBezTo>
                    <a:pt x="3382" y="3025"/>
                    <a:pt x="3597" y="1762"/>
                    <a:pt x="3740" y="500"/>
                  </a:cubicBezTo>
                  <a:cubicBezTo>
                    <a:pt x="3644" y="334"/>
                    <a:pt x="3561" y="155"/>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6"/>
            <p:cNvSpPr/>
            <p:nvPr/>
          </p:nvSpPr>
          <p:spPr>
            <a:xfrm>
              <a:off x="1227163" y="4136838"/>
              <a:ext cx="68475" cy="320600"/>
            </a:xfrm>
            <a:custGeom>
              <a:avLst/>
              <a:gdLst/>
              <a:ahLst/>
              <a:cxnLst/>
              <a:rect l="l" t="t" r="r" b="b"/>
              <a:pathLst>
                <a:path w="2739" h="12824" extrusionOk="0">
                  <a:moveTo>
                    <a:pt x="2500" y="0"/>
                  </a:moveTo>
                  <a:cubicBezTo>
                    <a:pt x="2357" y="941"/>
                    <a:pt x="2203" y="1881"/>
                    <a:pt x="1976" y="2786"/>
                  </a:cubicBezTo>
                  <a:cubicBezTo>
                    <a:pt x="1226" y="5906"/>
                    <a:pt x="0" y="9585"/>
                    <a:pt x="929" y="12823"/>
                  </a:cubicBezTo>
                  <a:cubicBezTo>
                    <a:pt x="1024" y="12645"/>
                    <a:pt x="1107" y="12478"/>
                    <a:pt x="1191" y="12299"/>
                  </a:cubicBezTo>
                  <a:cubicBezTo>
                    <a:pt x="417" y="8739"/>
                    <a:pt x="1881" y="5060"/>
                    <a:pt x="2572" y="1524"/>
                  </a:cubicBezTo>
                  <a:cubicBezTo>
                    <a:pt x="2631" y="1227"/>
                    <a:pt x="2679" y="929"/>
                    <a:pt x="2738" y="619"/>
                  </a:cubicBezTo>
                  <a:cubicBezTo>
                    <a:pt x="2655" y="405"/>
                    <a:pt x="2572" y="215"/>
                    <a:pt x="2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6"/>
            <p:cNvSpPr/>
            <p:nvPr/>
          </p:nvSpPr>
          <p:spPr>
            <a:xfrm>
              <a:off x="1289963" y="4182063"/>
              <a:ext cx="21450" cy="166125"/>
            </a:xfrm>
            <a:custGeom>
              <a:avLst/>
              <a:gdLst/>
              <a:ahLst/>
              <a:cxnLst/>
              <a:rect l="l" t="t" r="r" b="b"/>
              <a:pathLst>
                <a:path w="858" h="6645" extrusionOk="0">
                  <a:moveTo>
                    <a:pt x="643" y="1"/>
                  </a:moveTo>
                  <a:cubicBezTo>
                    <a:pt x="262" y="2227"/>
                    <a:pt x="0" y="4442"/>
                    <a:pt x="191" y="6645"/>
                  </a:cubicBezTo>
                  <a:cubicBezTo>
                    <a:pt x="262" y="6395"/>
                    <a:pt x="357" y="6133"/>
                    <a:pt x="429" y="5871"/>
                  </a:cubicBezTo>
                  <a:cubicBezTo>
                    <a:pt x="417" y="4180"/>
                    <a:pt x="607" y="2477"/>
                    <a:pt x="857" y="799"/>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36"/>
          <p:cNvGrpSpPr/>
          <p:nvPr/>
        </p:nvGrpSpPr>
        <p:grpSpPr>
          <a:xfrm>
            <a:off x="1904150" y="4220325"/>
            <a:ext cx="766475" cy="685500"/>
            <a:chOff x="3769525" y="2243300"/>
            <a:chExt cx="766475" cy="685500"/>
          </a:xfrm>
        </p:grpSpPr>
        <p:sp>
          <p:nvSpPr>
            <p:cNvPr id="458" name="Google Shape;458;p36"/>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a:noFill/>
            </a:ln>
            <a:effectLst>
              <a:outerShdw blurRad="57150" dist="28575" dir="906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6"/>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36"/>
          <p:cNvGrpSpPr/>
          <p:nvPr/>
        </p:nvGrpSpPr>
        <p:grpSpPr>
          <a:xfrm>
            <a:off x="295925" y="2625199"/>
            <a:ext cx="1053489" cy="960335"/>
            <a:chOff x="295925" y="2625199"/>
            <a:chExt cx="1053489" cy="960335"/>
          </a:xfrm>
        </p:grpSpPr>
        <p:grpSp>
          <p:nvGrpSpPr>
            <p:cNvPr id="462" name="Google Shape;462;p36"/>
            <p:cNvGrpSpPr/>
            <p:nvPr/>
          </p:nvGrpSpPr>
          <p:grpSpPr>
            <a:xfrm>
              <a:off x="895768" y="3343965"/>
              <a:ext cx="453646" cy="241569"/>
              <a:chOff x="589425" y="3288600"/>
              <a:chExt cx="362250" cy="192900"/>
            </a:xfrm>
          </p:grpSpPr>
          <p:sp>
            <p:nvSpPr>
              <p:cNvPr id="463" name="Google Shape;463;p36"/>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5" name="Google Shape;465;p36"/>
            <p:cNvGrpSpPr/>
            <p:nvPr/>
          </p:nvGrpSpPr>
          <p:grpSpPr>
            <a:xfrm>
              <a:off x="1016406" y="2625199"/>
              <a:ext cx="319427" cy="328382"/>
              <a:chOff x="721875" y="2936175"/>
              <a:chExt cx="202425" cy="208100"/>
            </a:xfrm>
          </p:grpSpPr>
          <p:sp>
            <p:nvSpPr>
              <p:cNvPr id="466" name="Google Shape;466;p36"/>
              <p:cNvSpPr/>
              <p:nvPr/>
            </p:nvSpPr>
            <p:spPr>
              <a:xfrm>
                <a:off x="721875" y="2936175"/>
                <a:ext cx="202425" cy="208100"/>
              </a:xfrm>
              <a:custGeom>
                <a:avLst/>
                <a:gdLst/>
                <a:ahLst/>
                <a:cxnLst/>
                <a:rect l="l" t="t" r="r" b="b"/>
                <a:pathLst>
                  <a:path w="8097" h="8324" extrusionOk="0">
                    <a:moveTo>
                      <a:pt x="8097" y="1"/>
                    </a:moveTo>
                    <a:lnTo>
                      <a:pt x="8097" y="1"/>
                    </a:lnTo>
                    <a:cubicBezTo>
                      <a:pt x="8096" y="1"/>
                      <a:pt x="5001" y="525"/>
                      <a:pt x="2501" y="2739"/>
                    </a:cubicBezTo>
                    <a:cubicBezTo>
                      <a:pt x="0" y="4965"/>
                      <a:pt x="1691" y="8323"/>
                      <a:pt x="1691" y="8323"/>
                    </a:cubicBezTo>
                    <a:cubicBezTo>
                      <a:pt x="1691" y="8323"/>
                      <a:pt x="4251" y="7763"/>
                      <a:pt x="5715" y="6299"/>
                    </a:cubicBezTo>
                    <a:cubicBezTo>
                      <a:pt x="7192" y="4823"/>
                      <a:pt x="6989" y="3430"/>
                      <a:pt x="7204" y="2227"/>
                    </a:cubicBezTo>
                    <a:cubicBezTo>
                      <a:pt x="7406" y="1013"/>
                      <a:pt x="8097" y="1"/>
                      <a:pt x="809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759375" y="2951225"/>
                <a:ext cx="149500" cy="178175"/>
              </a:xfrm>
              <a:custGeom>
                <a:avLst/>
                <a:gdLst/>
                <a:ahLst/>
                <a:cxnLst/>
                <a:rect l="l" t="t" r="r" b="b"/>
                <a:pathLst>
                  <a:path w="5980" h="7127" extrusionOk="0">
                    <a:moveTo>
                      <a:pt x="5120" y="708"/>
                    </a:moveTo>
                    <a:lnTo>
                      <a:pt x="5120" y="708"/>
                    </a:lnTo>
                    <a:cubicBezTo>
                      <a:pt x="4573" y="1185"/>
                      <a:pt x="4037" y="1708"/>
                      <a:pt x="3525" y="2256"/>
                    </a:cubicBezTo>
                    <a:cubicBezTo>
                      <a:pt x="3561" y="2018"/>
                      <a:pt x="3561" y="1780"/>
                      <a:pt x="3525" y="1542"/>
                    </a:cubicBezTo>
                    <a:cubicBezTo>
                      <a:pt x="4049" y="1244"/>
                      <a:pt x="4584" y="982"/>
                      <a:pt x="5120" y="708"/>
                    </a:cubicBezTo>
                    <a:close/>
                    <a:moveTo>
                      <a:pt x="5204" y="875"/>
                    </a:moveTo>
                    <a:lnTo>
                      <a:pt x="5204" y="875"/>
                    </a:lnTo>
                    <a:cubicBezTo>
                      <a:pt x="5061" y="1327"/>
                      <a:pt x="4954" y="1768"/>
                      <a:pt x="4846" y="2232"/>
                    </a:cubicBezTo>
                    <a:cubicBezTo>
                      <a:pt x="4735" y="2208"/>
                      <a:pt x="4619" y="2196"/>
                      <a:pt x="4502" y="2196"/>
                    </a:cubicBezTo>
                    <a:cubicBezTo>
                      <a:pt x="4280" y="2196"/>
                      <a:pt x="4052" y="2238"/>
                      <a:pt x="3834" y="2316"/>
                    </a:cubicBezTo>
                    <a:cubicBezTo>
                      <a:pt x="4287" y="1816"/>
                      <a:pt x="4739" y="1339"/>
                      <a:pt x="5204" y="875"/>
                    </a:cubicBezTo>
                    <a:close/>
                    <a:moveTo>
                      <a:pt x="3322" y="1649"/>
                    </a:moveTo>
                    <a:lnTo>
                      <a:pt x="3322" y="1649"/>
                    </a:lnTo>
                    <a:cubicBezTo>
                      <a:pt x="3287" y="1970"/>
                      <a:pt x="3251" y="2304"/>
                      <a:pt x="3168" y="2637"/>
                    </a:cubicBezTo>
                    <a:cubicBezTo>
                      <a:pt x="2858" y="2994"/>
                      <a:pt x="2572" y="3351"/>
                      <a:pt x="2298" y="3732"/>
                    </a:cubicBezTo>
                    <a:cubicBezTo>
                      <a:pt x="2298" y="3304"/>
                      <a:pt x="2263" y="2851"/>
                      <a:pt x="2179" y="2423"/>
                    </a:cubicBezTo>
                    <a:cubicBezTo>
                      <a:pt x="2549" y="2137"/>
                      <a:pt x="2918" y="1887"/>
                      <a:pt x="3322" y="1649"/>
                    </a:cubicBezTo>
                    <a:close/>
                    <a:moveTo>
                      <a:pt x="4835" y="2339"/>
                    </a:moveTo>
                    <a:lnTo>
                      <a:pt x="4835" y="2339"/>
                    </a:lnTo>
                    <a:cubicBezTo>
                      <a:pt x="4751" y="2780"/>
                      <a:pt x="4644" y="3244"/>
                      <a:pt x="4525" y="3685"/>
                    </a:cubicBezTo>
                    <a:cubicBezTo>
                      <a:pt x="4385" y="3670"/>
                      <a:pt x="4245" y="3663"/>
                      <a:pt x="4106" y="3663"/>
                    </a:cubicBezTo>
                    <a:cubicBezTo>
                      <a:pt x="3584" y="3663"/>
                      <a:pt x="3071" y="3763"/>
                      <a:pt x="2572" y="3923"/>
                    </a:cubicBezTo>
                    <a:cubicBezTo>
                      <a:pt x="2679" y="3768"/>
                      <a:pt x="2799" y="3613"/>
                      <a:pt x="2918" y="3447"/>
                    </a:cubicBezTo>
                    <a:cubicBezTo>
                      <a:pt x="3072" y="3256"/>
                      <a:pt x="3215" y="3066"/>
                      <a:pt x="3382" y="2875"/>
                    </a:cubicBezTo>
                    <a:cubicBezTo>
                      <a:pt x="3382" y="2851"/>
                      <a:pt x="3382" y="2851"/>
                      <a:pt x="3394" y="2851"/>
                    </a:cubicBezTo>
                    <a:cubicBezTo>
                      <a:pt x="3846" y="2482"/>
                      <a:pt x="4299" y="2411"/>
                      <a:pt x="4835" y="2339"/>
                    </a:cubicBezTo>
                    <a:close/>
                    <a:moveTo>
                      <a:pt x="4454" y="3863"/>
                    </a:moveTo>
                    <a:cubicBezTo>
                      <a:pt x="4406" y="4006"/>
                      <a:pt x="4358" y="4149"/>
                      <a:pt x="4299" y="4304"/>
                    </a:cubicBezTo>
                    <a:cubicBezTo>
                      <a:pt x="4156" y="4673"/>
                      <a:pt x="3942" y="5018"/>
                      <a:pt x="3703" y="5328"/>
                    </a:cubicBezTo>
                    <a:cubicBezTo>
                      <a:pt x="3414" y="5238"/>
                      <a:pt x="3118" y="5193"/>
                      <a:pt x="2826" y="5193"/>
                    </a:cubicBezTo>
                    <a:cubicBezTo>
                      <a:pt x="2386" y="5193"/>
                      <a:pt x="1954" y="5294"/>
                      <a:pt x="1560" y="5495"/>
                    </a:cubicBezTo>
                    <a:cubicBezTo>
                      <a:pt x="1798" y="5078"/>
                      <a:pt x="2060" y="4673"/>
                      <a:pt x="2322" y="4268"/>
                    </a:cubicBezTo>
                    <a:cubicBezTo>
                      <a:pt x="3013" y="4006"/>
                      <a:pt x="3727" y="3887"/>
                      <a:pt x="4454" y="3863"/>
                    </a:cubicBezTo>
                    <a:close/>
                    <a:moveTo>
                      <a:pt x="2037" y="2554"/>
                    </a:moveTo>
                    <a:cubicBezTo>
                      <a:pt x="2060" y="3066"/>
                      <a:pt x="2072" y="3566"/>
                      <a:pt x="2060" y="4078"/>
                    </a:cubicBezTo>
                    <a:cubicBezTo>
                      <a:pt x="1715" y="4554"/>
                      <a:pt x="1406" y="5054"/>
                      <a:pt x="1120" y="5566"/>
                    </a:cubicBezTo>
                    <a:cubicBezTo>
                      <a:pt x="1108" y="5018"/>
                      <a:pt x="1048" y="4447"/>
                      <a:pt x="941" y="3899"/>
                    </a:cubicBezTo>
                    <a:cubicBezTo>
                      <a:pt x="1167" y="3506"/>
                      <a:pt x="1429" y="3137"/>
                      <a:pt x="1763" y="2816"/>
                    </a:cubicBezTo>
                    <a:cubicBezTo>
                      <a:pt x="1846" y="2720"/>
                      <a:pt x="1941" y="2637"/>
                      <a:pt x="2037" y="2554"/>
                    </a:cubicBezTo>
                    <a:close/>
                    <a:moveTo>
                      <a:pt x="846" y="4125"/>
                    </a:moveTo>
                    <a:cubicBezTo>
                      <a:pt x="894" y="4744"/>
                      <a:pt x="929" y="5376"/>
                      <a:pt x="905" y="5995"/>
                    </a:cubicBezTo>
                    <a:cubicBezTo>
                      <a:pt x="774" y="6245"/>
                      <a:pt x="655" y="6507"/>
                      <a:pt x="548" y="6757"/>
                    </a:cubicBezTo>
                    <a:cubicBezTo>
                      <a:pt x="393" y="5852"/>
                      <a:pt x="489" y="4923"/>
                      <a:pt x="846" y="4125"/>
                    </a:cubicBezTo>
                    <a:close/>
                    <a:moveTo>
                      <a:pt x="2856" y="5427"/>
                    </a:moveTo>
                    <a:cubicBezTo>
                      <a:pt x="3083" y="5427"/>
                      <a:pt x="3315" y="5454"/>
                      <a:pt x="3549" y="5506"/>
                    </a:cubicBezTo>
                    <a:cubicBezTo>
                      <a:pt x="2846" y="6280"/>
                      <a:pt x="1858" y="6757"/>
                      <a:pt x="810" y="6828"/>
                    </a:cubicBezTo>
                    <a:cubicBezTo>
                      <a:pt x="989" y="6519"/>
                      <a:pt x="1144" y="6209"/>
                      <a:pt x="1322" y="5911"/>
                    </a:cubicBezTo>
                    <a:cubicBezTo>
                      <a:pt x="1785" y="5583"/>
                      <a:pt x="2307" y="5427"/>
                      <a:pt x="2856" y="5427"/>
                    </a:cubicBezTo>
                    <a:close/>
                    <a:moveTo>
                      <a:pt x="5729" y="1"/>
                    </a:moveTo>
                    <a:cubicBezTo>
                      <a:pt x="5695" y="1"/>
                      <a:pt x="5658" y="10"/>
                      <a:pt x="5620" y="30"/>
                    </a:cubicBezTo>
                    <a:cubicBezTo>
                      <a:pt x="4013" y="887"/>
                      <a:pt x="2048" y="1661"/>
                      <a:pt x="965" y="3209"/>
                    </a:cubicBezTo>
                    <a:cubicBezTo>
                      <a:pt x="179" y="4340"/>
                      <a:pt x="1" y="5709"/>
                      <a:pt x="441" y="6995"/>
                    </a:cubicBezTo>
                    <a:cubicBezTo>
                      <a:pt x="441" y="7007"/>
                      <a:pt x="465" y="7019"/>
                      <a:pt x="465" y="7042"/>
                    </a:cubicBezTo>
                    <a:cubicBezTo>
                      <a:pt x="465" y="7054"/>
                      <a:pt x="477" y="7066"/>
                      <a:pt x="477" y="7078"/>
                    </a:cubicBezTo>
                    <a:cubicBezTo>
                      <a:pt x="484" y="7112"/>
                      <a:pt x="505" y="7126"/>
                      <a:pt x="530" y="7126"/>
                    </a:cubicBezTo>
                    <a:cubicBezTo>
                      <a:pt x="548" y="7126"/>
                      <a:pt x="568" y="7118"/>
                      <a:pt x="584" y="7102"/>
                    </a:cubicBezTo>
                    <a:cubicBezTo>
                      <a:pt x="2025" y="7066"/>
                      <a:pt x="3382" y="6340"/>
                      <a:pt x="4168" y="5137"/>
                    </a:cubicBezTo>
                    <a:cubicBezTo>
                      <a:pt x="5120" y="3661"/>
                      <a:pt x="4942" y="1780"/>
                      <a:pt x="5882" y="315"/>
                    </a:cubicBezTo>
                    <a:cubicBezTo>
                      <a:pt x="5979" y="170"/>
                      <a:pt x="5879" y="1"/>
                      <a:pt x="5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8" name="Google Shape;468;p36"/>
            <p:cNvGrpSpPr/>
            <p:nvPr/>
          </p:nvGrpSpPr>
          <p:grpSpPr>
            <a:xfrm>
              <a:off x="295925" y="2833275"/>
              <a:ext cx="377150" cy="613300"/>
              <a:chOff x="295925" y="2833275"/>
              <a:chExt cx="377150" cy="613300"/>
            </a:xfrm>
          </p:grpSpPr>
          <p:sp>
            <p:nvSpPr>
              <p:cNvPr id="469" name="Google Shape;469;p36"/>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grpSp>
        <p:nvGrpSpPr>
          <p:cNvPr id="471" name="Google Shape;471;p36"/>
          <p:cNvGrpSpPr/>
          <p:nvPr/>
        </p:nvGrpSpPr>
        <p:grpSpPr>
          <a:xfrm>
            <a:off x="7454362" y="3575614"/>
            <a:ext cx="1369637" cy="1282525"/>
            <a:chOff x="7454362" y="3575614"/>
            <a:chExt cx="1369637" cy="1282525"/>
          </a:xfrm>
        </p:grpSpPr>
        <p:sp>
          <p:nvSpPr>
            <p:cNvPr id="472" name="Google Shape;472;p36"/>
            <p:cNvSpPr/>
            <p:nvPr/>
          </p:nvSpPr>
          <p:spPr>
            <a:xfrm>
              <a:off x="7454362" y="3575614"/>
              <a:ext cx="1369637" cy="1282525"/>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28575" dir="7560000" algn="bl" rotWithShape="0">
                <a:srgbClr val="000000">
                  <a:alpha val="3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7475414" y="3590076"/>
              <a:ext cx="1316432" cy="1246570"/>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6"/>
          <p:cNvGrpSpPr/>
          <p:nvPr/>
        </p:nvGrpSpPr>
        <p:grpSpPr>
          <a:xfrm rot="9102098">
            <a:off x="6426977" y="196760"/>
            <a:ext cx="685251" cy="542574"/>
            <a:chOff x="1076510" y="1986454"/>
            <a:chExt cx="526076" cy="416541"/>
          </a:xfrm>
        </p:grpSpPr>
        <p:sp>
          <p:nvSpPr>
            <p:cNvPr id="475" name="Google Shape;475;p36"/>
            <p:cNvSpPr/>
            <p:nvPr/>
          </p:nvSpPr>
          <p:spPr>
            <a:xfrm>
              <a:off x="1076510" y="1986454"/>
              <a:ext cx="526076" cy="416541"/>
            </a:xfrm>
            <a:custGeom>
              <a:avLst/>
              <a:gdLst/>
              <a:ahLst/>
              <a:cxnLst/>
              <a:rect l="l" t="t" r="r" b="b"/>
              <a:pathLst>
                <a:path w="21872" h="17318" extrusionOk="0">
                  <a:moveTo>
                    <a:pt x="5144" y="1"/>
                  </a:moveTo>
                  <a:cubicBezTo>
                    <a:pt x="2930" y="1"/>
                    <a:pt x="0" y="815"/>
                    <a:pt x="0" y="815"/>
                  </a:cubicBezTo>
                  <a:cubicBezTo>
                    <a:pt x="0" y="815"/>
                    <a:pt x="345" y="3030"/>
                    <a:pt x="2584" y="4578"/>
                  </a:cubicBezTo>
                  <a:cubicBezTo>
                    <a:pt x="4834" y="6125"/>
                    <a:pt x="5882" y="6852"/>
                    <a:pt x="7334" y="10828"/>
                  </a:cubicBezTo>
                  <a:cubicBezTo>
                    <a:pt x="8799" y="14805"/>
                    <a:pt x="10132" y="16591"/>
                    <a:pt x="14538" y="17186"/>
                  </a:cubicBezTo>
                  <a:cubicBezTo>
                    <a:pt x="15264" y="17279"/>
                    <a:pt x="15945" y="17317"/>
                    <a:pt x="16576" y="17317"/>
                  </a:cubicBezTo>
                  <a:cubicBezTo>
                    <a:pt x="19768" y="17317"/>
                    <a:pt x="21670" y="16329"/>
                    <a:pt x="21670" y="16329"/>
                  </a:cubicBezTo>
                  <a:cubicBezTo>
                    <a:pt x="21872" y="15936"/>
                    <a:pt x="21229" y="15412"/>
                    <a:pt x="20003" y="13293"/>
                  </a:cubicBezTo>
                  <a:cubicBezTo>
                    <a:pt x="18764" y="11186"/>
                    <a:pt x="17657" y="5304"/>
                    <a:pt x="14704" y="3816"/>
                  </a:cubicBezTo>
                  <a:cubicBezTo>
                    <a:pt x="11752" y="2327"/>
                    <a:pt x="11394" y="2970"/>
                    <a:pt x="9478" y="2244"/>
                  </a:cubicBezTo>
                  <a:cubicBezTo>
                    <a:pt x="7561" y="1506"/>
                    <a:pt x="8263" y="351"/>
                    <a:pt x="6025" y="53"/>
                  </a:cubicBezTo>
                  <a:cubicBezTo>
                    <a:pt x="5752" y="17"/>
                    <a:pt x="5455" y="1"/>
                    <a:pt x="5144" y="1"/>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1095801" y="2004782"/>
              <a:ext cx="493629" cy="388376"/>
            </a:xfrm>
            <a:custGeom>
              <a:avLst/>
              <a:gdLst/>
              <a:ahLst/>
              <a:cxnLst/>
              <a:rect l="l" t="t" r="r" b="b"/>
              <a:pathLst>
                <a:path w="20523" h="16147" extrusionOk="0">
                  <a:moveTo>
                    <a:pt x="3271" y="158"/>
                  </a:moveTo>
                  <a:cubicBezTo>
                    <a:pt x="3429" y="158"/>
                    <a:pt x="3588" y="163"/>
                    <a:pt x="3746" y="172"/>
                  </a:cubicBezTo>
                  <a:cubicBezTo>
                    <a:pt x="5199" y="244"/>
                    <a:pt x="6259" y="780"/>
                    <a:pt x="7354" y="1684"/>
                  </a:cubicBezTo>
                  <a:cubicBezTo>
                    <a:pt x="9080" y="3125"/>
                    <a:pt x="11569" y="2494"/>
                    <a:pt x="13200" y="4066"/>
                  </a:cubicBezTo>
                  <a:cubicBezTo>
                    <a:pt x="14783" y="5566"/>
                    <a:pt x="15641" y="7876"/>
                    <a:pt x="16605" y="9793"/>
                  </a:cubicBezTo>
                  <a:cubicBezTo>
                    <a:pt x="17558" y="11674"/>
                    <a:pt x="18593" y="13519"/>
                    <a:pt x="19927" y="15150"/>
                  </a:cubicBezTo>
                  <a:cubicBezTo>
                    <a:pt x="17724" y="14888"/>
                    <a:pt x="15938" y="13936"/>
                    <a:pt x="14307" y="12388"/>
                  </a:cubicBezTo>
                  <a:cubicBezTo>
                    <a:pt x="12759" y="10900"/>
                    <a:pt x="11569" y="9114"/>
                    <a:pt x="10319" y="7376"/>
                  </a:cubicBezTo>
                  <a:cubicBezTo>
                    <a:pt x="9140" y="5744"/>
                    <a:pt x="7902" y="4149"/>
                    <a:pt x="6282" y="2958"/>
                  </a:cubicBezTo>
                  <a:cubicBezTo>
                    <a:pt x="4639" y="1756"/>
                    <a:pt x="2722" y="1018"/>
                    <a:pt x="794" y="387"/>
                  </a:cubicBezTo>
                  <a:cubicBezTo>
                    <a:pt x="1633" y="277"/>
                    <a:pt x="2447" y="158"/>
                    <a:pt x="3271" y="158"/>
                  </a:cubicBezTo>
                  <a:close/>
                  <a:moveTo>
                    <a:pt x="448" y="399"/>
                  </a:moveTo>
                  <a:cubicBezTo>
                    <a:pt x="2699" y="1268"/>
                    <a:pt x="4961" y="2113"/>
                    <a:pt x="6771" y="3732"/>
                  </a:cubicBezTo>
                  <a:cubicBezTo>
                    <a:pt x="8414" y="5197"/>
                    <a:pt x="9628" y="7030"/>
                    <a:pt x="10902" y="8816"/>
                  </a:cubicBezTo>
                  <a:cubicBezTo>
                    <a:pt x="12057" y="10471"/>
                    <a:pt x="13283" y="12067"/>
                    <a:pt x="14855" y="13341"/>
                  </a:cubicBezTo>
                  <a:cubicBezTo>
                    <a:pt x="16105" y="14329"/>
                    <a:pt x="17701" y="15222"/>
                    <a:pt x="19355" y="15377"/>
                  </a:cubicBezTo>
                  <a:cubicBezTo>
                    <a:pt x="18206" y="15689"/>
                    <a:pt x="17024" y="15873"/>
                    <a:pt x="15851" y="15873"/>
                  </a:cubicBezTo>
                  <a:cubicBezTo>
                    <a:pt x="14787" y="15873"/>
                    <a:pt x="13731" y="15722"/>
                    <a:pt x="12712" y="15377"/>
                  </a:cubicBezTo>
                  <a:cubicBezTo>
                    <a:pt x="10319" y="14579"/>
                    <a:pt x="8557" y="12876"/>
                    <a:pt x="7604" y="10555"/>
                  </a:cubicBezTo>
                  <a:cubicBezTo>
                    <a:pt x="6878" y="8781"/>
                    <a:pt x="6461" y="6780"/>
                    <a:pt x="5163" y="5304"/>
                  </a:cubicBezTo>
                  <a:cubicBezTo>
                    <a:pt x="4449" y="4518"/>
                    <a:pt x="3496" y="4101"/>
                    <a:pt x="2651" y="3482"/>
                  </a:cubicBezTo>
                  <a:cubicBezTo>
                    <a:pt x="1568" y="2708"/>
                    <a:pt x="817" y="1637"/>
                    <a:pt x="329" y="422"/>
                  </a:cubicBezTo>
                  <a:cubicBezTo>
                    <a:pt x="377" y="422"/>
                    <a:pt x="401" y="399"/>
                    <a:pt x="448" y="399"/>
                  </a:cubicBezTo>
                  <a:close/>
                  <a:moveTo>
                    <a:pt x="3030" y="1"/>
                  </a:moveTo>
                  <a:cubicBezTo>
                    <a:pt x="1425" y="1"/>
                    <a:pt x="0" y="227"/>
                    <a:pt x="20" y="291"/>
                  </a:cubicBezTo>
                  <a:cubicBezTo>
                    <a:pt x="305" y="1375"/>
                    <a:pt x="901" y="2351"/>
                    <a:pt x="1699" y="3149"/>
                  </a:cubicBezTo>
                  <a:cubicBezTo>
                    <a:pt x="2627" y="4042"/>
                    <a:pt x="3889" y="4459"/>
                    <a:pt x="4782" y="5387"/>
                  </a:cubicBezTo>
                  <a:cubicBezTo>
                    <a:pt x="6378" y="7042"/>
                    <a:pt x="6652" y="9495"/>
                    <a:pt x="7640" y="11495"/>
                  </a:cubicBezTo>
                  <a:cubicBezTo>
                    <a:pt x="9252" y="14779"/>
                    <a:pt x="12525" y="16147"/>
                    <a:pt x="15893" y="16147"/>
                  </a:cubicBezTo>
                  <a:cubicBezTo>
                    <a:pt x="17350" y="16147"/>
                    <a:pt x="18823" y="15891"/>
                    <a:pt x="20189" y="15424"/>
                  </a:cubicBezTo>
                  <a:cubicBezTo>
                    <a:pt x="20403" y="15353"/>
                    <a:pt x="20522" y="15305"/>
                    <a:pt x="20391" y="15138"/>
                  </a:cubicBezTo>
                  <a:cubicBezTo>
                    <a:pt x="18832" y="13269"/>
                    <a:pt x="17724" y="11090"/>
                    <a:pt x="16629" y="8923"/>
                  </a:cubicBezTo>
                  <a:cubicBezTo>
                    <a:pt x="15676" y="7030"/>
                    <a:pt x="14748" y="4697"/>
                    <a:pt x="12998" y="3399"/>
                  </a:cubicBezTo>
                  <a:cubicBezTo>
                    <a:pt x="12069" y="2708"/>
                    <a:pt x="10985" y="2589"/>
                    <a:pt x="9890" y="2399"/>
                  </a:cubicBezTo>
                  <a:cubicBezTo>
                    <a:pt x="9247" y="2280"/>
                    <a:pt x="8604" y="2137"/>
                    <a:pt x="8056" y="1780"/>
                  </a:cubicBezTo>
                  <a:cubicBezTo>
                    <a:pt x="7592" y="1482"/>
                    <a:pt x="7223" y="1065"/>
                    <a:pt x="6759" y="744"/>
                  </a:cubicBezTo>
                  <a:cubicBezTo>
                    <a:pt x="5913" y="167"/>
                    <a:pt x="4405"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36"/>
          <p:cNvGrpSpPr/>
          <p:nvPr/>
        </p:nvGrpSpPr>
        <p:grpSpPr>
          <a:xfrm rot="2457887">
            <a:off x="3250451" y="28523"/>
            <a:ext cx="378847" cy="435641"/>
            <a:chOff x="2879300" y="3992900"/>
            <a:chExt cx="462600" cy="531950"/>
          </a:xfrm>
        </p:grpSpPr>
        <p:sp>
          <p:nvSpPr>
            <p:cNvPr id="478" name="Google Shape;478;p36"/>
            <p:cNvSpPr/>
            <p:nvPr/>
          </p:nvSpPr>
          <p:spPr>
            <a:xfrm>
              <a:off x="2879300" y="39929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6"/>
            <p:cNvSpPr/>
            <p:nvPr/>
          </p:nvSpPr>
          <p:spPr>
            <a:xfrm>
              <a:off x="2902225" y="40063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36"/>
          <p:cNvGrpSpPr/>
          <p:nvPr/>
        </p:nvGrpSpPr>
        <p:grpSpPr>
          <a:xfrm rot="5178829">
            <a:off x="1570993" y="94074"/>
            <a:ext cx="295047" cy="747962"/>
            <a:chOff x="2656650" y="3744650"/>
            <a:chExt cx="286975" cy="727500"/>
          </a:xfrm>
        </p:grpSpPr>
        <p:sp>
          <p:nvSpPr>
            <p:cNvPr id="481" name="Google Shape;481;p36"/>
            <p:cNvSpPr/>
            <p:nvPr/>
          </p:nvSpPr>
          <p:spPr>
            <a:xfrm>
              <a:off x="2662025" y="37446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6"/>
            <p:cNvSpPr/>
            <p:nvPr/>
          </p:nvSpPr>
          <p:spPr>
            <a:xfrm>
              <a:off x="2656650" y="37680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6"/>
          <p:cNvGrpSpPr/>
          <p:nvPr/>
        </p:nvGrpSpPr>
        <p:grpSpPr>
          <a:xfrm>
            <a:off x="267565" y="114265"/>
            <a:ext cx="782918" cy="751518"/>
            <a:chOff x="4234450" y="3019150"/>
            <a:chExt cx="651400" cy="625275"/>
          </a:xfrm>
        </p:grpSpPr>
        <p:sp>
          <p:nvSpPr>
            <p:cNvPr id="484" name="Google Shape;484;p36"/>
            <p:cNvSpPr/>
            <p:nvPr/>
          </p:nvSpPr>
          <p:spPr>
            <a:xfrm>
              <a:off x="4234450" y="3019150"/>
              <a:ext cx="651400" cy="625275"/>
            </a:xfrm>
            <a:custGeom>
              <a:avLst/>
              <a:gdLst/>
              <a:ahLst/>
              <a:cxnLst/>
              <a:rect l="l" t="t" r="r" b="b"/>
              <a:pathLst>
                <a:path w="26056" h="25011" extrusionOk="0">
                  <a:moveTo>
                    <a:pt x="10699" y="0"/>
                  </a:moveTo>
                  <a:cubicBezTo>
                    <a:pt x="10564" y="0"/>
                    <a:pt x="10427" y="24"/>
                    <a:pt x="10287" y="76"/>
                  </a:cubicBezTo>
                  <a:cubicBezTo>
                    <a:pt x="8097" y="898"/>
                    <a:pt x="8906" y="7422"/>
                    <a:pt x="8906" y="7422"/>
                  </a:cubicBezTo>
                  <a:cubicBezTo>
                    <a:pt x="8906" y="7422"/>
                    <a:pt x="6762" y="5707"/>
                    <a:pt x="4773" y="5707"/>
                  </a:cubicBezTo>
                  <a:cubicBezTo>
                    <a:pt x="4049" y="5707"/>
                    <a:pt x="3346" y="5934"/>
                    <a:pt x="2774" y="6553"/>
                  </a:cubicBezTo>
                  <a:cubicBezTo>
                    <a:pt x="631" y="8875"/>
                    <a:pt x="6513" y="12792"/>
                    <a:pt x="6513" y="12792"/>
                  </a:cubicBezTo>
                  <a:cubicBezTo>
                    <a:pt x="6513" y="12792"/>
                    <a:pt x="0" y="15899"/>
                    <a:pt x="1762" y="18412"/>
                  </a:cubicBezTo>
                  <a:cubicBezTo>
                    <a:pt x="2346" y="19249"/>
                    <a:pt x="3334" y="19528"/>
                    <a:pt x="4392" y="19528"/>
                  </a:cubicBezTo>
                  <a:cubicBezTo>
                    <a:pt x="6509" y="19528"/>
                    <a:pt x="8906" y="18412"/>
                    <a:pt x="8906" y="18412"/>
                  </a:cubicBezTo>
                  <a:lnTo>
                    <a:pt x="8906" y="18412"/>
                  </a:lnTo>
                  <a:cubicBezTo>
                    <a:pt x="8906" y="18412"/>
                    <a:pt x="7204" y="24853"/>
                    <a:pt x="9930" y="25008"/>
                  </a:cubicBezTo>
                  <a:cubicBezTo>
                    <a:pt x="9966" y="25009"/>
                    <a:pt x="10001" y="25010"/>
                    <a:pt x="10036" y="25010"/>
                  </a:cubicBezTo>
                  <a:cubicBezTo>
                    <a:pt x="12693" y="25010"/>
                    <a:pt x="14062" y="19721"/>
                    <a:pt x="14062" y="19721"/>
                  </a:cubicBezTo>
                  <a:cubicBezTo>
                    <a:pt x="14062" y="19721"/>
                    <a:pt x="15959" y="24813"/>
                    <a:pt x="18184" y="24813"/>
                  </a:cubicBezTo>
                  <a:cubicBezTo>
                    <a:pt x="18638" y="24813"/>
                    <a:pt x="19106" y="24601"/>
                    <a:pt x="19574" y="24091"/>
                  </a:cubicBezTo>
                  <a:cubicBezTo>
                    <a:pt x="22325" y="21091"/>
                    <a:pt x="18824" y="15816"/>
                    <a:pt x="18824" y="15816"/>
                  </a:cubicBezTo>
                  <a:lnTo>
                    <a:pt x="18824" y="15816"/>
                  </a:lnTo>
                  <a:cubicBezTo>
                    <a:pt x="18824" y="15816"/>
                    <a:pt x="19847" y="15953"/>
                    <a:pt x="21118" y="15953"/>
                  </a:cubicBezTo>
                  <a:cubicBezTo>
                    <a:pt x="23241" y="15953"/>
                    <a:pt x="26056" y="15571"/>
                    <a:pt x="25944" y="13530"/>
                  </a:cubicBezTo>
                  <a:cubicBezTo>
                    <a:pt x="25804" y="10976"/>
                    <a:pt x="24052" y="10699"/>
                    <a:pt x="23297" y="10699"/>
                  </a:cubicBezTo>
                  <a:cubicBezTo>
                    <a:pt x="23088" y="10699"/>
                    <a:pt x="22956" y="10720"/>
                    <a:pt x="22956" y="10720"/>
                  </a:cubicBezTo>
                  <a:cubicBezTo>
                    <a:pt x="22956" y="10720"/>
                    <a:pt x="25861" y="9911"/>
                    <a:pt x="25111" y="7410"/>
                  </a:cubicBezTo>
                  <a:cubicBezTo>
                    <a:pt x="24789" y="6321"/>
                    <a:pt x="23554" y="6013"/>
                    <a:pt x="22263" y="6013"/>
                  </a:cubicBezTo>
                  <a:cubicBezTo>
                    <a:pt x="20591" y="6013"/>
                    <a:pt x="18824" y="6529"/>
                    <a:pt x="18824" y="6529"/>
                  </a:cubicBezTo>
                  <a:cubicBezTo>
                    <a:pt x="18824" y="6529"/>
                    <a:pt x="21301" y="1648"/>
                    <a:pt x="18824" y="683"/>
                  </a:cubicBezTo>
                  <a:cubicBezTo>
                    <a:pt x="18625" y="605"/>
                    <a:pt x="18427" y="570"/>
                    <a:pt x="18231" y="570"/>
                  </a:cubicBezTo>
                  <a:cubicBezTo>
                    <a:pt x="16003" y="570"/>
                    <a:pt x="14062" y="5208"/>
                    <a:pt x="14062" y="5208"/>
                  </a:cubicBezTo>
                  <a:cubicBezTo>
                    <a:pt x="14062" y="5208"/>
                    <a:pt x="12674" y="0"/>
                    <a:pt x="10699"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4273450" y="3056475"/>
              <a:ext cx="601875" cy="565925"/>
            </a:xfrm>
            <a:custGeom>
              <a:avLst/>
              <a:gdLst/>
              <a:ahLst/>
              <a:cxnLst/>
              <a:rect l="l" t="t" r="r" b="b"/>
              <a:pathLst>
                <a:path w="24075" h="22637" extrusionOk="0">
                  <a:moveTo>
                    <a:pt x="15739" y="0"/>
                  </a:moveTo>
                  <a:cubicBezTo>
                    <a:pt x="14589" y="0"/>
                    <a:pt x="13634" y="1845"/>
                    <a:pt x="13240" y="2643"/>
                  </a:cubicBezTo>
                  <a:cubicBezTo>
                    <a:pt x="12597" y="3953"/>
                    <a:pt x="12228" y="5381"/>
                    <a:pt x="11942" y="6810"/>
                  </a:cubicBezTo>
                  <a:cubicBezTo>
                    <a:pt x="11585" y="4450"/>
                    <a:pt x="10702" y="231"/>
                    <a:pt x="9144" y="231"/>
                  </a:cubicBezTo>
                  <a:cubicBezTo>
                    <a:pt x="8934" y="231"/>
                    <a:pt x="8712" y="308"/>
                    <a:pt x="8477" y="476"/>
                  </a:cubicBezTo>
                  <a:cubicBezTo>
                    <a:pt x="7358" y="1274"/>
                    <a:pt x="7608" y="3441"/>
                    <a:pt x="7775" y="4596"/>
                  </a:cubicBezTo>
                  <a:cubicBezTo>
                    <a:pt x="7965" y="5965"/>
                    <a:pt x="8430" y="7286"/>
                    <a:pt x="9132" y="8465"/>
                  </a:cubicBezTo>
                  <a:cubicBezTo>
                    <a:pt x="8370" y="7703"/>
                    <a:pt x="7489" y="7096"/>
                    <a:pt x="6477" y="6679"/>
                  </a:cubicBezTo>
                  <a:cubicBezTo>
                    <a:pt x="5757" y="6368"/>
                    <a:pt x="4669" y="5990"/>
                    <a:pt x="3694" y="5990"/>
                  </a:cubicBezTo>
                  <a:cubicBezTo>
                    <a:pt x="3139" y="5990"/>
                    <a:pt x="2620" y="6113"/>
                    <a:pt x="2227" y="6441"/>
                  </a:cubicBezTo>
                  <a:cubicBezTo>
                    <a:pt x="0" y="8275"/>
                    <a:pt x="5632" y="10918"/>
                    <a:pt x="7787" y="11751"/>
                  </a:cubicBezTo>
                  <a:cubicBezTo>
                    <a:pt x="6310" y="12263"/>
                    <a:pt x="4846" y="12823"/>
                    <a:pt x="3596" y="13763"/>
                  </a:cubicBezTo>
                  <a:cubicBezTo>
                    <a:pt x="2774" y="14371"/>
                    <a:pt x="869" y="16061"/>
                    <a:pt x="1667" y="17252"/>
                  </a:cubicBezTo>
                  <a:cubicBezTo>
                    <a:pt x="1923" y="17634"/>
                    <a:pt x="2325" y="17775"/>
                    <a:pt x="2783" y="17775"/>
                  </a:cubicBezTo>
                  <a:cubicBezTo>
                    <a:pt x="3752" y="17775"/>
                    <a:pt x="4970" y="17146"/>
                    <a:pt x="5584" y="16847"/>
                  </a:cubicBezTo>
                  <a:cubicBezTo>
                    <a:pt x="6953" y="16180"/>
                    <a:pt x="8180" y="15252"/>
                    <a:pt x="9275" y="14192"/>
                  </a:cubicBezTo>
                  <a:lnTo>
                    <a:pt x="9275" y="14192"/>
                  </a:lnTo>
                  <a:cubicBezTo>
                    <a:pt x="8668" y="15549"/>
                    <a:pt x="8275" y="16978"/>
                    <a:pt x="8132" y="18466"/>
                  </a:cubicBezTo>
                  <a:cubicBezTo>
                    <a:pt x="8037" y="19407"/>
                    <a:pt x="8025" y="20371"/>
                    <a:pt x="8156" y="21312"/>
                  </a:cubicBezTo>
                  <a:cubicBezTo>
                    <a:pt x="8239" y="21812"/>
                    <a:pt x="8442" y="22514"/>
                    <a:pt x="9037" y="22622"/>
                  </a:cubicBezTo>
                  <a:cubicBezTo>
                    <a:pt x="9090" y="22631"/>
                    <a:pt x="9141" y="22636"/>
                    <a:pt x="9192" y="22636"/>
                  </a:cubicBezTo>
                  <a:cubicBezTo>
                    <a:pt x="9752" y="22636"/>
                    <a:pt x="10148" y="22061"/>
                    <a:pt x="10454" y="21657"/>
                  </a:cubicBezTo>
                  <a:cubicBezTo>
                    <a:pt x="10942" y="20967"/>
                    <a:pt x="11299" y="20193"/>
                    <a:pt x="11537" y="19395"/>
                  </a:cubicBezTo>
                  <a:cubicBezTo>
                    <a:pt x="11930" y="18062"/>
                    <a:pt x="12025" y="16680"/>
                    <a:pt x="12049" y="15311"/>
                  </a:cubicBezTo>
                  <a:cubicBezTo>
                    <a:pt x="12466" y="16609"/>
                    <a:pt x="12978" y="17883"/>
                    <a:pt x="13752" y="19014"/>
                  </a:cubicBezTo>
                  <a:cubicBezTo>
                    <a:pt x="14500" y="20108"/>
                    <a:pt x="15773" y="21615"/>
                    <a:pt x="17235" y="21615"/>
                  </a:cubicBezTo>
                  <a:cubicBezTo>
                    <a:pt x="17284" y="21615"/>
                    <a:pt x="17334" y="21613"/>
                    <a:pt x="17383" y="21610"/>
                  </a:cubicBezTo>
                  <a:cubicBezTo>
                    <a:pt x="19074" y="21491"/>
                    <a:pt x="18836" y="19288"/>
                    <a:pt x="18371" y="18181"/>
                  </a:cubicBezTo>
                  <a:cubicBezTo>
                    <a:pt x="17645" y="16454"/>
                    <a:pt x="16252" y="14895"/>
                    <a:pt x="14871" y="13597"/>
                  </a:cubicBezTo>
                  <a:lnTo>
                    <a:pt x="14871" y="13597"/>
                  </a:lnTo>
                  <a:cubicBezTo>
                    <a:pt x="15739" y="13696"/>
                    <a:pt x="16605" y="13747"/>
                    <a:pt x="17471" y="13747"/>
                  </a:cubicBezTo>
                  <a:cubicBezTo>
                    <a:pt x="18361" y="13747"/>
                    <a:pt x="19252" y="13694"/>
                    <a:pt x="20145" y="13585"/>
                  </a:cubicBezTo>
                  <a:cubicBezTo>
                    <a:pt x="21277" y="13454"/>
                    <a:pt x="22967" y="13275"/>
                    <a:pt x="23455" y="12025"/>
                  </a:cubicBezTo>
                  <a:cubicBezTo>
                    <a:pt x="24074" y="10418"/>
                    <a:pt x="21622" y="10251"/>
                    <a:pt x="20645" y="10120"/>
                  </a:cubicBezTo>
                  <a:cubicBezTo>
                    <a:pt x="19762" y="10000"/>
                    <a:pt x="18879" y="9936"/>
                    <a:pt x="17992" y="9936"/>
                  </a:cubicBezTo>
                  <a:cubicBezTo>
                    <a:pt x="17647" y="9936"/>
                    <a:pt x="17301" y="9945"/>
                    <a:pt x="16955" y="9965"/>
                  </a:cubicBezTo>
                  <a:cubicBezTo>
                    <a:pt x="18205" y="9572"/>
                    <a:pt x="19479" y="9156"/>
                    <a:pt x="20645" y="8608"/>
                  </a:cubicBezTo>
                  <a:cubicBezTo>
                    <a:pt x="21550" y="8203"/>
                    <a:pt x="23134" y="7108"/>
                    <a:pt x="22539" y="5881"/>
                  </a:cubicBezTo>
                  <a:cubicBezTo>
                    <a:pt x="22289" y="5358"/>
                    <a:pt x="21574" y="5298"/>
                    <a:pt x="21062" y="5250"/>
                  </a:cubicBezTo>
                  <a:cubicBezTo>
                    <a:pt x="20877" y="5232"/>
                    <a:pt x="20691" y="5222"/>
                    <a:pt x="20504" y="5222"/>
                  </a:cubicBezTo>
                  <a:cubicBezTo>
                    <a:pt x="19753" y="5222"/>
                    <a:pt x="18991" y="5369"/>
                    <a:pt x="18276" y="5608"/>
                  </a:cubicBezTo>
                  <a:cubicBezTo>
                    <a:pt x="17002" y="6048"/>
                    <a:pt x="15871" y="6798"/>
                    <a:pt x="14800" y="7632"/>
                  </a:cubicBezTo>
                  <a:cubicBezTo>
                    <a:pt x="15621" y="6429"/>
                    <a:pt x="16359" y="5179"/>
                    <a:pt x="16776" y="3774"/>
                  </a:cubicBezTo>
                  <a:cubicBezTo>
                    <a:pt x="17074" y="2750"/>
                    <a:pt x="17502" y="619"/>
                    <a:pt x="16157" y="83"/>
                  </a:cubicBezTo>
                  <a:cubicBezTo>
                    <a:pt x="16015" y="26"/>
                    <a:pt x="15876" y="0"/>
                    <a:pt x="15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4429275" y="3183250"/>
              <a:ext cx="313000" cy="311725"/>
            </a:xfrm>
            <a:custGeom>
              <a:avLst/>
              <a:gdLst/>
              <a:ahLst/>
              <a:cxnLst/>
              <a:rect l="l" t="t" r="r" b="b"/>
              <a:pathLst>
                <a:path w="12520" h="12469" extrusionOk="0">
                  <a:moveTo>
                    <a:pt x="7716" y="0"/>
                  </a:moveTo>
                  <a:cubicBezTo>
                    <a:pt x="7689" y="0"/>
                    <a:pt x="7662" y="15"/>
                    <a:pt x="7650" y="48"/>
                  </a:cubicBezTo>
                  <a:cubicBezTo>
                    <a:pt x="6995" y="1370"/>
                    <a:pt x="6304" y="2918"/>
                    <a:pt x="6054" y="4442"/>
                  </a:cubicBezTo>
                  <a:cubicBezTo>
                    <a:pt x="5877" y="4387"/>
                    <a:pt x="5693" y="4360"/>
                    <a:pt x="5503" y="4360"/>
                  </a:cubicBezTo>
                  <a:cubicBezTo>
                    <a:pt x="5360" y="4360"/>
                    <a:pt x="5214" y="4376"/>
                    <a:pt x="5066" y="4406"/>
                  </a:cubicBezTo>
                  <a:cubicBezTo>
                    <a:pt x="4935" y="4442"/>
                    <a:pt x="4816" y="4501"/>
                    <a:pt x="4697" y="4561"/>
                  </a:cubicBezTo>
                  <a:cubicBezTo>
                    <a:pt x="4137" y="3275"/>
                    <a:pt x="3792" y="1918"/>
                    <a:pt x="3673" y="525"/>
                  </a:cubicBezTo>
                  <a:cubicBezTo>
                    <a:pt x="3673" y="495"/>
                    <a:pt x="3649" y="480"/>
                    <a:pt x="3625" y="480"/>
                  </a:cubicBezTo>
                  <a:cubicBezTo>
                    <a:pt x="3602" y="480"/>
                    <a:pt x="3578" y="495"/>
                    <a:pt x="3578" y="525"/>
                  </a:cubicBezTo>
                  <a:cubicBezTo>
                    <a:pt x="3602" y="1977"/>
                    <a:pt x="3899" y="3394"/>
                    <a:pt x="4435" y="4716"/>
                  </a:cubicBezTo>
                  <a:cubicBezTo>
                    <a:pt x="3971" y="5073"/>
                    <a:pt x="3685" y="5644"/>
                    <a:pt x="3637" y="6228"/>
                  </a:cubicBezTo>
                  <a:cubicBezTo>
                    <a:pt x="2375" y="5871"/>
                    <a:pt x="1256" y="5287"/>
                    <a:pt x="125" y="4561"/>
                  </a:cubicBezTo>
                  <a:cubicBezTo>
                    <a:pt x="120" y="4553"/>
                    <a:pt x="114" y="4550"/>
                    <a:pt x="107" y="4550"/>
                  </a:cubicBezTo>
                  <a:cubicBezTo>
                    <a:pt x="84" y="4550"/>
                    <a:pt x="61" y="4593"/>
                    <a:pt x="89" y="4620"/>
                  </a:cubicBezTo>
                  <a:cubicBezTo>
                    <a:pt x="1054" y="5573"/>
                    <a:pt x="2351" y="6228"/>
                    <a:pt x="3661" y="6597"/>
                  </a:cubicBezTo>
                  <a:cubicBezTo>
                    <a:pt x="3685" y="6764"/>
                    <a:pt x="3733" y="6918"/>
                    <a:pt x="3792" y="7073"/>
                  </a:cubicBezTo>
                  <a:cubicBezTo>
                    <a:pt x="2649" y="7966"/>
                    <a:pt x="1411" y="8692"/>
                    <a:pt x="65" y="9323"/>
                  </a:cubicBezTo>
                  <a:cubicBezTo>
                    <a:pt x="0" y="9345"/>
                    <a:pt x="44" y="9446"/>
                    <a:pt x="106" y="9446"/>
                  </a:cubicBezTo>
                  <a:cubicBezTo>
                    <a:pt x="112" y="9446"/>
                    <a:pt x="119" y="9445"/>
                    <a:pt x="125" y="9443"/>
                  </a:cubicBezTo>
                  <a:cubicBezTo>
                    <a:pt x="1494" y="8966"/>
                    <a:pt x="2792" y="8216"/>
                    <a:pt x="3935" y="7323"/>
                  </a:cubicBezTo>
                  <a:cubicBezTo>
                    <a:pt x="3959" y="7335"/>
                    <a:pt x="3959" y="7359"/>
                    <a:pt x="3971" y="7383"/>
                  </a:cubicBezTo>
                  <a:cubicBezTo>
                    <a:pt x="4030" y="7478"/>
                    <a:pt x="4090" y="7549"/>
                    <a:pt x="4161" y="7621"/>
                  </a:cubicBezTo>
                  <a:cubicBezTo>
                    <a:pt x="4256" y="7752"/>
                    <a:pt x="4340" y="7871"/>
                    <a:pt x="4459" y="7978"/>
                  </a:cubicBezTo>
                  <a:cubicBezTo>
                    <a:pt x="4447" y="9312"/>
                    <a:pt x="4233" y="10645"/>
                    <a:pt x="3840" y="11919"/>
                  </a:cubicBezTo>
                  <a:cubicBezTo>
                    <a:pt x="3818" y="11963"/>
                    <a:pt x="3855" y="11994"/>
                    <a:pt x="3895" y="11994"/>
                  </a:cubicBezTo>
                  <a:cubicBezTo>
                    <a:pt x="3919" y="11994"/>
                    <a:pt x="3945" y="11982"/>
                    <a:pt x="3959" y="11955"/>
                  </a:cubicBezTo>
                  <a:cubicBezTo>
                    <a:pt x="4435" y="10728"/>
                    <a:pt x="4685" y="9478"/>
                    <a:pt x="4745" y="8204"/>
                  </a:cubicBezTo>
                  <a:cubicBezTo>
                    <a:pt x="5025" y="8381"/>
                    <a:pt x="5328" y="8465"/>
                    <a:pt x="5623" y="8465"/>
                  </a:cubicBezTo>
                  <a:cubicBezTo>
                    <a:pt x="5765" y="8465"/>
                    <a:pt x="5906" y="8446"/>
                    <a:pt x="6042" y="8407"/>
                  </a:cubicBezTo>
                  <a:cubicBezTo>
                    <a:pt x="6411" y="8835"/>
                    <a:pt x="6852" y="9228"/>
                    <a:pt x="7233" y="9669"/>
                  </a:cubicBezTo>
                  <a:cubicBezTo>
                    <a:pt x="7888" y="10478"/>
                    <a:pt x="8364" y="11419"/>
                    <a:pt x="8674" y="12407"/>
                  </a:cubicBezTo>
                  <a:cubicBezTo>
                    <a:pt x="8683" y="12450"/>
                    <a:pt x="8714" y="12468"/>
                    <a:pt x="8747" y="12468"/>
                  </a:cubicBezTo>
                  <a:cubicBezTo>
                    <a:pt x="8795" y="12468"/>
                    <a:pt x="8847" y="12428"/>
                    <a:pt x="8840" y="12371"/>
                  </a:cubicBezTo>
                  <a:cubicBezTo>
                    <a:pt x="8626" y="11478"/>
                    <a:pt x="8281" y="10645"/>
                    <a:pt x="7769" y="9883"/>
                  </a:cubicBezTo>
                  <a:cubicBezTo>
                    <a:pt x="7364" y="9300"/>
                    <a:pt x="6816" y="8823"/>
                    <a:pt x="6364" y="8300"/>
                  </a:cubicBezTo>
                  <a:cubicBezTo>
                    <a:pt x="6876" y="8049"/>
                    <a:pt x="7304" y="7573"/>
                    <a:pt x="7483" y="6990"/>
                  </a:cubicBezTo>
                  <a:cubicBezTo>
                    <a:pt x="8138" y="7037"/>
                    <a:pt x="8805" y="6990"/>
                    <a:pt x="9448" y="7049"/>
                  </a:cubicBezTo>
                  <a:cubicBezTo>
                    <a:pt x="10448" y="7145"/>
                    <a:pt x="11424" y="7323"/>
                    <a:pt x="12436" y="7407"/>
                  </a:cubicBezTo>
                  <a:cubicBezTo>
                    <a:pt x="12440" y="7407"/>
                    <a:pt x="12445" y="7407"/>
                    <a:pt x="12448" y="7407"/>
                  </a:cubicBezTo>
                  <a:cubicBezTo>
                    <a:pt x="12519" y="7407"/>
                    <a:pt x="12517" y="7311"/>
                    <a:pt x="12472" y="7299"/>
                  </a:cubicBezTo>
                  <a:cubicBezTo>
                    <a:pt x="11543" y="6966"/>
                    <a:pt x="10579" y="6799"/>
                    <a:pt x="9614" y="6704"/>
                  </a:cubicBezTo>
                  <a:cubicBezTo>
                    <a:pt x="9019" y="6626"/>
                    <a:pt x="8351" y="6536"/>
                    <a:pt x="7707" y="6536"/>
                  </a:cubicBezTo>
                  <a:cubicBezTo>
                    <a:pt x="7668" y="6536"/>
                    <a:pt x="7629" y="6537"/>
                    <a:pt x="7590" y="6537"/>
                  </a:cubicBezTo>
                  <a:cubicBezTo>
                    <a:pt x="7602" y="6240"/>
                    <a:pt x="7543" y="5942"/>
                    <a:pt x="7435" y="5656"/>
                  </a:cubicBezTo>
                  <a:cubicBezTo>
                    <a:pt x="8745" y="4799"/>
                    <a:pt x="10043" y="3966"/>
                    <a:pt x="11436" y="3227"/>
                  </a:cubicBezTo>
                  <a:cubicBezTo>
                    <a:pt x="11523" y="3195"/>
                    <a:pt x="11481" y="3044"/>
                    <a:pt x="11392" y="3044"/>
                  </a:cubicBezTo>
                  <a:cubicBezTo>
                    <a:pt x="11383" y="3044"/>
                    <a:pt x="11374" y="3046"/>
                    <a:pt x="11364" y="3049"/>
                  </a:cubicBezTo>
                  <a:cubicBezTo>
                    <a:pt x="9936" y="3644"/>
                    <a:pt x="8507" y="4394"/>
                    <a:pt x="7245" y="5311"/>
                  </a:cubicBezTo>
                  <a:cubicBezTo>
                    <a:pt x="7054" y="5013"/>
                    <a:pt x="6769" y="4763"/>
                    <a:pt x="6459" y="4597"/>
                  </a:cubicBezTo>
                  <a:cubicBezTo>
                    <a:pt x="6602" y="3978"/>
                    <a:pt x="6721" y="3335"/>
                    <a:pt x="6900" y="2715"/>
                  </a:cubicBezTo>
                  <a:cubicBezTo>
                    <a:pt x="7150" y="1834"/>
                    <a:pt x="7471" y="965"/>
                    <a:pt x="7793" y="108"/>
                  </a:cubicBezTo>
                  <a:cubicBezTo>
                    <a:pt x="7816" y="47"/>
                    <a:pt x="7765" y="0"/>
                    <a:pt x="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36"/>
          <p:cNvGrpSpPr/>
          <p:nvPr/>
        </p:nvGrpSpPr>
        <p:grpSpPr>
          <a:xfrm>
            <a:off x="167312" y="1179645"/>
            <a:ext cx="656792" cy="587405"/>
            <a:chOff x="3769525" y="2243300"/>
            <a:chExt cx="766475" cy="685500"/>
          </a:xfrm>
        </p:grpSpPr>
        <p:sp>
          <p:nvSpPr>
            <p:cNvPr id="488" name="Google Shape;488;p36"/>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36"/>
          <p:cNvGrpSpPr/>
          <p:nvPr/>
        </p:nvGrpSpPr>
        <p:grpSpPr>
          <a:xfrm rot="-3408754">
            <a:off x="8086274" y="2231114"/>
            <a:ext cx="685251" cy="542574"/>
            <a:chOff x="1076510" y="1986454"/>
            <a:chExt cx="526076" cy="416541"/>
          </a:xfrm>
        </p:grpSpPr>
        <p:sp>
          <p:nvSpPr>
            <p:cNvPr id="492" name="Google Shape;492;p36"/>
            <p:cNvSpPr/>
            <p:nvPr/>
          </p:nvSpPr>
          <p:spPr>
            <a:xfrm>
              <a:off x="1076510" y="1986454"/>
              <a:ext cx="526076" cy="416541"/>
            </a:xfrm>
            <a:custGeom>
              <a:avLst/>
              <a:gdLst/>
              <a:ahLst/>
              <a:cxnLst/>
              <a:rect l="l" t="t" r="r" b="b"/>
              <a:pathLst>
                <a:path w="21872" h="17318" extrusionOk="0">
                  <a:moveTo>
                    <a:pt x="5144" y="1"/>
                  </a:moveTo>
                  <a:cubicBezTo>
                    <a:pt x="2930" y="1"/>
                    <a:pt x="0" y="815"/>
                    <a:pt x="0" y="815"/>
                  </a:cubicBezTo>
                  <a:cubicBezTo>
                    <a:pt x="0" y="815"/>
                    <a:pt x="345" y="3030"/>
                    <a:pt x="2584" y="4578"/>
                  </a:cubicBezTo>
                  <a:cubicBezTo>
                    <a:pt x="4834" y="6125"/>
                    <a:pt x="5882" y="6852"/>
                    <a:pt x="7334" y="10828"/>
                  </a:cubicBezTo>
                  <a:cubicBezTo>
                    <a:pt x="8799" y="14805"/>
                    <a:pt x="10132" y="16591"/>
                    <a:pt x="14538" y="17186"/>
                  </a:cubicBezTo>
                  <a:cubicBezTo>
                    <a:pt x="15264" y="17279"/>
                    <a:pt x="15945" y="17317"/>
                    <a:pt x="16576" y="17317"/>
                  </a:cubicBezTo>
                  <a:cubicBezTo>
                    <a:pt x="19768" y="17317"/>
                    <a:pt x="21670" y="16329"/>
                    <a:pt x="21670" y="16329"/>
                  </a:cubicBezTo>
                  <a:cubicBezTo>
                    <a:pt x="21872" y="15936"/>
                    <a:pt x="21229" y="15412"/>
                    <a:pt x="20003" y="13293"/>
                  </a:cubicBezTo>
                  <a:cubicBezTo>
                    <a:pt x="18764" y="11186"/>
                    <a:pt x="17657" y="5304"/>
                    <a:pt x="14704" y="3816"/>
                  </a:cubicBezTo>
                  <a:cubicBezTo>
                    <a:pt x="11752" y="2327"/>
                    <a:pt x="11394" y="2970"/>
                    <a:pt x="9478" y="2244"/>
                  </a:cubicBezTo>
                  <a:cubicBezTo>
                    <a:pt x="7561" y="1506"/>
                    <a:pt x="8263" y="351"/>
                    <a:pt x="6025" y="53"/>
                  </a:cubicBezTo>
                  <a:cubicBezTo>
                    <a:pt x="5752" y="17"/>
                    <a:pt x="5455" y="1"/>
                    <a:pt x="5144" y="1"/>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1095801" y="2004782"/>
              <a:ext cx="493629" cy="388376"/>
            </a:xfrm>
            <a:custGeom>
              <a:avLst/>
              <a:gdLst/>
              <a:ahLst/>
              <a:cxnLst/>
              <a:rect l="l" t="t" r="r" b="b"/>
              <a:pathLst>
                <a:path w="20523" h="16147" extrusionOk="0">
                  <a:moveTo>
                    <a:pt x="3271" y="158"/>
                  </a:moveTo>
                  <a:cubicBezTo>
                    <a:pt x="3429" y="158"/>
                    <a:pt x="3588" y="163"/>
                    <a:pt x="3746" y="172"/>
                  </a:cubicBezTo>
                  <a:cubicBezTo>
                    <a:pt x="5199" y="244"/>
                    <a:pt x="6259" y="780"/>
                    <a:pt x="7354" y="1684"/>
                  </a:cubicBezTo>
                  <a:cubicBezTo>
                    <a:pt x="9080" y="3125"/>
                    <a:pt x="11569" y="2494"/>
                    <a:pt x="13200" y="4066"/>
                  </a:cubicBezTo>
                  <a:cubicBezTo>
                    <a:pt x="14783" y="5566"/>
                    <a:pt x="15641" y="7876"/>
                    <a:pt x="16605" y="9793"/>
                  </a:cubicBezTo>
                  <a:cubicBezTo>
                    <a:pt x="17558" y="11674"/>
                    <a:pt x="18593" y="13519"/>
                    <a:pt x="19927" y="15150"/>
                  </a:cubicBezTo>
                  <a:cubicBezTo>
                    <a:pt x="17724" y="14888"/>
                    <a:pt x="15938" y="13936"/>
                    <a:pt x="14307" y="12388"/>
                  </a:cubicBezTo>
                  <a:cubicBezTo>
                    <a:pt x="12759" y="10900"/>
                    <a:pt x="11569" y="9114"/>
                    <a:pt x="10319" y="7376"/>
                  </a:cubicBezTo>
                  <a:cubicBezTo>
                    <a:pt x="9140" y="5744"/>
                    <a:pt x="7902" y="4149"/>
                    <a:pt x="6282" y="2958"/>
                  </a:cubicBezTo>
                  <a:cubicBezTo>
                    <a:pt x="4639" y="1756"/>
                    <a:pt x="2722" y="1018"/>
                    <a:pt x="794" y="387"/>
                  </a:cubicBezTo>
                  <a:cubicBezTo>
                    <a:pt x="1633" y="277"/>
                    <a:pt x="2447" y="158"/>
                    <a:pt x="3271" y="158"/>
                  </a:cubicBezTo>
                  <a:close/>
                  <a:moveTo>
                    <a:pt x="448" y="399"/>
                  </a:moveTo>
                  <a:cubicBezTo>
                    <a:pt x="2699" y="1268"/>
                    <a:pt x="4961" y="2113"/>
                    <a:pt x="6771" y="3732"/>
                  </a:cubicBezTo>
                  <a:cubicBezTo>
                    <a:pt x="8414" y="5197"/>
                    <a:pt x="9628" y="7030"/>
                    <a:pt x="10902" y="8816"/>
                  </a:cubicBezTo>
                  <a:cubicBezTo>
                    <a:pt x="12057" y="10471"/>
                    <a:pt x="13283" y="12067"/>
                    <a:pt x="14855" y="13341"/>
                  </a:cubicBezTo>
                  <a:cubicBezTo>
                    <a:pt x="16105" y="14329"/>
                    <a:pt x="17701" y="15222"/>
                    <a:pt x="19355" y="15377"/>
                  </a:cubicBezTo>
                  <a:cubicBezTo>
                    <a:pt x="18206" y="15689"/>
                    <a:pt x="17024" y="15873"/>
                    <a:pt x="15851" y="15873"/>
                  </a:cubicBezTo>
                  <a:cubicBezTo>
                    <a:pt x="14787" y="15873"/>
                    <a:pt x="13731" y="15722"/>
                    <a:pt x="12712" y="15377"/>
                  </a:cubicBezTo>
                  <a:cubicBezTo>
                    <a:pt x="10319" y="14579"/>
                    <a:pt x="8557" y="12876"/>
                    <a:pt x="7604" y="10555"/>
                  </a:cubicBezTo>
                  <a:cubicBezTo>
                    <a:pt x="6878" y="8781"/>
                    <a:pt x="6461" y="6780"/>
                    <a:pt x="5163" y="5304"/>
                  </a:cubicBezTo>
                  <a:cubicBezTo>
                    <a:pt x="4449" y="4518"/>
                    <a:pt x="3496" y="4101"/>
                    <a:pt x="2651" y="3482"/>
                  </a:cubicBezTo>
                  <a:cubicBezTo>
                    <a:pt x="1568" y="2708"/>
                    <a:pt x="817" y="1637"/>
                    <a:pt x="329" y="422"/>
                  </a:cubicBezTo>
                  <a:cubicBezTo>
                    <a:pt x="377" y="422"/>
                    <a:pt x="401" y="399"/>
                    <a:pt x="448" y="399"/>
                  </a:cubicBezTo>
                  <a:close/>
                  <a:moveTo>
                    <a:pt x="3030" y="1"/>
                  </a:moveTo>
                  <a:cubicBezTo>
                    <a:pt x="1425" y="1"/>
                    <a:pt x="0" y="227"/>
                    <a:pt x="20" y="291"/>
                  </a:cubicBezTo>
                  <a:cubicBezTo>
                    <a:pt x="305" y="1375"/>
                    <a:pt x="901" y="2351"/>
                    <a:pt x="1699" y="3149"/>
                  </a:cubicBezTo>
                  <a:cubicBezTo>
                    <a:pt x="2627" y="4042"/>
                    <a:pt x="3889" y="4459"/>
                    <a:pt x="4782" y="5387"/>
                  </a:cubicBezTo>
                  <a:cubicBezTo>
                    <a:pt x="6378" y="7042"/>
                    <a:pt x="6652" y="9495"/>
                    <a:pt x="7640" y="11495"/>
                  </a:cubicBezTo>
                  <a:cubicBezTo>
                    <a:pt x="9252" y="14779"/>
                    <a:pt x="12525" y="16147"/>
                    <a:pt x="15893" y="16147"/>
                  </a:cubicBezTo>
                  <a:cubicBezTo>
                    <a:pt x="17350" y="16147"/>
                    <a:pt x="18823" y="15891"/>
                    <a:pt x="20189" y="15424"/>
                  </a:cubicBezTo>
                  <a:cubicBezTo>
                    <a:pt x="20403" y="15353"/>
                    <a:pt x="20522" y="15305"/>
                    <a:pt x="20391" y="15138"/>
                  </a:cubicBezTo>
                  <a:cubicBezTo>
                    <a:pt x="18832" y="13269"/>
                    <a:pt x="17724" y="11090"/>
                    <a:pt x="16629" y="8923"/>
                  </a:cubicBezTo>
                  <a:cubicBezTo>
                    <a:pt x="15676" y="7030"/>
                    <a:pt x="14748" y="4697"/>
                    <a:pt x="12998" y="3399"/>
                  </a:cubicBezTo>
                  <a:cubicBezTo>
                    <a:pt x="12069" y="2708"/>
                    <a:pt x="10985" y="2589"/>
                    <a:pt x="9890" y="2399"/>
                  </a:cubicBezTo>
                  <a:cubicBezTo>
                    <a:pt x="9247" y="2280"/>
                    <a:pt x="8604" y="2137"/>
                    <a:pt x="8056" y="1780"/>
                  </a:cubicBezTo>
                  <a:cubicBezTo>
                    <a:pt x="7592" y="1482"/>
                    <a:pt x="7223" y="1065"/>
                    <a:pt x="6759" y="744"/>
                  </a:cubicBezTo>
                  <a:cubicBezTo>
                    <a:pt x="5913" y="167"/>
                    <a:pt x="4405"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36"/>
          <p:cNvGrpSpPr/>
          <p:nvPr/>
        </p:nvGrpSpPr>
        <p:grpSpPr>
          <a:xfrm>
            <a:off x="6093150" y="4145888"/>
            <a:ext cx="837625" cy="759925"/>
            <a:chOff x="3239675" y="2934425"/>
            <a:chExt cx="837625" cy="759925"/>
          </a:xfrm>
        </p:grpSpPr>
        <p:sp>
          <p:nvSpPr>
            <p:cNvPr id="495" name="Google Shape;495;p36"/>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22;p36">
            <a:extLst>
              <a:ext uri="{FF2B5EF4-FFF2-40B4-BE49-F238E27FC236}">
                <a16:creationId xmlns:a16="http://schemas.microsoft.com/office/drawing/2014/main" id="{BA9BEE45-B06C-D625-4EF6-CC7E71C1469B}"/>
              </a:ext>
            </a:extLst>
          </p:cNvPr>
          <p:cNvSpPr txBox="1">
            <a:spLocks noGrp="1"/>
          </p:cNvSpPr>
          <p:nvPr>
            <p:ph type="subTitle" idx="1"/>
          </p:nvPr>
        </p:nvSpPr>
        <p:spPr>
          <a:xfrm>
            <a:off x="-180425" y="2961445"/>
            <a:ext cx="7111200" cy="9485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latin typeface="Times New Roman" panose="02020603050405020304" pitchFamily="18" charset="0"/>
                <a:cs typeface="Times New Roman" panose="02020603050405020304" pitchFamily="18" charset="0"/>
              </a:rPr>
              <a:t>Nguyen Dinh Ngoc Tri</a:t>
            </a:r>
            <a:endParaRPr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9" name="Google Shape;1059;p41"/>
          <p:cNvSpPr txBox="1">
            <a:spLocks noGrp="1"/>
          </p:cNvSpPr>
          <p:nvPr>
            <p:ph type="subTitle" idx="5"/>
          </p:nvPr>
        </p:nvSpPr>
        <p:spPr>
          <a:xfrm>
            <a:off x="993840" y="2181946"/>
            <a:ext cx="3051454" cy="45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a:latin typeface="Times New Roman" panose="02020603050405020304" pitchFamily="18" charset="0"/>
                <a:cs typeface="Times New Roman" panose="02020603050405020304" pitchFamily="18" charset="0"/>
              </a:rPr>
              <a:t>Easy to understand and implement.</a:t>
            </a:r>
            <a:endParaRPr b="1" dirty="0">
              <a:latin typeface="Times New Roman" panose="02020603050405020304" pitchFamily="18" charset="0"/>
              <a:cs typeface="Times New Roman" panose="02020603050405020304" pitchFamily="18" charset="0"/>
            </a:endParaRPr>
          </a:p>
        </p:txBody>
      </p:sp>
      <p:sp>
        <p:nvSpPr>
          <p:cNvPr id="1061" name="Google Shape;1061;p41"/>
          <p:cNvSpPr txBox="1">
            <a:spLocks noGrp="1"/>
          </p:cNvSpPr>
          <p:nvPr>
            <p:ph type="title"/>
          </p:nvPr>
        </p:nvSpPr>
        <p:spPr>
          <a:xfrm>
            <a:off x="790980" y="21851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b="1" dirty="0">
                <a:latin typeface="Times New Roman" panose="02020603050405020304" pitchFamily="18" charset="0"/>
                <a:cs typeface="Times New Roman" panose="02020603050405020304" pitchFamily="18" charset="0"/>
              </a:rPr>
              <a:t>Advantages</a:t>
            </a:r>
            <a:endParaRPr sz="4000" b="1" dirty="0">
              <a:latin typeface="Times New Roman" panose="02020603050405020304" pitchFamily="18" charset="0"/>
              <a:cs typeface="Times New Roman" panose="02020603050405020304" pitchFamily="18" charset="0"/>
            </a:endParaRPr>
          </a:p>
        </p:txBody>
      </p:sp>
      <p:sp>
        <p:nvSpPr>
          <p:cNvPr id="1064" name="Google Shape;1064;p41"/>
          <p:cNvSpPr txBox="1">
            <a:spLocks noGrp="1"/>
          </p:cNvSpPr>
          <p:nvPr>
            <p:ph type="subTitle" idx="6"/>
          </p:nvPr>
        </p:nvSpPr>
        <p:spPr>
          <a:xfrm>
            <a:off x="2664645" y="3972258"/>
            <a:ext cx="3460916" cy="45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a:latin typeface="Times New Roman" panose="02020603050405020304" pitchFamily="18" charset="0"/>
                <a:cs typeface="Times New Roman" panose="02020603050405020304" pitchFamily="18" charset="0"/>
              </a:rPr>
              <a:t>Provides clear objectives and expectations.</a:t>
            </a:r>
            <a:endParaRPr b="1" dirty="0">
              <a:latin typeface="Times New Roman" panose="02020603050405020304" pitchFamily="18" charset="0"/>
              <a:cs typeface="Times New Roman" panose="02020603050405020304" pitchFamily="18" charset="0"/>
            </a:endParaRPr>
          </a:p>
        </p:txBody>
      </p:sp>
      <p:grpSp>
        <p:nvGrpSpPr>
          <p:cNvPr id="1065" name="Google Shape;1065;p41"/>
          <p:cNvGrpSpPr/>
          <p:nvPr/>
        </p:nvGrpSpPr>
        <p:grpSpPr>
          <a:xfrm>
            <a:off x="4045294" y="2950754"/>
            <a:ext cx="651522" cy="576699"/>
            <a:chOff x="3950316" y="3820307"/>
            <a:chExt cx="369805" cy="353782"/>
          </a:xfrm>
        </p:grpSpPr>
        <p:sp>
          <p:nvSpPr>
            <p:cNvPr id="1066" name="Google Shape;1066;p4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 name="Google Shape;1070;p41"/>
          <p:cNvGrpSpPr/>
          <p:nvPr/>
        </p:nvGrpSpPr>
        <p:grpSpPr>
          <a:xfrm>
            <a:off x="2162399" y="1125127"/>
            <a:ext cx="704389" cy="499588"/>
            <a:chOff x="2567841" y="1994124"/>
            <a:chExt cx="399812" cy="306477"/>
          </a:xfrm>
        </p:grpSpPr>
        <p:sp>
          <p:nvSpPr>
            <p:cNvPr id="1071" name="Google Shape;1071;p4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41"/>
          <p:cNvGrpSpPr/>
          <p:nvPr/>
        </p:nvGrpSpPr>
        <p:grpSpPr>
          <a:xfrm rot="-5400000">
            <a:off x="7683309" y="295390"/>
            <a:ext cx="1073119" cy="1004923"/>
            <a:chOff x="2284200" y="1033650"/>
            <a:chExt cx="774200" cy="725000"/>
          </a:xfrm>
        </p:grpSpPr>
        <p:sp>
          <p:nvSpPr>
            <p:cNvPr id="1076" name="Google Shape;1076;p41"/>
            <p:cNvSpPr/>
            <p:nvPr/>
          </p:nvSpPr>
          <p:spPr>
            <a:xfrm>
              <a:off x="2284200" y="1033650"/>
              <a:ext cx="774200" cy="725000"/>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1"/>
            <p:cNvSpPr/>
            <p:nvPr/>
          </p:nvSpPr>
          <p:spPr>
            <a:xfrm>
              <a:off x="2296100" y="1041825"/>
              <a:ext cx="744125" cy="704675"/>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41"/>
          <p:cNvGrpSpPr/>
          <p:nvPr/>
        </p:nvGrpSpPr>
        <p:grpSpPr>
          <a:xfrm>
            <a:off x="253491" y="212988"/>
            <a:ext cx="923219" cy="825685"/>
            <a:chOff x="3769525" y="2243300"/>
            <a:chExt cx="766475" cy="685500"/>
          </a:xfrm>
        </p:grpSpPr>
        <p:sp>
          <p:nvSpPr>
            <p:cNvPr id="1079" name="Google Shape;1079;p41"/>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1"/>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1"/>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1"/>
          <p:cNvGrpSpPr/>
          <p:nvPr/>
        </p:nvGrpSpPr>
        <p:grpSpPr>
          <a:xfrm>
            <a:off x="162576" y="1235440"/>
            <a:ext cx="704391" cy="629975"/>
            <a:chOff x="3769525" y="2243300"/>
            <a:chExt cx="766475" cy="685500"/>
          </a:xfrm>
        </p:grpSpPr>
        <p:sp>
          <p:nvSpPr>
            <p:cNvPr id="1083" name="Google Shape;1083;p41"/>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1"/>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1"/>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41"/>
          <p:cNvGrpSpPr/>
          <p:nvPr/>
        </p:nvGrpSpPr>
        <p:grpSpPr>
          <a:xfrm rot="-2700000">
            <a:off x="8529872" y="2660260"/>
            <a:ext cx="453641" cy="241566"/>
            <a:chOff x="589425" y="3288600"/>
            <a:chExt cx="362250" cy="192900"/>
          </a:xfrm>
        </p:grpSpPr>
        <p:sp>
          <p:nvSpPr>
            <p:cNvPr id="1087" name="Google Shape;1087;p41"/>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1"/>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89" name="Google Shape;1089;p41"/>
          <p:cNvGrpSpPr/>
          <p:nvPr/>
        </p:nvGrpSpPr>
        <p:grpSpPr>
          <a:xfrm rot="10045649">
            <a:off x="513859" y="2316668"/>
            <a:ext cx="319435" cy="328390"/>
            <a:chOff x="721875" y="2936175"/>
            <a:chExt cx="202425" cy="208100"/>
          </a:xfrm>
        </p:grpSpPr>
        <p:sp>
          <p:nvSpPr>
            <p:cNvPr id="1090" name="Google Shape;1090;p41"/>
            <p:cNvSpPr/>
            <p:nvPr/>
          </p:nvSpPr>
          <p:spPr>
            <a:xfrm>
              <a:off x="721875" y="2936175"/>
              <a:ext cx="202425" cy="208100"/>
            </a:xfrm>
            <a:custGeom>
              <a:avLst/>
              <a:gdLst/>
              <a:ahLst/>
              <a:cxnLst/>
              <a:rect l="l" t="t" r="r" b="b"/>
              <a:pathLst>
                <a:path w="8097" h="8324" extrusionOk="0">
                  <a:moveTo>
                    <a:pt x="8097" y="1"/>
                  </a:moveTo>
                  <a:lnTo>
                    <a:pt x="8097" y="1"/>
                  </a:lnTo>
                  <a:cubicBezTo>
                    <a:pt x="8096" y="1"/>
                    <a:pt x="5001" y="525"/>
                    <a:pt x="2501" y="2739"/>
                  </a:cubicBezTo>
                  <a:cubicBezTo>
                    <a:pt x="0" y="4965"/>
                    <a:pt x="1691" y="8323"/>
                    <a:pt x="1691" y="8323"/>
                  </a:cubicBezTo>
                  <a:cubicBezTo>
                    <a:pt x="1691" y="8323"/>
                    <a:pt x="4251" y="7763"/>
                    <a:pt x="5715" y="6299"/>
                  </a:cubicBezTo>
                  <a:cubicBezTo>
                    <a:pt x="7192" y="4823"/>
                    <a:pt x="6989" y="3430"/>
                    <a:pt x="7204" y="2227"/>
                  </a:cubicBezTo>
                  <a:cubicBezTo>
                    <a:pt x="7406" y="1013"/>
                    <a:pt x="8097" y="1"/>
                    <a:pt x="809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p:cNvSpPr/>
            <p:nvPr/>
          </p:nvSpPr>
          <p:spPr>
            <a:xfrm>
              <a:off x="759375" y="2951225"/>
              <a:ext cx="149500" cy="178175"/>
            </a:xfrm>
            <a:custGeom>
              <a:avLst/>
              <a:gdLst/>
              <a:ahLst/>
              <a:cxnLst/>
              <a:rect l="l" t="t" r="r" b="b"/>
              <a:pathLst>
                <a:path w="5980" h="7127" extrusionOk="0">
                  <a:moveTo>
                    <a:pt x="5120" y="708"/>
                  </a:moveTo>
                  <a:lnTo>
                    <a:pt x="5120" y="708"/>
                  </a:lnTo>
                  <a:cubicBezTo>
                    <a:pt x="4573" y="1185"/>
                    <a:pt x="4037" y="1708"/>
                    <a:pt x="3525" y="2256"/>
                  </a:cubicBezTo>
                  <a:cubicBezTo>
                    <a:pt x="3561" y="2018"/>
                    <a:pt x="3561" y="1780"/>
                    <a:pt x="3525" y="1542"/>
                  </a:cubicBezTo>
                  <a:cubicBezTo>
                    <a:pt x="4049" y="1244"/>
                    <a:pt x="4584" y="982"/>
                    <a:pt x="5120" y="708"/>
                  </a:cubicBezTo>
                  <a:close/>
                  <a:moveTo>
                    <a:pt x="5204" y="875"/>
                  </a:moveTo>
                  <a:lnTo>
                    <a:pt x="5204" y="875"/>
                  </a:lnTo>
                  <a:cubicBezTo>
                    <a:pt x="5061" y="1327"/>
                    <a:pt x="4954" y="1768"/>
                    <a:pt x="4846" y="2232"/>
                  </a:cubicBezTo>
                  <a:cubicBezTo>
                    <a:pt x="4735" y="2208"/>
                    <a:pt x="4619" y="2196"/>
                    <a:pt x="4502" y="2196"/>
                  </a:cubicBezTo>
                  <a:cubicBezTo>
                    <a:pt x="4280" y="2196"/>
                    <a:pt x="4052" y="2238"/>
                    <a:pt x="3834" y="2316"/>
                  </a:cubicBezTo>
                  <a:cubicBezTo>
                    <a:pt x="4287" y="1816"/>
                    <a:pt x="4739" y="1339"/>
                    <a:pt x="5204" y="875"/>
                  </a:cubicBezTo>
                  <a:close/>
                  <a:moveTo>
                    <a:pt x="3322" y="1649"/>
                  </a:moveTo>
                  <a:lnTo>
                    <a:pt x="3322" y="1649"/>
                  </a:lnTo>
                  <a:cubicBezTo>
                    <a:pt x="3287" y="1970"/>
                    <a:pt x="3251" y="2304"/>
                    <a:pt x="3168" y="2637"/>
                  </a:cubicBezTo>
                  <a:cubicBezTo>
                    <a:pt x="2858" y="2994"/>
                    <a:pt x="2572" y="3351"/>
                    <a:pt x="2298" y="3732"/>
                  </a:cubicBezTo>
                  <a:cubicBezTo>
                    <a:pt x="2298" y="3304"/>
                    <a:pt x="2263" y="2851"/>
                    <a:pt x="2179" y="2423"/>
                  </a:cubicBezTo>
                  <a:cubicBezTo>
                    <a:pt x="2549" y="2137"/>
                    <a:pt x="2918" y="1887"/>
                    <a:pt x="3322" y="1649"/>
                  </a:cubicBezTo>
                  <a:close/>
                  <a:moveTo>
                    <a:pt x="4835" y="2339"/>
                  </a:moveTo>
                  <a:lnTo>
                    <a:pt x="4835" y="2339"/>
                  </a:lnTo>
                  <a:cubicBezTo>
                    <a:pt x="4751" y="2780"/>
                    <a:pt x="4644" y="3244"/>
                    <a:pt x="4525" y="3685"/>
                  </a:cubicBezTo>
                  <a:cubicBezTo>
                    <a:pt x="4385" y="3670"/>
                    <a:pt x="4245" y="3663"/>
                    <a:pt x="4106" y="3663"/>
                  </a:cubicBezTo>
                  <a:cubicBezTo>
                    <a:pt x="3584" y="3663"/>
                    <a:pt x="3071" y="3763"/>
                    <a:pt x="2572" y="3923"/>
                  </a:cubicBezTo>
                  <a:cubicBezTo>
                    <a:pt x="2679" y="3768"/>
                    <a:pt x="2799" y="3613"/>
                    <a:pt x="2918" y="3447"/>
                  </a:cubicBezTo>
                  <a:cubicBezTo>
                    <a:pt x="3072" y="3256"/>
                    <a:pt x="3215" y="3066"/>
                    <a:pt x="3382" y="2875"/>
                  </a:cubicBezTo>
                  <a:cubicBezTo>
                    <a:pt x="3382" y="2851"/>
                    <a:pt x="3382" y="2851"/>
                    <a:pt x="3394" y="2851"/>
                  </a:cubicBezTo>
                  <a:cubicBezTo>
                    <a:pt x="3846" y="2482"/>
                    <a:pt x="4299" y="2411"/>
                    <a:pt x="4835" y="2339"/>
                  </a:cubicBezTo>
                  <a:close/>
                  <a:moveTo>
                    <a:pt x="4454" y="3863"/>
                  </a:moveTo>
                  <a:cubicBezTo>
                    <a:pt x="4406" y="4006"/>
                    <a:pt x="4358" y="4149"/>
                    <a:pt x="4299" y="4304"/>
                  </a:cubicBezTo>
                  <a:cubicBezTo>
                    <a:pt x="4156" y="4673"/>
                    <a:pt x="3942" y="5018"/>
                    <a:pt x="3703" y="5328"/>
                  </a:cubicBezTo>
                  <a:cubicBezTo>
                    <a:pt x="3414" y="5238"/>
                    <a:pt x="3118" y="5193"/>
                    <a:pt x="2826" y="5193"/>
                  </a:cubicBezTo>
                  <a:cubicBezTo>
                    <a:pt x="2386" y="5193"/>
                    <a:pt x="1954" y="5294"/>
                    <a:pt x="1560" y="5495"/>
                  </a:cubicBezTo>
                  <a:cubicBezTo>
                    <a:pt x="1798" y="5078"/>
                    <a:pt x="2060" y="4673"/>
                    <a:pt x="2322" y="4268"/>
                  </a:cubicBezTo>
                  <a:cubicBezTo>
                    <a:pt x="3013" y="4006"/>
                    <a:pt x="3727" y="3887"/>
                    <a:pt x="4454" y="3863"/>
                  </a:cubicBezTo>
                  <a:close/>
                  <a:moveTo>
                    <a:pt x="2037" y="2554"/>
                  </a:moveTo>
                  <a:cubicBezTo>
                    <a:pt x="2060" y="3066"/>
                    <a:pt x="2072" y="3566"/>
                    <a:pt x="2060" y="4078"/>
                  </a:cubicBezTo>
                  <a:cubicBezTo>
                    <a:pt x="1715" y="4554"/>
                    <a:pt x="1406" y="5054"/>
                    <a:pt x="1120" y="5566"/>
                  </a:cubicBezTo>
                  <a:cubicBezTo>
                    <a:pt x="1108" y="5018"/>
                    <a:pt x="1048" y="4447"/>
                    <a:pt x="941" y="3899"/>
                  </a:cubicBezTo>
                  <a:cubicBezTo>
                    <a:pt x="1167" y="3506"/>
                    <a:pt x="1429" y="3137"/>
                    <a:pt x="1763" y="2816"/>
                  </a:cubicBezTo>
                  <a:cubicBezTo>
                    <a:pt x="1846" y="2720"/>
                    <a:pt x="1941" y="2637"/>
                    <a:pt x="2037" y="2554"/>
                  </a:cubicBezTo>
                  <a:close/>
                  <a:moveTo>
                    <a:pt x="846" y="4125"/>
                  </a:moveTo>
                  <a:cubicBezTo>
                    <a:pt x="894" y="4744"/>
                    <a:pt x="929" y="5376"/>
                    <a:pt x="905" y="5995"/>
                  </a:cubicBezTo>
                  <a:cubicBezTo>
                    <a:pt x="774" y="6245"/>
                    <a:pt x="655" y="6507"/>
                    <a:pt x="548" y="6757"/>
                  </a:cubicBezTo>
                  <a:cubicBezTo>
                    <a:pt x="393" y="5852"/>
                    <a:pt x="489" y="4923"/>
                    <a:pt x="846" y="4125"/>
                  </a:cubicBezTo>
                  <a:close/>
                  <a:moveTo>
                    <a:pt x="2856" y="5427"/>
                  </a:moveTo>
                  <a:cubicBezTo>
                    <a:pt x="3083" y="5427"/>
                    <a:pt x="3315" y="5454"/>
                    <a:pt x="3549" y="5506"/>
                  </a:cubicBezTo>
                  <a:cubicBezTo>
                    <a:pt x="2846" y="6280"/>
                    <a:pt x="1858" y="6757"/>
                    <a:pt x="810" y="6828"/>
                  </a:cubicBezTo>
                  <a:cubicBezTo>
                    <a:pt x="989" y="6519"/>
                    <a:pt x="1144" y="6209"/>
                    <a:pt x="1322" y="5911"/>
                  </a:cubicBezTo>
                  <a:cubicBezTo>
                    <a:pt x="1785" y="5583"/>
                    <a:pt x="2307" y="5427"/>
                    <a:pt x="2856" y="5427"/>
                  </a:cubicBezTo>
                  <a:close/>
                  <a:moveTo>
                    <a:pt x="5729" y="1"/>
                  </a:moveTo>
                  <a:cubicBezTo>
                    <a:pt x="5695" y="1"/>
                    <a:pt x="5658" y="10"/>
                    <a:pt x="5620" y="30"/>
                  </a:cubicBezTo>
                  <a:cubicBezTo>
                    <a:pt x="4013" y="887"/>
                    <a:pt x="2048" y="1661"/>
                    <a:pt x="965" y="3209"/>
                  </a:cubicBezTo>
                  <a:cubicBezTo>
                    <a:pt x="179" y="4340"/>
                    <a:pt x="1" y="5709"/>
                    <a:pt x="441" y="6995"/>
                  </a:cubicBezTo>
                  <a:cubicBezTo>
                    <a:pt x="441" y="7007"/>
                    <a:pt x="465" y="7019"/>
                    <a:pt x="465" y="7042"/>
                  </a:cubicBezTo>
                  <a:cubicBezTo>
                    <a:pt x="465" y="7054"/>
                    <a:pt x="477" y="7066"/>
                    <a:pt x="477" y="7078"/>
                  </a:cubicBezTo>
                  <a:cubicBezTo>
                    <a:pt x="484" y="7112"/>
                    <a:pt x="505" y="7126"/>
                    <a:pt x="530" y="7126"/>
                  </a:cubicBezTo>
                  <a:cubicBezTo>
                    <a:pt x="548" y="7126"/>
                    <a:pt x="568" y="7118"/>
                    <a:pt x="584" y="7102"/>
                  </a:cubicBezTo>
                  <a:cubicBezTo>
                    <a:pt x="2025" y="7066"/>
                    <a:pt x="3382" y="6340"/>
                    <a:pt x="4168" y="5137"/>
                  </a:cubicBezTo>
                  <a:cubicBezTo>
                    <a:pt x="5120" y="3661"/>
                    <a:pt x="4942" y="1780"/>
                    <a:pt x="5882" y="315"/>
                  </a:cubicBezTo>
                  <a:cubicBezTo>
                    <a:pt x="5979" y="170"/>
                    <a:pt x="5879" y="1"/>
                    <a:pt x="5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92" name="Google Shape;1092;p41"/>
          <p:cNvGrpSpPr/>
          <p:nvPr/>
        </p:nvGrpSpPr>
        <p:grpSpPr>
          <a:xfrm rot="4195286">
            <a:off x="1513602" y="19247"/>
            <a:ext cx="377141" cy="613285"/>
            <a:chOff x="295925" y="2833275"/>
            <a:chExt cx="377150" cy="613300"/>
          </a:xfrm>
        </p:grpSpPr>
        <p:sp>
          <p:nvSpPr>
            <p:cNvPr id="1093" name="Google Shape;1093;p41"/>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95" name="Google Shape;1095;p41"/>
          <p:cNvGrpSpPr/>
          <p:nvPr/>
        </p:nvGrpSpPr>
        <p:grpSpPr>
          <a:xfrm rot="4195286">
            <a:off x="5520291" y="4697742"/>
            <a:ext cx="377141" cy="613285"/>
            <a:chOff x="295925" y="2833275"/>
            <a:chExt cx="377150" cy="613300"/>
          </a:xfrm>
        </p:grpSpPr>
        <p:sp>
          <p:nvSpPr>
            <p:cNvPr id="1096" name="Google Shape;1096;p41"/>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1"/>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98" name="Google Shape;1098;p41"/>
          <p:cNvGrpSpPr/>
          <p:nvPr/>
        </p:nvGrpSpPr>
        <p:grpSpPr>
          <a:xfrm>
            <a:off x="391848" y="3847451"/>
            <a:ext cx="784861" cy="1039640"/>
            <a:chOff x="2102325" y="2586150"/>
            <a:chExt cx="814425" cy="1078800"/>
          </a:xfrm>
        </p:grpSpPr>
        <p:sp>
          <p:nvSpPr>
            <p:cNvPr id="1099" name="Google Shape;1099;p41"/>
            <p:cNvSpPr/>
            <p:nvPr/>
          </p:nvSpPr>
          <p:spPr>
            <a:xfrm>
              <a:off x="2324975" y="28344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1"/>
            <p:cNvSpPr/>
            <p:nvPr/>
          </p:nvSpPr>
          <p:spPr>
            <a:xfrm>
              <a:off x="2347900" y="28478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1"/>
            <p:cNvSpPr/>
            <p:nvPr/>
          </p:nvSpPr>
          <p:spPr>
            <a:xfrm>
              <a:off x="2198175" y="3422750"/>
              <a:ext cx="718575" cy="242200"/>
            </a:xfrm>
            <a:custGeom>
              <a:avLst/>
              <a:gdLst/>
              <a:ahLst/>
              <a:cxnLst/>
              <a:rect l="l" t="t" r="r" b="b"/>
              <a:pathLst>
                <a:path w="28743" h="9688" extrusionOk="0">
                  <a:moveTo>
                    <a:pt x="12327" y="1"/>
                  </a:moveTo>
                  <a:cubicBezTo>
                    <a:pt x="6060" y="1"/>
                    <a:pt x="51" y="2978"/>
                    <a:pt x="1" y="3649"/>
                  </a:cubicBezTo>
                  <a:cubicBezTo>
                    <a:pt x="1" y="3649"/>
                    <a:pt x="5952" y="9687"/>
                    <a:pt x="13079" y="9687"/>
                  </a:cubicBezTo>
                  <a:cubicBezTo>
                    <a:pt x="13400" y="9687"/>
                    <a:pt x="13724" y="9675"/>
                    <a:pt x="14050" y="9649"/>
                  </a:cubicBezTo>
                  <a:cubicBezTo>
                    <a:pt x="21587" y="9054"/>
                    <a:pt x="28742" y="6339"/>
                    <a:pt x="28707" y="5554"/>
                  </a:cubicBezTo>
                  <a:cubicBezTo>
                    <a:pt x="28671" y="4768"/>
                    <a:pt x="22789" y="1672"/>
                    <a:pt x="15550" y="291"/>
                  </a:cubicBezTo>
                  <a:cubicBezTo>
                    <a:pt x="14487" y="89"/>
                    <a:pt x="13403" y="1"/>
                    <a:pt x="1232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1"/>
            <p:cNvSpPr/>
            <p:nvPr/>
          </p:nvSpPr>
          <p:spPr>
            <a:xfrm>
              <a:off x="2211275" y="3444900"/>
              <a:ext cx="688800" cy="195050"/>
            </a:xfrm>
            <a:custGeom>
              <a:avLst/>
              <a:gdLst/>
              <a:ahLst/>
              <a:cxnLst/>
              <a:rect l="l" t="t" r="r" b="b"/>
              <a:pathLst>
                <a:path w="27552" h="7802" extrusionOk="0">
                  <a:moveTo>
                    <a:pt x="5073" y="1239"/>
                  </a:moveTo>
                  <a:cubicBezTo>
                    <a:pt x="4358" y="1834"/>
                    <a:pt x="3620" y="2394"/>
                    <a:pt x="2763" y="2822"/>
                  </a:cubicBezTo>
                  <a:lnTo>
                    <a:pt x="2751" y="2846"/>
                  </a:lnTo>
                  <a:cubicBezTo>
                    <a:pt x="2037" y="2798"/>
                    <a:pt x="1322" y="2751"/>
                    <a:pt x="596" y="2703"/>
                  </a:cubicBezTo>
                  <a:cubicBezTo>
                    <a:pt x="2048" y="2144"/>
                    <a:pt x="3549" y="1620"/>
                    <a:pt x="5073" y="1239"/>
                  </a:cubicBezTo>
                  <a:close/>
                  <a:moveTo>
                    <a:pt x="9276" y="465"/>
                  </a:moveTo>
                  <a:lnTo>
                    <a:pt x="9276" y="465"/>
                  </a:lnTo>
                  <a:cubicBezTo>
                    <a:pt x="7882" y="1203"/>
                    <a:pt x="6609" y="2144"/>
                    <a:pt x="5239" y="2870"/>
                  </a:cubicBezTo>
                  <a:cubicBezTo>
                    <a:pt x="5192" y="2906"/>
                    <a:pt x="5168" y="2929"/>
                    <a:pt x="5144" y="2977"/>
                  </a:cubicBezTo>
                  <a:cubicBezTo>
                    <a:pt x="4537" y="2929"/>
                    <a:pt x="3918" y="2906"/>
                    <a:pt x="3299" y="2870"/>
                  </a:cubicBezTo>
                  <a:cubicBezTo>
                    <a:pt x="4084" y="2429"/>
                    <a:pt x="4811" y="1858"/>
                    <a:pt x="5370" y="1155"/>
                  </a:cubicBezTo>
                  <a:cubicBezTo>
                    <a:pt x="6656" y="834"/>
                    <a:pt x="7942" y="596"/>
                    <a:pt x="9276" y="465"/>
                  </a:cubicBezTo>
                  <a:close/>
                  <a:moveTo>
                    <a:pt x="11306" y="355"/>
                  </a:moveTo>
                  <a:cubicBezTo>
                    <a:pt x="12055" y="355"/>
                    <a:pt x="12808" y="396"/>
                    <a:pt x="13562" y="489"/>
                  </a:cubicBezTo>
                  <a:cubicBezTo>
                    <a:pt x="13693" y="501"/>
                    <a:pt x="13824" y="524"/>
                    <a:pt x="13943" y="548"/>
                  </a:cubicBezTo>
                  <a:cubicBezTo>
                    <a:pt x="12562" y="1560"/>
                    <a:pt x="11192" y="2453"/>
                    <a:pt x="9645" y="3203"/>
                  </a:cubicBezTo>
                  <a:cubicBezTo>
                    <a:pt x="9609" y="3215"/>
                    <a:pt x="9585" y="3239"/>
                    <a:pt x="9573" y="3263"/>
                  </a:cubicBezTo>
                  <a:cubicBezTo>
                    <a:pt x="8287" y="3167"/>
                    <a:pt x="7013" y="3096"/>
                    <a:pt x="5727" y="3001"/>
                  </a:cubicBezTo>
                  <a:cubicBezTo>
                    <a:pt x="7049" y="2286"/>
                    <a:pt x="8454" y="1489"/>
                    <a:pt x="9514" y="429"/>
                  </a:cubicBezTo>
                  <a:cubicBezTo>
                    <a:pt x="10107" y="381"/>
                    <a:pt x="10705" y="355"/>
                    <a:pt x="11306" y="355"/>
                  </a:cubicBezTo>
                  <a:close/>
                  <a:moveTo>
                    <a:pt x="14193" y="584"/>
                  </a:moveTo>
                  <a:cubicBezTo>
                    <a:pt x="15550" y="786"/>
                    <a:pt x="16860" y="1143"/>
                    <a:pt x="18158" y="1560"/>
                  </a:cubicBezTo>
                  <a:cubicBezTo>
                    <a:pt x="17538" y="1905"/>
                    <a:pt x="16979" y="2310"/>
                    <a:pt x="16372" y="2644"/>
                  </a:cubicBezTo>
                  <a:cubicBezTo>
                    <a:pt x="15693" y="3013"/>
                    <a:pt x="15002" y="3310"/>
                    <a:pt x="14300" y="3608"/>
                  </a:cubicBezTo>
                  <a:cubicBezTo>
                    <a:pt x="12966" y="3513"/>
                    <a:pt x="11633" y="3406"/>
                    <a:pt x="10299" y="3310"/>
                  </a:cubicBezTo>
                  <a:cubicBezTo>
                    <a:pt x="11740" y="2667"/>
                    <a:pt x="13145" y="1727"/>
                    <a:pt x="14193" y="584"/>
                  </a:cubicBezTo>
                  <a:close/>
                  <a:moveTo>
                    <a:pt x="18396" y="1655"/>
                  </a:moveTo>
                  <a:cubicBezTo>
                    <a:pt x="19051" y="1858"/>
                    <a:pt x="19705" y="2084"/>
                    <a:pt x="20348" y="2322"/>
                  </a:cubicBezTo>
                  <a:cubicBezTo>
                    <a:pt x="20646" y="2429"/>
                    <a:pt x="20920" y="2548"/>
                    <a:pt x="21217" y="2644"/>
                  </a:cubicBezTo>
                  <a:cubicBezTo>
                    <a:pt x="20408" y="3167"/>
                    <a:pt x="19693" y="3691"/>
                    <a:pt x="18705" y="3977"/>
                  </a:cubicBezTo>
                  <a:cubicBezTo>
                    <a:pt x="18693" y="3977"/>
                    <a:pt x="18681" y="3989"/>
                    <a:pt x="18681" y="3989"/>
                  </a:cubicBezTo>
                  <a:cubicBezTo>
                    <a:pt x="17503" y="3882"/>
                    <a:pt x="16336" y="3775"/>
                    <a:pt x="15157" y="3691"/>
                  </a:cubicBezTo>
                  <a:cubicBezTo>
                    <a:pt x="16336" y="3215"/>
                    <a:pt x="17538" y="2548"/>
                    <a:pt x="18396" y="1655"/>
                  </a:cubicBezTo>
                  <a:close/>
                  <a:moveTo>
                    <a:pt x="21479" y="2739"/>
                  </a:moveTo>
                  <a:lnTo>
                    <a:pt x="23444" y="3501"/>
                  </a:lnTo>
                  <a:cubicBezTo>
                    <a:pt x="23063" y="3810"/>
                    <a:pt x="22694" y="4096"/>
                    <a:pt x="22265" y="4334"/>
                  </a:cubicBezTo>
                  <a:cubicBezTo>
                    <a:pt x="21325" y="4239"/>
                    <a:pt x="20384" y="4132"/>
                    <a:pt x="19467" y="4060"/>
                  </a:cubicBezTo>
                  <a:cubicBezTo>
                    <a:pt x="20229" y="3775"/>
                    <a:pt x="20979" y="3358"/>
                    <a:pt x="21479" y="2739"/>
                  </a:cubicBezTo>
                  <a:close/>
                  <a:moveTo>
                    <a:pt x="23646" y="3584"/>
                  </a:moveTo>
                  <a:cubicBezTo>
                    <a:pt x="24670" y="3989"/>
                    <a:pt x="25682" y="4406"/>
                    <a:pt x="26694" y="4822"/>
                  </a:cubicBezTo>
                  <a:lnTo>
                    <a:pt x="26671" y="4822"/>
                  </a:lnTo>
                  <a:cubicBezTo>
                    <a:pt x="25361" y="4668"/>
                    <a:pt x="24039" y="4525"/>
                    <a:pt x="22730" y="4394"/>
                  </a:cubicBezTo>
                  <a:cubicBezTo>
                    <a:pt x="23063" y="4168"/>
                    <a:pt x="23396" y="3894"/>
                    <a:pt x="23646" y="3584"/>
                  </a:cubicBezTo>
                  <a:close/>
                  <a:moveTo>
                    <a:pt x="1144" y="3084"/>
                  </a:moveTo>
                  <a:cubicBezTo>
                    <a:pt x="1703" y="3096"/>
                    <a:pt x="2275" y="3120"/>
                    <a:pt x="2846" y="3144"/>
                  </a:cubicBezTo>
                  <a:cubicBezTo>
                    <a:pt x="3537" y="3656"/>
                    <a:pt x="4084" y="4299"/>
                    <a:pt x="4489" y="5061"/>
                  </a:cubicBezTo>
                  <a:cubicBezTo>
                    <a:pt x="3346" y="4453"/>
                    <a:pt x="2251" y="3763"/>
                    <a:pt x="1144" y="3084"/>
                  </a:cubicBezTo>
                  <a:close/>
                  <a:moveTo>
                    <a:pt x="22825" y="4715"/>
                  </a:moveTo>
                  <a:lnTo>
                    <a:pt x="26004" y="5072"/>
                  </a:lnTo>
                  <a:cubicBezTo>
                    <a:pt x="25206" y="5263"/>
                    <a:pt x="24420" y="5477"/>
                    <a:pt x="23634" y="5680"/>
                  </a:cubicBezTo>
                  <a:cubicBezTo>
                    <a:pt x="23408" y="5311"/>
                    <a:pt x="23146" y="5001"/>
                    <a:pt x="22825" y="4715"/>
                  </a:cubicBezTo>
                  <a:close/>
                  <a:moveTo>
                    <a:pt x="19336" y="4346"/>
                  </a:moveTo>
                  <a:lnTo>
                    <a:pt x="19336" y="4346"/>
                  </a:lnTo>
                  <a:cubicBezTo>
                    <a:pt x="20325" y="4453"/>
                    <a:pt x="21337" y="4549"/>
                    <a:pt x="22337" y="4656"/>
                  </a:cubicBezTo>
                  <a:cubicBezTo>
                    <a:pt x="22741" y="4989"/>
                    <a:pt x="23063" y="5358"/>
                    <a:pt x="23396" y="5739"/>
                  </a:cubicBezTo>
                  <a:cubicBezTo>
                    <a:pt x="22587" y="5954"/>
                    <a:pt x="21777" y="6156"/>
                    <a:pt x="20956" y="6370"/>
                  </a:cubicBezTo>
                  <a:cubicBezTo>
                    <a:pt x="20586" y="5561"/>
                    <a:pt x="20027" y="4882"/>
                    <a:pt x="19336" y="4346"/>
                  </a:cubicBezTo>
                  <a:close/>
                  <a:moveTo>
                    <a:pt x="3334" y="3156"/>
                  </a:moveTo>
                  <a:lnTo>
                    <a:pt x="3334" y="3156"/>
                  </a:lnTo>
                  <a:cubicBezTo>
                    <a:pt x="3989" y="3179"/>
                    <a:pt x="4656" y="3215"/>
                    <a:pt x="5311" y="3239"/>
                  </a:cubicBezTo>
                  <a:cubicBezTo>
                    <a:pt x="6561" y="4060"/>
                    <a:pt x="7466" y="5251"/>
                    <a:pt x="8085" y="6608"/>
                  </a:cubicBezTo>
                  <a:cubicBezTo>
                    <a:pt x="7609" y="6454"/>
                    <a:pt x="7109" y="6299"/>
                    <a:pt x="6632" y="6085"/>
                  </a:cubicBezTo>
                  <a:cubicBezTo>
                    <a:pt x="6037" y="5834"/>
                    <a:pt x="5442" y="5549"/>
                    <a:pt x="4882" y="5251"/>
                  </a:cubicBezTo>
                  <a:cubicBezTo>
                    <a:pt x="4525" y="4430"/>
                    <a:pt x="4001" y="3739"/>
                    <a:pt x="3334" y="3156"/>
                  </a:cubicBezTo>
                  <a:close/>
                  <a:moveTo>
                    <a:pt x="15193" y="3953"/>
                  </a:moveTo>
                  <a:cubicBezTo>
                    <a:pt x="16372" y="4060"/>
                    <a:pt x="17527" y="4168"/>
                    <a:pt x="18705" y="4287"/>
                  </a:cubicBezTo>
                  <a:cubicBezTo>
                    <a:pt x="19634" y="4775"/>
                    <a:pt x="20301" y="5489"/>
                    <a:pt x="20777" y="6418"/>
                  </a:cubicBezTo>
                  <a:cubicBezTo>
                    <a:pt x="19824" y="6632"/>
                    <a:pt x="18872" y="6847"/>
                    <a:pt x="17919" y="7013"/>
                  </a:cubicBezTo>
                  <a:cubicBezTo>
                    <a:pt x="17288" y="5918"/>
                    <a:pt x="16360" y="4596"/>
                    <a:pt x="15193" y="3953"/>
                  </a:cubicBezTo>
                  <a:close/>
                  <a:moveTo>
                    <a:pt x="5870" y="3287"/>
                  </a:moveTo>
                  <a:lnTo>
                    <a:pt x="9633" y="3513"/>
                  </a:lnTo>
                  <a:cubicBezTo>
                    <a:pt x="9645" y="3513"/>
                    <a:pt x="9645" y="3525"/>
                    <a:pt x="9657" y="3525"/>
                  </a:cubicBezTo>
                  <a:cubicBezTo>
                    <a:pt x="11276" y="4191"/>
                    <a:pt x="12252" y="5906"/>
                    <a:pt x="13002" y="7430"/>
                  </a:cubicBezTo>
                  <a:cubicBezTo>
                    <a:pt x="11419" y="7394"/>
                    <a:pt x="9847" y="7156"/>
                    <a:pt x="8335" y="6692"/>
                  </a:cubicBezTo>
                  <a:cubicBezTo>
                    <a:pt x="7775" y="5358"/>
                    <a:pt x="6930" y="4251"/>
                    <a:pt x="5870" y="3287"/>
                  </a:cubicBezTo>
                  <a:close/>
                  <a:moveTo>
                    <a:pt x="10359" y="3572"/>
                  </a:moveTo>
                  <a:cubicBezTo>
                    <a:pt x="11621" y="3656"/>
                    <a:pt x="12883" y="3763"/>
                    <a:pt x="14133" y="3870"/>
                  </a:cubicBezTo>
                  <a:cubicBezTo>
                    <a:pt x="14169" y="3941"/>
                    <a:pt x="14229" y="3989"/>
                    <a:pt x="14300" y="4001"/>
                  </a:cubicBezTo>
                  <a:cubicBezTo>
                    <a:pt x="15753" y="4180"/>
                    <a:pt x="16919" y="5858"/>
                    <a:pt x="17681" y="7049"/>
                  </a:cubicBezTo>
                  <a:cubicBezTo>
                    <a:pt x="16241" y="7287"/>
                    <a:pt x="14788" y="7442"/>
                    <a:pt x="13312" y="7442"/>
                  </a:cubicBezTo>
                  <a:cubicBezTo>
                    <a:pt x="12562" y="5906"/>
                    <a:pt x="11716" y="4572"/>
                    <a:pt x="10359" y="3572"/>
                  </a:cubicBezTo>
                  <a:close/>
                  <a:moveTo>
                    <a:pt x="11255" y="0"/>
                  </a:moveTo>
                  <a:cubicBezTo>
                    <a:pt x="7514" y="0"/>
                    <a:pt x="3790" y="1012"/>
                    <a:pt x="405" y="2548"/>
                  </a:cubicBezTo>
                  <a:cubicBezTo>
                    <a:pt x="310" y="2584"/>
                    <a:pt x="1" y="2751"/>
                    <a:pt x="405" y="3025"/>
                  </a:cubicBezTo>
                  <a:cubicBezTo>
                    <a:pt x="1810" y="3953"/>
                    <a:pt x="3263" y="4834"/>
                    <a:pt x="4751" y="5584"/>
                  </a:cubicBezTo>
                  <a:cubicBezTo>
                    <a:pt x="4763" y="5596"/>
                    <a:pt x="4775" y="5596"/>
                    <a:pt x="4787" y="5608"/>
                  </a:cubicBezTo>
                  <a:cubicBezTo>
                    <a:pt x="7311" y="6870"/>
                    <a:pt x="9966" y="7739"/>
                    <a:pt x="12919" y="7799"/>
                  </a:cubicBezTo>
                  <a:cubicBezTo>
                    <a:pt x="13035" y="7801"/>
                    <a:pt x="13150" y="7802"/>
                    <a:pt x="13266" y="7802"/>
                  </a:cubicBezTo>
                  <a:cubicBezTo>
                    <a:pt x="18094" y="7802"/>
                    <a:pt x="22722" y="6131"/>
                    <a:pt x="27385" y="5072"/>
                  </a:cubicBezTo>
                  <a:cubicBezTo>
                    <a:pt x="27552" y="5025"/>
                    <a:pt x="27552" y="4822"/>
                    <a:pt x="27397" y="4751"/>
                  </a:cubicBezTo>
                  <a:cubicBezTo>
                    <a:pt x="25016" y="3751"/>
                    <a:pt x="22622" y="2751"/>
                    <a:pt x="20194" y="1870"/>
                  </a:cubicBezTo>
                  <a:cubicBezTo>
                    <a:pt x="17967" y="1084"/>
                    <a:pt x="15681" y="346"/>
                    <a:pt x="13336" y="108"/>
                  </a:cubicBezTo>
                  <a:cubicBezTo>
                    <a:pt x="12643" y="35"/>
                    <a:pt x="11949"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1"/>
            <p:cNvSpPr/>
            <p:nvPr/>
          </p:nvSpPr>
          <p:spPr>
            <a:xfrm>
              <a:off x="2107700" y="25861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1"/>
            <p:cNvSpPr/>
            <p:nvPr/>
          </p:nvSpPr>
          <p:spPr>
            <a:xfrm>
              <a:off x="2102325" y="26095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41"/>
          <p:cNvGrpSpPr/>
          <p:nvPr/>
        </p:nvGrpSpPr>
        <p:grpSpPr>
          <a:xfrm>
            <a:off x="7250715" y="153443"/>
            <a:ext cx="593710" cy="506517"/>
            <a:chOff x="400325" y="3013575"/>
            <a:chExt cx="654875" cy="558700"/>
          </a:xfrm>
        </p:grpSpPr>
        <p:sp>
          <p:nvSpPr>
            <p:cNvPr id="1106" name="Google Shape;1106;p41"/>
            <p:cNvSpPr/>
            <p:nvPr/>
          </p:nvSpPr>
          <p:spPr>
            <a:xfrm>
              <a:off x="400325" y="3013575"/>
              <a:ext cx="654875" cy="558700"/>
            </a:xfrm>
            <a:custGeom>
              <a:avLst/>
              <a:gdLst/>
              <a:ahLst/>
              <a:cxnLst/>
              <a:rect l="l" t="t" r="r" b="b"/>
              <a:pathLst>
                <a:path w="26195" h="22348" extrusionOk="0">
                  <a:moveTo>
                    <a:pt x="17892" y="1"/>
                  </a:moveTo>
                  <a:cubicBezTo>
                    <a:pt x="15176" y="1"/>
                    <a:pt x="11133" y="5252"/>
                    <a:pt x="11133" y="5252"/>
                  </a:cubicBezTo>
                  <a:cubicBezTo>
                    <a:pt x="10664" y="5139"/>
                    <a:pt x="6150" y="2446"/>
                    <a:pt x="3518" y="2446"/>
                  </a:cubicBezTo>
                  <a:cubicBezTo>
                    <a:pt x="2810" y="2446"/>
                    <a:pt x="2238" y="2641"/>
                    <a:pt x="1918" y="3133"/>
                  </a:cubicBezTo>
                  <a:cubicBezTo>
                    <a:pt x="430" y="5454"/>
                    <a:pt x="5013" y="9419"/>
                    <a:pt x="5013" y="9419"/>
                  </a:cubicBezTo>
                  <a:cubicBezTo>
                    <a:pt x="5013" y="9419"/>
                    <a:pt x="1" y="13098"/>
                    <a:pt x="1620" y="15825"/>
                  </a:cubicBezTo>
                  <a:cubicBezTo>
                    <a:pt x="2164" y="16734"/>
                    <a:pt x="3171" y="17036"/>
                    <a:pt x="4271" y="17036"/>
                  </a:cubicBezTo>
                  <a:cubicBezTo>
                    <a:pt x="6473" y="17036"/>
                    <a:pt x="9050" y="15825"/>
                    <a:pt x="9050" y="15825"/>
                  </a:cubicBezTo>
                  <a:lnTo>
                    <a:pt x="9050" y="15825"/>
                  </a:lnTo>
                  <a:cubicBezTo>
                    <a:pt x="9050" y="15825"/>
                    <a:pt x="8311" y="22087"/>
                    <a:pt x="11133" y="22337"/>
                  </a:cubicBezTo>
                  <a:cubicBezTo>
                    <a:pt x="11206" y="22344"/>
                    <a:pt x="11277" y="22347"/>
                    <a:pt x="11346" y="22347"/>
                  </a:cubicBezTo>
                  <a:cubicBezTo>
                    <a:pt x="14023" y="22347"/>
                    <a:pt x="14860" y="17575"/>
                    <a:pt x="14860" y="17575"/>
                  </a:cubicBezTo>
                  <a:cubicBezTo>
                    <a:pt x="14860" y="17575"/>
                    <a:pt x="17404" y="20208"/>
                    <a:pt x="19489" y="20208"/>
                  </a:cubicBezTo>
                  <a:cubicBezTo>
                    <a:pt x="20152" y="20208"/>
                    <a:pt x="20768" y="19942"/>
                    <a:pt x="21242" y="19242"/>
                  </a:cubicBezTo>
                  <a:cubicBezTo>
                    <a:pt x="23206" y="16349"/>
                    <a:pt x="20396" y="13265"/>
                    <a:pt x="20396" y="13265"/>
                  </a:cubicBezTo>
                  <a:cubicBezTo>
                    <a:pt x="20396" y="13265"/>
                    <a:pt x="26195" y="13217"/>
                    <a:pt x="25492" y="9633"/>
                  </a:cubicBezTo>
                  <a:cubicBezTo>
                    <a:pt x="24893" y="6525"/>
                    <a:pt x="20245" y="6319"/>
                    <a:pt x="19023" y="6319"/>
                  </a:cubicBezTo>
                  <a:cubicBezTo>
                    <a:pt x="18836" y="6319"/>
                    <a:pt x="18729" y="6324"/>
                    <a:pt x="18729" y="6324"/>
                  </a:cubicBezTo>
                  <a:cubicBezTo>
                    <a:pt x="18729" y="6324"/>
                    <a:pt x="21265" y="1382"/>
                    <a:pt x="18634" y="156"/>
                  </a:cubicBezTo>
                  <a:cubicBezTo>
                    <a:pt x="18402" y="49"/>
                    <a:pt x="18153" y="1"/>
                    <a:pt x="17892" y="1"/>
                  </a:cubicBezTo>
                  <a:close/>
                </a:path>
              </a:pathLst>
            </a:custGeom>
            <a:solidFill>
              <a:srgbClr val="FFFFFF"/>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1"/>
            <p:cNvSpPr/>
            <p:nvPr/>
          </p:nvSpPr>
          <p:spPr>
            <a:xfrm>
              <a:off x="440525" y="3033100"/>
              <a:ext cx="570925" cy="509225"/>
            </a:xfrm>
            <a:custGeom>
              <a:avLst/>
              <a:gdLst/>
              <a:ahLst/>
              <a:cxnLst/>
              <a:rect l="l" t="t" r="r" b="b"/>
              <a:pathLst>
                <a:path w="22837" h="20369" extrusionOk="0">
                  <a:moveTo>
                    <a:pt x="14918" y="0"/>
                  </a:moveTo>
                  <a:cubicBezTo>
                    <a:pt x="13790" y="0"/>
                    <a:pt x="12725" y="1365"/>
                    <a:pt x="12121" y="2137"/>
                  </a:cubicBezTo>
                  <a:cubicBezTo>
                    <a:pt x="11061" y="3447"/>
                    <a:pt x="10252" y="4923"/>
                    <a:pt x="9704" y="6519"/>
                  </a:cubicBezTo>
                  <a:cubicBezTo>
                    <a:pt x="8608" y="5126"/>
                    <a:pt x="7180" y="4233"/>
                    <a:pt x="5537" y="3578"/>
                  </a:cubicBezTo>
                  <a:cubicBezTo>
                    <a:pt x="4767" y="3270"/>
                    <a:pt x="3623" y="2783"/>
                    <a:pt x="2619" y="2783"/>
                  </a:cubicBezTo>
                  <a:cubicBezTo>
                    <a:pt x="2070" y="2783"/>
                    <a:pt x="1562" y="2928"/>
                    <a:pt x="1179" y="3328"/>
                  </a:cubicBezTo>
                  <a:cubicBezTo>
                    <a:pt x="0" y="4542"/>
                    <a:pt x="1286" y="6126"/>
                    <a:pt x="2322" y="6840"/>
                  </a:cubicBezTo>
                  <a:cubicBezTo>
                    <a:pt x="3501" y="7662"/>
                    <a:pt x="5072" y="8507"/>
                    <a:pt x="6596" y="8876"/>
                  </a:cubicBezTo>
                  <a:cubicBezTo>
                    <a:pt x="5394" y="9174"/>
                    <a:pt x="4239" y="9734"/>
                    <a:pt x="3263" y="10484"/>
                  </a:cubicBezTo>
                  <a:cubicBezTo>
                    <a:pt x="2310" y="11222"/>
                    <a:pt x="393" y="12853"/>
                    <a:pt x="905" y="14222"/>
                  </a:cubicBezTo>
                  <a:cubicBezTo>
                    <a:pt x="1239" y="15118"/>
                    <a:pt x="2125" y="15406"/>
                    <a:pt x="3053" y="15406"/>
                  </a:cubicBezTo>
                  <a:cubicBezTo>
                    <a:pt x="3778" y="15406"/>
                    <a:pt x="4528" y="15230"/>
                    <a:pt x="5060" y="15032"/>
                  </a:cubicBezTo>
                  <a:cubicBezTo>
                    <a:pt x="6596" y="14448"/>
                    <a:pt x="7989" y="13508"/>
                    <a:pt x="9216" y="12412"/>
                  </a:cubicBezTo>
                  <a:lnTo>
                    <a:pt x="9216" y="12412"/>
                  </a:lnTo>
                  <a:cubicBezTo>
                    <a:pt x="8680" y="13936"/>
                    <a:pt x="8251" y="15532"/>
                    <a:pt x="8430" y="17175"/>
                  </a:cubicBezTo>
                  <a:cubicBezTo>
                    <a:pt x="8549" y="18223"/>
                    <a:pt x="9025" y="20175"/>
                    <a:pt x="10335" y="20354"/>
                  </a:cubicBezTo>
                  <a:cubicBezTo>
                    <a:pt x="10402" y="20364"/>
                    <a:pt x="10467" y="20368"/>
                    <a:pt x="10529" y="20368"/>
                  </a:cubicBezTo>
                  <a:cubicBezTo>
                    <a:pt x="11828" y="20368"/>
                    <a:pt x="12127" y="18320"/>
                    <a:pt x="12264" y="17365"/>
                  </a:cubicBezTo>
                  <a:cubicBezTo>
                    <a:pt x="12430" y="16199"/>
                    <a:pt x="12442" y="15044"/>
                    <a:pt x="12299" y="13901"/>
                  </a:cubicBezTo>
                  <a:lnTo>
                    <a:pt x="12299" y="13901"/>
                  </a:lnTo>
                  <a:cubicBezTo>
                    <a:pt x="12764" y="14746"/>
                    <a:pt x="13359" y="15520"/>
                    <a:pt x="14085" y="16199"/>
                  </a:cubicBezTo>
                  <a:cubicBezTo>
                    <a:pt x="14779" y="16863"/>
                    <a:pt x="16074" y="18040"/>
                    <a:pt x="17207" y="18040"/>
                  </a:cubicBezTo>
                  <a:cubicBezTo>
                    <a:pt x="17455" y="18040"/>
                    <a:pt x="17695" y="17984"/>
                    <a:pt x="17919" y="17854"/>
                  </a:cubicBezTo>
                  <a:cubicBezTo>
                    <a:pt x="19288" y="17056"/>
                    <a:pt x="18729" y="15282"/>
                    <a:pt x="17967" y="14270"/>
                  </a:cubicBezTo>
                  <a:cubicBezTo>
                    <a:pt x="17098" y="13127"/>
                    <a:pt x="16002" y="12186"/>
                    <a:pt x="14835" y="11317"/>
                  </a:cubicBezTo>
                  <a:lnTo>
                    <a:pt x="14835" y="11317"/>
                  </a:lnTo>
                  <a:cubicBezTo>
                    <a:pt x="15539" y="11504"/>
                    <a:pt x="16266" y="11607"/>
                    <a:pt x="16996" y="11607"/>
                  </a:cubicBezTo>
                  <a:cubicBezTo>
                    <a:pt x="17427" y="11607"/>
                    <a:pt x="17859" y="11571"/>
                    <a:pt x="18288" y="11496"/>
                  </a:cubicBezTo>
                  <a:cubicBezTo>
                    <a:pt x="19598" y="11293"/>
                    <a:pt x="21717" y="10650"/>
                    <a:pt x="22241" y="9257"/>
                  </a:cubicBezTo>
                  <a:cubicBezTo>
                    <a:pt x="22836" y="7614"/>
                    <a:pt x="20943" y="6828"/>
                    <a:pt x="19681" y="6697"/>
                  </a:cubicBezTo>
                  <a:cubicBezTo>
                    <a:pt x="19336" y="6663"/>
                    <a:pt x="18992" y="6647"/>
                    <a:pt x="18649" y="6647"/>
                  </a:cubicBezTo>
                  <a:cubicBezTo>
                    <a:pt x="17314" y="6647"/>
                    <a:pt x="16003" y="6900"/>
                    <a:pt x="14752" y="7364"/>
                  </a:cubicBezTo>
                  <a:cubicBezTo>
                    <a:pt x="15550" y="6185"/>
                    <a:pt x="16133" y="4876"/>
                    <a:pt x="16383" y="3483"/>
                  </a:cubicBezTo>
                  <a:cubicBezTo>
                    <a:pt x="16586" y="2435"/>
                    <a:pt x="16729" y="804"/>
                    <a:pt x="15609" y="185"/>
                  </a:cubicBezTo>
                  <a:cubicBezTo>
                    <a:pt x="15379" y="56"/>
                    <a:pt x="15147" y="0"/>
                    <a:pt x="14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1"/>
            <p:cNvSpPr/>
            <p:nvPr/>
          </p:nvSpPr>
          <p:spPr>
            <a:xfrm>
              <a:off x="525650" y="3106400"/>
              <a:ext cx="406325" cy="362425"/>
            </a:xfrm>
            <a:custGeom>
              <a:avLst/>
              <a:gdLst/>
              <a:ahLst/>
              <a:cxnLst/>
              <a:rect l="l" t="t" r="r" b="b"/>
              <a:pathLst>
                <a:path w="16253" h="14497" extrusionOk="0">
                  <a:moveTo>
                    <a:pt x="11105" y="0"/>
                  </a:moveTo>
                  <a:cubicBezTo>
                    <a:pt x="11085" y="0"/>
                    <a:pt x="11065" y="8"/>
                    <a:pt x="11049" y="27"/>
                  </a:cubicBezTo>
                  <a:cubicBezTo>
                    <a:pt x="10287" y="860"/>
                    <a:pt x="9728" y="1849"/>
                    <a:pt x="9275" y="2896"/>
                  </a:cubicBezTo>
                  <a:cubicBezTo>
                    <a:pt x="9002" y="3527"/>
                    <a:pt x="8740" y="4206"/>
                    <a:pt x="8561" y="4908"/>
                  </a:cubicBezTo>
                  <a:cubicBezTo>
                    <a:pt x="8344" y="4796"/>
                    <a:pt x="8088" y="4732"/>
                    <a:pt x="7824" y="4732"/>
                  </a:cubicBezTo>
                  <a:cubicBezTo>
                    <a:pt x="7698" y="4732"/>
                    <a:pt x="7569" y="4747"/>
                    <a:pt x="7442" y="4777"/>
                  </a:cubicBezTo>
                  <a:cubicBezTo>
                    <a:pt x="7132" y="4849"/>
                    <a:pt x="6835" y="5016"/>
                    <a:pt x="6608" y="5254"/>
                  </a:cubicBezTo>
                  <a:cubicBezTo>
                    <a:pt x="5906" y="4623"/>
                    <a:pt x="4930" y="4182"/>
                    <a:pt x="4144" y="3825"/>
                  </a:cubicBezTo>
                  <a:cubicBezTo>
                    <a:pt x="2977" y="3313"/>
                    <a:pt x="1774" y="2908"/>
                    <a:pt x="560" y="2575"/>
                  </a:cubicBezTo>
                  <a:cubicBezTo>
                    <a:pt x="551" y="2572"/>
                    <a:pt x="543" y="2571"/>
                    <a:pt x="536" y="2571"/>
                  </a:cubicBezTo>
                  <a:cubicBezTo>
                    <a:pt x="487" y="2571"/>
                    <a:pt x="483" y="2637"/>
                    <a:pt x="524" y="2658"/>
                  </a:cubicBezTo>
                  <a:cubicBezTo>
                    <a:pt x="1667" y="3122"/>
                    <a:pt x="2846" y="3551"/>
                    <a:pt x="3965" y="4123"/>
                  </a:cubicBezTo>
                  <a:cubicBezTo>
                    <a:pt x="4453" y="4373"/>
                    <a:pt x="4942" y="4658"/>
                    <a:pt x="5406" y="4968"/>
                  </a:cubicBezTo>
                  <a:cubicBezTo>
                    <a:pt x="5715" y="5170"/>
                    <a:pt x="6013" y="5444"/>
                    <a:pt x="6311" y="5682"/>
                  </a:cubicBezTo>
                  <a:cubicBezTo>
                    <a:pt x="6275" y="5766"/>
                    <a:pt x="6251" y="5873"/>
                    <a:pt x="6239" y="5980"/>
                  </a:cubicBezTo>
                  <a:cubicBezTo>
                    <a:pt x="6192" y="6301"/>
                    <a:pt x="6299" y="6599"/>
                    <a:pt x="6466" y="6873"/>
                  </a:cubicBezTo>
                  <a:cubicBezTo>
                    <a:pt x="5680" y="7575"/>
                    <a:pt x="4870" y="8206"/>
                    <a:pt x="3906" y="8730"/>
                  </a:cubicBezTo>
                  <a:cubicBezTo>
                    <a:pt x="2667" y="9385"/>
                    <a:pt x="1370" y="9719"/>
                    <a:pt x="36" y="10088"/>
                  </a:cubicBezTo>
                  <a:cubicBezTo>
                    <a:pt x="0" y="10088"/>
                    <a:pt x="24" y="10135"/>
                    <a:pt x="36" y="10135"/>
                  </a:cubicBezTo>
                  <a:cubicBezTo>
                    <a:pt x="2310" y="10088"/>
                    <a:pt x="4965" y="8921"/>
                    <a:pt x="6751" y="7313"/>
                  </a:cubicBezTo>
                  <a:cubicBezTo>
                    <a:pt x="6930" y="7540"/>
                    <a:pt x="7168" y="7706"/>
                    <a:pt x="7406" y="7790"/>
                  </a:cubicBezTo>
                  <a:cubicBezTo>
                    <a:pt x="6537" y="9861"/>
                    <a:pt x="6573" y="12290"/>
                    <a:pt x="6954" y="14457"/>
                  </a:cubicBezTo>
                  <a:cubicBezTo>
                    <a:pt x="6959" y="14484"/>
                    <a:pt x="6979" y="14496"/>
                    <a:pt x="6999" y="14496"/>
                  </a:cubicBezTo>
                  <a:cubicBezTo>
                    <a:pt x="7024" y="14496"/>
                    <a:pt x="7049" y="14478"/>
                    <a:pt x="7049" y="14445"/>
                  </a:cubicBezTo>
                  <a:cubicBezTo>
                    <a:pt x="7108" y="12195"/>
                    <a:pt x="6870" y="9980"/>
                    <a:pt x="7799" y="7885"/>
                  </a:cubicBezTo>
                  <a:cubicBezTo>
                    <a:pt x="7837" y="7887"/>
                    <a:pt x="7874" y="7888"/>
                    <a:pt x="7912" y="7888"/>
                  </a:cubicBezTo>
                  <a:cubicBezTo>
                    <a:pt x="8112" y="7888"/>
                    <a:pt x="8309" y="7860"/>
                    <a:pt x="8490" y="7790"/>
                  </a:cubicBezTo>
                  <a:cubicBezTo>
                    <a:pt x="9478" y="9504"/>
                    <a:pt x="10918" y="10957"/>
                    <a:pt x="12633" y="11945"/>
                  </a:cubicBezTo>
                  <a:cubicBezTo>
                    <a:pt x="12648" y="11953"/>
                    <a:pt x="12663" y="11956"/>
                    <a:pt x="12676" y="11956"/>
                  </a:cubicBezTo>
                  <a:cubicBezTo>
                    <a:pt x="12747" y="11956"/>
                    <a:pt x="12786" y="11864"/>
                    <a:pt x="12716" y="11814"/>
                  </a:cubicBezTo>
                  <a:cubicBezTo>
                    <a:pt x="11169" y="10635"/>
                    <a:pt x="9883" y="9242"/>
                    <a:pt x="8894" y="7587"/>
                  </a:cubicBezTo>
                  <a:cubicBezTo>
                    <a:pt x="9144" y="7397"/>
                    <a:pt x="9347" y="7111"/>
                    <a:pt x="9442" y="6766"/>
                  </a:cubicBezTo>
                  <a:cubicBezTo>
                    <a:pt x="9454" y="6730"/>
                    <a:pt x="9454" y="6706"/>
                    <a:pt x="9454" y="6671"/>
                  </a:cubicBezTo>
                  <a:cubicBezTo>
                    <a:pt x="10418" y="6563"/>
                    <a:pt x="11371" y="6349"/>
                    <a:pt x="12359" y="6301"/>
                  </a:cubicBezTo>
                  <a:cubicBezTo>
                    <a:pt x="12956" y="6267"/>
                    <a:pt x="13553" y="6252"/>
                    <a:pt x="14150" y="6252"/>
                  </a:cubicBezTo>
                  <a:cubicBezTo>
                    <a:pt x="14803" y="6252"/>
                    <a:pt x="15456" y="6270"/>
                    <a:pt x="16110" y="6301"/>
                  </a:cubicBezTo>
                  <a:cubicBezTo>
                    <a:pt x="16229" y="6290"/>
                    <a:pt x="16252" y="6111"/>
                    <a:pt x="16157" y="6087"/>
                  </a:cubicBezTo>
                  <a:cubicBezTo>
                    <a:pt x="15117" y="5899"/>
                    <a:pt x="14077" y="5801"/>
                    <a:pt x="13016" y="5801"/>
                  </a:cubicBezTo>
                  <a:cubicBezTo>
                    <a:pt x="12802" y="5801"/>
                    <a:pt x="12587" y="5805"/>
                    <a:pt x="12371" y="5813"/>
                  </a:cubicBezTo>
                  <a:cubicBezTo>
                    <a:pt x="11466" y="5849"/>
                    <a:pt x="10418" y="5885"/>
                    <a:pt x="9490" y="6099"/>
                  </a:cubicBezTo>
                  <a:cubicBezTo>
                    <a:pt x="9430" y="5754"/>
                    <a:pt x="9252" y="5444"/>
                    <a:pt x="8990" y="5206"/>
                  </a:cubicBezTo>
                  <a:cubicBezTo>
                    <a:pt x="9168" y="4480"/>
                    <a:pt x="9335" y="3765"/>
                    <a:pt x="9633" y="3051"/>
                  </a:cubicBezTo>
                  <a:cubicBezTo>
                    <a:pt x="10049" y="2015"/>
                    <a:pt x="10621" y="1087"/>
                    <a:pt x="11180" y="134"/>
                  </a:cubicBezTo>
                  <a:cubicBezTo>
                    <a:pt x="11216" y="64"/>
                    <a:pt x="11160" y="0"/>
                    <a:pt x="1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41"/>
          <p:cNvGrpSpPr/>
          <p:nvPr/>
        </p:nvGrpSpPr>
        <p:grpSpPr>
          <a:xfrm>
            <a:off x="1525216" y="4505205"/>
            <a:ext cx="784868" cy="669602"/>
            <a:chOff x="400325" y="3013575"/>
            <a:chExt cx="654875" cy="558700"/>
          </a:xfrm>
        </p:grpSpPr>
        <p:sp>
          <p:nvSpPr>
            <p:cNvPr id="1110" name="Google Shape;1110;p41"/>
            <p:cNvSpPr/>
            <p:nvPr/>
          </p:nvSpPr>
          <p:spPr>
            <a:xfrm>
              <a:off x="400325" y="3013575"/>
              <a:ext cx="654875" cy="558700"/>
            </a:xfrm>
            <a:custGeom>
              <a:avLst/>
              <a:gdLst/>
              <a:ahLst/>
              <a:cxnLst/>
              <a:rect l="l" t="t" r="r" b="b"/>
              <a:pathLst>
                <a:path w="26195" h="22348" extrusionOk="0">
                  <a:moveTo>
                    <a:pt x="17892" y="1"/>
                  </a:moveTo>
                  <a:cubicBezTo>
                    <a:pt x="15176" y="1"/>
                    <a:pt x="11133" y="5252"/>
                    <a:pt x="11133" y="5252"/>
                  </a:cubicBezTo>
                  <a:cubicBezTo>
                    <a:pt x="10664" y="5139"/>
                    <a:pt x="6150" y="2446"/>
                    <a:pt x="3518" y="2446"/>
                  </a:cubicBezTo>
                  <a:cubicBezTo>
                    <a:pt x="2810" y="2446"/>
                    <a:pt x="2238" y="2641"/>
                    <a:pt x="1918" y="3133"/>
                  </a:cubicBezTo>
                  <a:cubicBezTo>
                    <a:pt x="430" y="5454"/>
                    <a:pt x="5013" y="9419"/>
                    <a:pt x="5013" y="9419"/>
                  </a:cubicBezTo>
                  <a:cubicBezTo>
                    <a:pt x="5013" y="9419"/>
                    <a:pt x="1" y="13098"/>
                    <a:pt x="1620" y="15825"/>
                  </a:cubicBezTo>
                  <a:cubicBezTo>
                    <a:pt x="2164" y="16734"/>
                    <a:pt x="3171" y="17036"/>
                    <a:pt x="4271" y="17036"/>
                  </a:cubicBezTo>
                  <a:cubicBezTo>
                    <a:pt x="6473" y="17036"/>
                    <a:pt x="9050" y="15825"/>
                    <a:pt x="9050" y="15825"/>
                  </a:cubicBezTo>
                  <a:lnTo>
                    <a:pt x="9050" y="15825"/>
                  </a:lnTo>
                  <a:cubicBezTo>
                    <a:pt x="9050" y="15825"/>
                    <a:pt x="8311" y="22087"/>
                    <a:pt x="11133" y="22337"/>
                  </a:cubicBezTo>
                  <a:cubicBezTo>
                    <a:pt x="11206" y="22344"/>
                    <a:pt x="11277" y="22347"/>
                    <a:pt x="11346" y="22347"/>
                  </a:cubicBezTo>
                  <a:cubicBezTo>
                    <a:pt x="14023" y="22347"/>
                    <a:pt x="14860" y="17575"/>
                    <a:pt x="14860" y="17575"/>
                  </a:cubicBezTo>
                  <a:cubicBezTo>
                    <a:pt x="14860" y="17575"/>
                    <a:pt x="17404" y="20208"/>
                    <a:pt x="19489" y="20208"/>
                  </a:cubicBezTo>
                  <a:cubicBezTo>
                    <a:pt x="20152" y="20208"/>
                    <a:pt x="20768" y="19942"/>
                    <a:pt x="21242" y="19242"/>
                  </a:cubicBezTo>
                  <a:cubicBezTo>
                    <a:pt x="23206" y="16349"/>
                    <a:pt x="20396" y="13265"/>
                    <a:pt x="20396" y="13265"/>
                  </a:cubicBezTo>
                  <a:cubicBezTo>
                    <a:pt x="20396" y="13265"/>
                    <a:pt x="26195" y="13217"/>
                    <a:pt x="25492" y="9633"/>
                  </a:cubicBezTo>
                  <a:cubicBezTo>
                    <a:pt x="24893" y="6525"/>
                    <a:pt x="20245" y="6319"/>
                    <a:pt x="19023" y="6319"/>
                  </a:cubicBezTo>
                  <a:cubicBezTo>
                    <a:pt x="18836" y="6319"/>
                    <a:pt x="18729" y="6324"/>
                    <a:pt x="18729" y="6324"/>
                  </a:cubicBezTo>
                  <a:cubicBezTo>
                    <a:pt x="18729" y="6324"/>
                    <a:pt x="21265" y="1382"/>
                    <a:pt x="18634" y="156"/>
                  </a:cubicBezTo>
                  <a:cubicBezTo>
                    <a:pt x="18402" y="49"/>
                    <a:pt x="18153" y="1"/>
                    <a:pt x="17892" y="1"/>
                  </a:cubicBezTo>
                  <a:close/>
                </a:path>
              </a:pathLst>
            </a:custGeom>
            <a:solidFill>
              <a:srgbClr val="FFFFFF"/>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1"/>
            <p:cNvSpPr/>
            <p:nvPr/>
          </p:nvSpPr>
          <p:spPr>
            <a:xfrm>
              <a:off x="440525" y="3033100"/>
              <a:ext cx="570925" cy="509225"/>
            </a:xfrm>
            <a:custGeom>
              <a:avLst/>
              <a:gdLst/>
              <a:ahLst/>
              <a:cxnLst/>
              <a:rect l="l" t="t" r="r" b="b"/>
              <a:pathLst>
                <a:path w="22837" h="20369" extrusionOk="0">
                  <a:moveTo>
                    <a:pt x="14918" y="0"/>
                  </a:moveTo>
                  <a:cubicBezTo>
                    <a:pt x="13790" y="0"/>
                    <a:pt x="12725" y="1365"/>
                    <a:pt x="12121" y="2137"/>
                  </a:cubicBezTo>
                  <a:cubicBezTo>
                    <a:pt x="11061" y="3447"/>
                    <a:pt x="10252" y="4923"/>
                    <a:pt x="9704" y="6519"/>
                  </a:cubicBezTo>
                  <a:cubicBezTo>
                    <a:pt x="8608" y="5126"/>
                    <a:pt x="7180" y="4233"/>
                    <a:pt x="5537" y="3578"/>
                  </a:cubicBezTo>
                  <a:cubicBezTo>
                    <a:pt x="4767" y="3270"/>
                    <a:pt x="3623" y="2783"/>
                    <a:pt x="2619" y="2783"/>
                  </a:cubicBezTo>
                  <a:cubicBezTo>
                    <a:pt x="2070" y="2783"/>
                    <a:pt x="1562" y="2928"/>
                    <a:pt x="1179" y="3328"/>
                  </a:cubicBezTo>
                  <a:cubicBezTo>
                    <a:pt x="0" y="4542"/>
                    <a:pt x="1286" y="6126"/>
                    <a:pt x="2322" y="6840"/>
                  </a:cubicBezTo>
                  <a:cubicBezTo>
                    <a:pt x="3501" y="7662"/>
                    <a:pt x="5072" y="8507"/>
                    <a:pt x="6596" y="8876"/>
                  </a:cubicBezTo>
                  <a:cubicBezTo>
                    <a:pt x="5394" y="9174"/>
                    <a:pt x="4239" y="9734"/>
                    <a:pt x="3263" y="10484"/>
                  </a:cubicBezTo>
                  <a:cubicBezTo>
                    <a:pt x="2310" y="11222"/>
                    <a:pt x="393" y="12853"/>
                    <a:pt x="905" y="14222"/>
                  </a:cubicBezTo>
                  <a:cubicBezTo>
                    <a:pt x="1239" y="15118"/>
                    <a:pt x="2125" y="15406"/>
                    <a:pt x="3053" y="15406"/>
                  </a:cubicBezTo>
                  <a:cubicBezTo>
                    <a:pt x="3778" y="15406"/>
                    <a:pt x="4528" y="15230"/>
                    <a:pt x="5060" y="15032"/>
                  </a:cubicBezTo>
                  <a:cubicBezTo>
                    <a:pt x="6596" y="14448"/>
                    <a:pt x="7989" y="13508"/>
                    <a:pt x="9216" y="12412"/>
                  </a:cubicBezTo>
                  <a:lnTo>
                    <a:pt x="9216" y="12412"/>
                  </a:lnTo>
                  <a:cubicBezTo>
                    <a:pt x="8680" y="13936"/>
                    <a:pt x="8251" y="15532"/>
                    <a:pt x="8430" y="17175"/>
                  </a:cubicBezTo>
                  <a:cubicBezTo>
                    <a:pt x="8549" y="18223"/>
                    <a:pt x="9025" y="20175"/>
                    <a:pt x="10335" y="20354"/>
                  </a:cubicBezTo>
                  <a:cubicBezTo>
                    <a:pt x="10402" y="20364"/>
                    <a:pt x="10467" y="20368"/>
                    <a:pt x="10529" y="20368"/>
                  </a:cubicBezTo>
                  <a:cubicBezTo>
                    <a:pt x="11828" y="20368"/>
                    <a:pt x="12127" y="18320"/>
                    <a:pt x="12264" y="17365"/>
                  </a:cubicBezTo>
                  <a:cubicBezTo>
                    <a:pt x="12430" y="16199"/>
                    <a:pt x="12442" y="15044"/>
                    <a:pt x="12299" y="13901"/>
                  </a:cubicBezTo>
                  <a:lnTo>
                    <a:pt x="12299" y="13901"/>
                  </a:lnTo>
                  <a:cubicBezTo>
                    <a:pt x="12764" y="14746"/>
                    <a:pt x="13359" y="15520"/>
                    <a:pt x="14085" y="16199"/>
                  </a:cubicBezTo>
                  <a:cubicBezTo>
                    <a:pt x="14779" y="16863"/>
                    <a:pt x="16074" y="18040"/>
                    <a:pt x="17207" y="18040"/>
                  </a:cubicBezTo>
                  <a:cubicBezTo>
                    <a:pt x="17455" y="18040"/>
                    <a:pt x="17695" y="17984"/>
                    <a:pt x="17919" y="17854"/>
                  </a:cubicBezTo>
                  <a:cubicBezTo>
                    <a:pt x="19288" y="17056"/>
                    <a:pt x="18729" y="15282"/>
                    <a:pt x="17967" y="14270"/>
                  </a:cubicBezTo>
                  <a:cubicBezTo>
                    <a:pt x="17098" y="13127"/>
                    <a:pt x="16002" y="12186"/>
                    <a:pt x="14835" y="11317"/>
                  </a:cubicBezTo>
                  <a:lnTo>
                    <a:pt x="14835" y="11317"/>
                  </a:lnTo>
                  <a:cubicBezTo>
                    <a:pt x="15539" y="11504"/>
                    <a:pt x="16266" y="11607"/>
                    <a:pt x="16996" y="11607"/>
                  </a:cubicBezTo>
                  <a:cubicBezTo>
                    <a:pt x="17427" y="11607"/>
                    <a:pt x="17859" y="11571"/>
                    <a:pt x="18288" y="11496"/>
                  </a:cubicBezTo>
                  <a:cubicBezTo>
                    <a:pt x="19598" y="11293"/>
                    <a:pt x="21717" y="10650"/>
                    <a:pt x="22241" y="9257"/>
                  </a:cubicBezTo>
                  <a:cubicBezTo>
                    <a:pt x="22836" y="7614"/>
                    <a:pt x="20943" y="6828"/>
                    <a:pt x="19681" y="6697"/>
                  </a:cubicBezTo>
                  <a:cubicBezTo>
                    <a:pt x="19336" y="6663"/>
                    <a:pt x="18992" y="6647"/>
                    <a:pt x="18649" y="6647"/>
                  </a:cubicBezTo>
                  <a:cubicBezTo>
                    <a:pt x="17314" y="6647"/>
                    <a:pt x="16003" y="6900"/>
                    <a:pt x="14752" y="7364"/>
                  </a:cubicBezTo>
                  <a:cubicBezTo>
                    <a:pt x="15550" y="6185"/>
                    <a:pt x="16133" y="4876"/>
                    <a:pt x="16383" y="3483"/>
                  </a:cubicBezTo>
                  <a:cubicBezTo>
                    <a:pt x="16586" y="2435"/>
                    <a:pt x="16729" y="804"/>
                    <a:pt x="15609" y="185"/>
                  </a:cubicBezTo>
                  <a:cubicBezTo>
                    <a:pt x="15379" y="56"/>
                    <a:pt x="15147" y="0"/>
                    <a:pt x="14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1"/>
            <p:cNvSpPr/>
            <p:nvPr/>
          </p:nvSpPr>
          <p:spPr>
            <a:xfrm>
              <a:off x="525650" y="3106400"/>
              <a:ext cx="406325" cy="362425"/>
            </a:xfrm>
            <a:custGeom>
              <a:avLst/>
              <a:gdLst/>
              <a:ahLst/>
              <a:cxnLst/>
              <a:rect l="l" t="t" r="r" b="b"/>
              <a:pathLst>
                <a:path w="16253" h="14497" extrusionOk="0">
                  <a:moveTo>
                    <a:pt x="11105" y="0"/>
                  </a:moveTo>
                  <a:cubicBezTo>
                    <a:pt x="11085" y="0"/>
                    <a:pt x="11065" y="8"/>
                    <a:pt x="11049" y="27"/>
                  </a:cubicBezTo>
                  <a:cubicBezTo>
                    <a:pt x="10287" y="860"/>
                    <a:pt x="9728" y="1849"/>
                    <a:pt x="9275" y="2896"/>
                  </a:cubicBezTo>
                  <a:cubicBezTo>
                    <a:pt x="9002" y="3527"/>
                    <a:pt x="8740" y="4206"/>
                    <a:pt x="8561" y="4908"/>
                  </a:cubicBezTo>
                  <a:cubicBezTo>
                    <a:pt x="8344" y="4796"/>
                    <a:pt x="8088" y="4732"/>
                    <a:pt x="7824" y="4732"/>
                  </a:cubicBezTo>
                  <a:cubicBezTo>
                    <a:pt x="7698" y="4732"/>
                    <a:pt x="7569" y="4747"/>
                    <a:pt x="7442" y="4777"/>
                  </a:cubicBezTo>
                  <a:cubicBezTo>
                    <a:pt x="7132" y="4849"/>
                    <a:pt x="6835" y="5016"/>
                    <a:pt x="6608" y="5254"/>
                  </a:cubicBezTo>
                  <a:cubicBezTo>
                    <a:pt x="5906" y="4623"/>
                    <a:pt x="4930" y="4182"/>
                    <a:pt x="4144" y="3825"/>
                  </a:cubicBezTo>
                  <a:cubicBezTo>
                    <a:pt x="2977" y="3313"/>
                    <a:pt x="1774" y="2908"/>
                    <a:pt x="560" y="2575"/>
                  </a:cubicBezTo>
                  <a:cubicBezTo>
                    <a:pt x="551" y="2572"/>
                    <a:pt x="543" y="2571"/>
                    <a:pt x="536" y="2571"/>
                  </a:cubicBezTo>
                  <a:cubicBezTo>
                    <a:pt x="487" y="2571"/>
                    <a:pt x="483" y="2637"/>
                    <a:pt x="524" y="2658"/>
                  </a:cubicBezTo>
                  <a:cubicBezTo>
                    <a:pt x="1667" y="3122"/>
                    <a:pt x="2846" y="3551"/>
                    <a:pt x="3965" y="4123"/>
                  </a:cubicBezTo>
                  <a:cubicBezTo>
                    <a:pt x="4453" y="4373"/>
                    <a:pt x="4942" y="4658"/>
                    <a:pt x="5406" y="4968"/>
                  </a:cubicBezTo>
                  <a:cubicBezTo>
                    <a:pt x="5715" y="5170"/>
                    <a:pt x="6013" y="5444"/>
                    <a:pt x="6311" y="5682"/>
                  </a:cubicBezTo>
                  <a:cubicBezTo>
                    <a:pt x="6275" y="5766"/>
                    <a:pt x="6251" y="5873"/>
                    <a:pt x="6239" y="5980"/>
                  </a:cubicBezTo>
                  <a:cubicBezTo>
                    <a:pt x="6192" y="6301"/>
                    <a:pt x="6299" y="6599"/>
                    <a:pt x="6466" y="6873"/>
                  </a:cubicBezTo>
                  <a:cubicBezTo>
                    <a:pt x="5680" y="7575"/>
                    <a:pt x="4870" y="8206"/>
                    <a:pt x="3906" y="8730"/>
                  </a:cubicBezTo>
                  <a:cubicBezTo>
                    <a:pt x="2667" y="9385"/>
                    <a:pt x="1370" y="9719"/>
                    <a:pt x="36" y="10088"/>
                  </a:cubicBezTo>
                  <a:cubicBezTo>
                    <a:pt x="0" y="10088"/>
                    <a:pt x="24" y="10135"/>
                    <a:pt x="36" y="10135"/>
                  </a:cubicBezTo>
                  <a:cubicBezTo>
                    <a:pt x="2310" y="10088"/>
                    <a:pt x="4965" y="8921"/>
                    <a:pt x="6751" y="7313"/>
                  </a:cubicBezTo>
                  <a:cubicBezTo>
                    <a:pt x="6930" y="7540"/>
                    <a:pt x="7168" y="7706"/>
                    <a:pt x="7406" y="7790"/>
                  </a:cubicBezTo>
                  <a:cubicBezTo>
                    <a:pt x="6537" y="9861"/>
                    <a:pt x="6573" y="12290"/>
                    <a:pt x="6954" y="14457"/>
                  </a:cubicBezTo>
                  <a:cubicBezTo>
                    <a:pt x="6959" y="14484"/>
                    <a:pt x="6979" y="14496"/>
                    <a:pt x="6999" y="14496"/>
                  </a:cubicBezTo>
                  <a:cubicBezTo>
                    <a:pt x="7024" y="14496"/>
                    <a:pt x="7049" y="14478"/>
                    <a:pt x="7049" y="14445"/>
                  </a:cubicBezTo>
                  <a:cubicBezTo>
                    <a:pt x="7108" y="12195"/>
                    <a:pt x="6870" y="9980"/>
                    <a:pt x="7799" y="7885"/>
                  </a:cubicBezTo>
                  <a:cubicBezTo>
                    <a:pt x="7837" y="7887"/>
                    <a:pt x="7874" y="7888"/>
                    <a:pt x="7912" y="7888"/>
                  </a:cubicBezTo>
                  <a:cubicBezTo>
                    <a:pt x="8112" y="7888"/>
                    <a:pt x="8309" y="7860"/>
                    <a:pt x="8490" y="7790"/>
                  </a:cubicBezTo>
                  <a:cubicBezTo>
                    <a:pt x="9478" y="9504"/>
                    <a:pt x="10918" y="10957"/>
                    <a:pt x="12633" y="11945"/>
                  </a:cubicBezTo>
                  <a:cubicBezTo>
                    <a:pt x="12648" y="11953"/>
                    <a:pt x="12663" y="11956"/>
                    <a:pt x="12676" y="11956"/>
                  </a:cubicBezTo>
                  <a:cubicBezTo>
                    <a:pt x="12747" y="11956"/>
                    <a:pt x="12786" y="11864"/>
                    <a:pt x="12716" y="11814"/>
                  </a:cubicBezTo>
                  <a:cubicBezTo>
                    <a:pt x="11169" y="10635"/>
                    <a:pt x="9883" y="9242"/>
                    <a:pt x="8894" y="7587"/>
                  </a:cubicBezTo>
                  <a:cubicBezTo>
                    <a:pt x="9144" y="7397"/>
                    <a:pt x="9347" y="7111"/>
                    <a:pt x="9442" y="6766"/>
                  </a:cubicBezTo>
                  <a:cubicBezTo>
                    <a:pt x="9454" y="6730"/>
                    <a:pt x="9454" y="6706"/>
                    <a:pt x="9454" y="6671"/>
                  </a:cubicBezTo>
                  <a:cubicBezTo>
                    <a:pt x="10418" y="6563"/>
                    <a:pt x="11371" y="6349"/>
                    <a:pt x="12359" y="6301"/>
                  </a:cubicBezTo>
                  <a:cubicBezTo>
                    <a:pt x="12956" y="6267"/>
                    <a:pt x="13553" y="6252"/>
                    <a:pt x="14150" y="6252"/>
                  </a:cubicBezTo>
                  <a:cubicBezTo>
                    <a:pt x="14803" y="6252"/>
                    <a:pt x="15456" y="6270"/>
                    <a:pt x="16110" y="6301"/>
                  </a:cubicBezTo>
                  <a:cubicBezTo>
                    <a:pt x="16229" y="6290"/>
                    <a:pt x="16252" y="6111"/>
                    <a:pt x="16157" y="6087"/>
                  </a:cubicBezTo>
                  <a:cubicBezTo>
                    <a:pt x="15117" y="5899"/>
                    <a:pt x="14077" y="5801"/>
                    <a:pt x="13016" y="5801"/>
                  </a:cubicBezTo>
                  <a:cubicBezTo>
                    <a:pt x="12802" y="5801"/>
                    <a:pt x="12587" y="5805"/>
                    <a:pt x="12371" y="5813"/>
                  </a:cubicBezTo>
                  <a:cubicBezTo>
                    <a:pt x="11466" y="5849"/>
                    <a:pt x="10418" y="5885"/>
                    <a:pt x="9490" y="6099"/>
                  </a:cubicBezTo>
                  <a:cubicBezTo>
                    <a:pt x="9430" y="5754"/>
                    <a:pt x="9252" y="5444"/>
                    <a:pt x="8990" y="5206"/>
                  </a:cubicBezTo>
                  <a:cubicBezTo>
                    <a:pt x="9168" y="4480"/>
                    <a:pt x="9335" y="3765"/>
                    <a:pt x="9633" y="3051"/>
                  </a:cubicBezTo>
                  <a:cubicBezTo>
                    <a:pt x="10049" y="2015"/>
                    <a:pt x="10621" y="1087"/>
                    <a:pt x="11180" y="134"/>
                  </a:cubicBezTo>
                  <a:cubicBezTo>
                    <a:pt x="11216" y="64"/>
                    <a:pt x="11160" y="0"/>
                    <a:pt x="1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1"/>
          <p:cNvGrpSpPr/>
          <p:nvPr/>
        </p:nvGrpSpPr>
        <p:grpSpPr>
          <a:xfrm>
            <a:off x="8279487" y="4548543"/>
            <a:ext cx="1004899" cy="911682"/>
            <a:chOff x="3239675" y="2934425"/>
            <a:chExt cx="837625" cy="759925"/>
          </a:xfrm>
        </p:grpSpPr>
        <p:sp>
          <p:nvSpPr>
            <p:cNvPr id="1114" name="Google Shape;1114;p41"/>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1"/>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1"/>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Graphic 6" descr="Cycle with people">
            <a:extLst>
              <a:ext uri="{FF2B5EF4-FFF2-40B4-BE49-F238E27FC236}">
                <a16:creationId xmlns:a16="http://schemas.microsoft.com/office/drawing/2014/main" id="{632D97E9-3029-1E10-F1F1-42B5D645E0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94604" y="983274"/>
            <a:ext cx="914400" cy="914400"/>
          </a:xfrm>
          <a:prstGeom prst="rect">
            <a:avLst/>
          </a:prstGeom>
        </p:spPr>
      </p:pic>
      <p:sp>
        <p:nvSpPr>
          <p:cNvPr id="8" name="Google Shape;1064;p41">
            <a:extLst>
              <a:ext uri="{FF2B5EF4-FFF2-40B4-BE49-F238E27FC236}">
                <a16:creationId xmlns:a16="http://schemas.microsoft.com/office/drawing/2014/main" id="{29BAD3C5-0B14-A80F-C43E-491BEC68DFBD}"/>
              </a:ext>
            </a:extLst>
          </p:cNvPr>
          <p:cNvSpPr txBox="1">
            <a:spLocks/>
          </p:cNvSpPr>
          <p:nvPr/>
        </p:nvSpPr>
        <p:spPr>
          <a:xfrm>
            <a:off x="5081242" y="2291016"/>
            <a:ext cx="3541123" cy="453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500"/>
              <a:buFont typeface="Arial"/>
              <a:buNone/>
              <a:defRPr sz="2400" b="0" i="0" u="none" strike="noStrike" cap="none">
                <a:solidFill>
                  <a:schemeClr val="dk1"/>
                </a:solidFill>
                <a:latin typeface="Hammersmith One"/>
                <a:ea typeface="Hammersmith One"/>
                <a:cs typeface="Hammersmith One"/>
                <a:sym typeface="Hammersmith One"/>
              </a:defRPr>
            </a:lvl1pPr>
            <a:lvl2pPr marL="914400" marR="0" lvl="1" indent="-317500" algn="l" rtl="0">
              <a:lnSpc>
                <a:spcPct val="100000"/>
              </a:lnSpc>
              <a:spcBef>
                <a:spcPts val="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5pPr>
            <a:lvl6pPr marL="2743200" marR="0" lvl="5"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6pPr>
            <a:lvl7pPr marL="3200400" marR="0" lvl="6"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7pPr>
            <a:lvl8pPr marL="3657600" marR="0" lvl="7"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8pPr>
            <a:lvl9pPr marL="4114800" marR="0" lvl="8" indent="-317500" algn="l" rtl="0">
              <a:lnSpc>
                <a:spcPct val="100000"/>
              </a:lnSpc>
              <a:spcBef>
                <a:spcPts val="1600"/>
              </a:spcBef>
              <a:spcAft>
                <a:spcPts val="1600"/>
              </a:spcAft>
              <a:buClr>
                <a:schemeClr val="dk1"/>
              </a:buClr>
              <a:buSzPts val="2500"/>
              <a:buFont typeface="Arial"/>
              <a:buNone/>
              <a:defRPr sz="2500" b="0" i="0" u="none" strike="noStrike" cap="none">
                <a:solidFill>
                  <a:schemeClr val="dk1"/>
                </a:solidFill>
                <a:latin typeface="Arial"/>
                <a:ea typeface="Arial"/>
                <a:cs typeface="Arial"/>
                <a:sym typeface="Arial"/>
              </a:defRPr>
            </a:lvl9pPr>
          </a:lstStyle>
          <a:p>
            <a:pPr marL="0" indent="0"/>
            <a:r>
              <a:rPr lang="en-US" b="1" dirty="0">
                <a:latin typeface="Times New Roman" panose="02020603050405020304" pitchFamily="18" charset="0"/>
                <a:cs typeface="Times New Roman" panose="02020603050405020304" pitchFamily="18" charset="0"/>
              </a:rPr>
              <a:t>Supports effective allocation of resources.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9" name="Google Shape;1059;p41"/>
          <p:cNvSpPr txBox="1">
            <a:spLocks noGrp="1"/>
          </p:cNvSpPr>
          <p:nvPr>
            <p:ph type="subTitle" idx="5"/>
          </p:nvPr>
        </p:nvSpPr>
        <p:spPr>
          <a:xfrm>
            <a:off x="786423" y="1888052"/>
            <a:ext cx="2746041" cy="45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a:latin typeface="Times New Roman" panose="02020603050405020304" pitchFamily="18" charset="0"/>
                <a:cs typeface="Times New Roman" panose="02020603050405020304" pitchFamily="18" charset="0"/>
              </a:rPr>
              <a:t>Inflexible to change</a:t>
            </a:r>
          </a:p>
        </p:txBody>
      </p:sp>
      <p:sp>
        <p:nvSpPr>
          <p:cNvPr id="1061" name="Google Shape;1061;p41"/>
          <p:cNvSpPr txBox="1">
            <a:spLocks noGrp="1"/>
          </p:cNvSpPr>
          <p:nvPr>
            <p:ph type="title"/>
          </p:nvPr>
        </p:nvSpPr>
        <p:spPr>
          <a:xfrm>
            <a:off x="720000" y="23005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b="1" dirty="0">
                <a:latin typeface="Times New Roman" panose="02020603050405020304" pitchFamily="18" charset="0"/>
                <a:cs typeface="Times New Roman" panose="02020603050405020304" pitchFamily="18" charset="0"/>
              </a:rPr>
              <a:t>Disadvantages</a:t>
            </a:r>
            <a:endParaRPr sz="4000" b="1" dirty="0">
              <a:latin typeface="Times New Roman" panose="02020603050405020304" pitchFamily="18" charset="0"/>
              <a:cs typeface="Times New Roman" panose="02020603050405020304" pitchFamily="18" charset="0"/>
            </a:endParaRPr>
          </a:p>
        </p:txBody>
      </p:sp>
      <p:sp>
        <p:nvSpPr>
          <p:cNvPr id="1063" name="Google Shape;1063;p41"/>
          <p:cNvSpPr txBox="1">
            <a:spLocks noGrp="1"/>
          </p:cNvSpPr>
          <p:nvPr>
            <p:ph type="subTitle" idx="3"/>
          </p:nvPr>
        </p:nvSpPr>
        <p:spPr>
          <a:xfrm>
            <a:off x="4783527" y="3723028"/>
            <a:ext cx="3199833" cy="75848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a:latin typeface="Times New Roman" panose="02020603050405020304" pitchFamily="18" charset="0"/>
                <a:cs typeface="Times New Roman" panose="02020603050405020304" pitchFamily="18" charset="0"/>
              </a:rPr>
              <a:t>Lower motivation and participation</a:t>
            </a:r>
          </a:p>
        </p:txBody>
      </p:sp>
      <p:sp>
        <p:nvSpPr>
          <p:cNvPr id="1064" name="Google Shape;1064;p41"/>
          <p:cNvSpPr txBox="1">
            <a:spLocks noGrp="1"/>
          </p:cNvSpPr>
          <p:nvPr>
            <p:ph type="subTitle" idx="6"/>
          </p:nvPr>
        </p:nvSpPr>
        <p:spPr>
          <a:xfrm>
            <a:off x="252161" y="4044939"/>
            <a:ext cx="3754981" cy="45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a:latin typeface="Times New Roman" panose="02020603050405020304" pitchFamily="18" charset="0"/>
                <a:cs typeface="Times New Roman" panose="02020603050405020304" pitchFamily="18" charset="0"/>
              </a:rPr>
              <a:t>Limited to pre-determined solutions.</a:t>
            </a:r>
            <a:endParaRPr b="1" dirty="0">
              <a:latin typeface="Times New Roman" panose="02020603050405020304" pitchFamily="18" charset="0"/>
              <a:cs typeface="Times New Roman" panose="02020603050405020304" pitchFamily="18" charset="0"/>
            </a:endParaRPr>
          </a:p>
        </p:txBody>
      </p:sp>
      <p:grpSp>
        <p:nvGrpSpPr>
          <p:cNvPr id="1065" name="Google Shape;1065;p41"/>
          <p:cNvGrpSpPr/>
          <p:nvPr/>
        </p:nvGrpSpPr>
        <p:grpSpPr>
          <a:xfrm>
            <a:off x="1725676" y="2957380"/>
            <a:ext cx="651522" cy="576699"/>
            <a:chOff x="3950316" y="3820307"/>
            <a:chExt cx="369805" cy="353782"/>
          </a:xfrm>
        </p:grpSpPr>
        <p:sp>
          <p:nvSpPr>
            <p:cNvPr id="1066" name="Google Shape;1066;p4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 name="Google Shape;1070;p41"/>
          <p:cNvGrpSpPr/>
          <p:nvPr/>
        </p:nvGrpSpPr>
        <p:grpSpPr>
          <a:xfrm>
            <a:off x="1647298" y="1082906"/>
            <a:ext cx="704389" cy="499588"/>
            <a:chOff x="2567841" y="1994124"/>
            <a:chExt cx="399812" cy="306477"/>
          </a:xfrm>
        </p:grpSpPr>
        <p:sp>
          <p:nvSpPr>
            <p:cNvPr id="1071" name="Google Shape;1071;p4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41"/>
          <p:cNvGrpSpPr/>
          <p:nvPr/>
        </p:nvGrpSpPr>
        <p:grpSpPr>
          <a:xfrm rot="-5400000">
            <a:off x="7683309" y="295390"/>
            <a:ext cx="1073119" cy="1004923"/>
            <a:chOff x="2284200" y="1033650"/>
            <a:chExt cx="774200" cy="725000"/>
          </a:xfrm>
        </p:grpSpPr>
        <p:sp>
          <p:nvSpPr>
            <p:cNvPr id="1076" name="Google Shape;1076;p41"/>
            <p:cNvSpPr/>
            <p:nvPr/>
          </p:nvSpPr>
          <p:spPr>
            <a:xfrm>
              <a:off x="2284200" y="1033650"/>
              <a:ext cx="774200" cy="725000"/>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1"/>
            <p:cNvSpPr/>
            <p:nvPr/>
          </p:nvSpPr>
          <p:spPr>
            <a:xfrm>
              <a:off x="2296100" y="1041825"/>
              <a:ext cx="744125" cy="704675"/>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41"/>
          <p:cNvGrpSpPr/>
          <p:nvPr/>
        </p:nvGrpSpPr>
        <p:grpSpPr>
          <a:xfrm>
            <a:off x="-242883" y="-285670"/>
            <a:ext cx="923219" cy="825685"/>
            <a:chOff x="3769525" y="2243300"/>
            <a:chExt cx="766475" cy="685500"/>
          </a:xfrm>
        </p:grpSpPr>
        <p:sp>
          <p:nvSpPr>
            <p:cNvPr id="1079" name="Google Shape;1079;p41"/>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1"/>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1"/>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1"/>
          <p:cNvGrpSpPr/>
          <p:nvPr/>
        </p:nvGrpSpPr>
        <p:grpSpPr>
          <a:xfrm>
            <a:off x="-276350" y="869892"/>
            <a:ext cx="704391" cy="629975"/>
            <a:chOff x="3769525" y="2243300"/>
            <a:chExt cx="766475" cy="685500"/>
          </a:xfrm>
        </p:grpSpPr>
        <p:sp>
          <p:nvSpPr>
            <p:cNvPr id="1083" name="Google Shape;1083;p41"/>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1"/>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1"/>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41"/>
          <p:cNvGrpSpPr/>
          <p:nvPr/>
        </p:nvGrpSpPr>
        <p:grpSpPr>
          <a:xfrm rot="-2700000">
            <a:off x="8529872" y="2660260"/>
            <a:ext cx="453641" cy="241566"/>
            <a:chOff x="589425" y="3288600"/>
            <a:chExt cx="362250" cy="192900"/>
          </a:xfrm>
        </p:grpSpPr>
        <p:sp>
          <p:nvSpPr>
            <p:cNvPr id="1087" name="Google Shape;1087;p41"/>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1"/>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89" name="Google Shape;1089;p41"/>
          <p:cNvGrpSpPr/>
          <p:nvPr/>
        </p:nvGrpSpPr>
        <p:grpSpPr>
          <a:xfrm rot="10045649">
            <a:off x="123737" y="1620017"/>
            <a:ext cx="319435" cy="328390"/>
            <a:chOff x="721875" y="2936175"/>
            <a:chExt cx="202425" cy="208100"/>
          </a:xfrm>
        </p:grpSpPr>
        <p:sp>
          <p:nvSpPr>
            <p:cNvPr id="1090" name="Google Shape;1090;p41"/>
            <p:cNvSpPr/>
            <p:nvPr/>
          </p:nvSpPr>
          <p:spPr>
            <a:xfrm>
              <a:off x="721875" y="2936175"/>
              <a:ext cx="202425" cy="208100"/>
            </a:xfrm>
            <a:custGeom>
              <a:avLst/>
              <a:gdLst/>
              <a:ahLst/>
              <a:cxnLst/>
              <a:rect l="l" t="t" r="r" b="b"/>
              <a:pathLst>
                <a:path w="8097" h="8324" extrusionOk="0">
                  <a:moveTo>
                    <a:pt x="8097" y="1"/>
                  </a:moveTo>
                  <a:lnTo>
                    <a:pt x="8097" y="1"/>
                  </a:lnTo>
                  <a:cubicBezTo>
                    <a:pt x="8096" y="1"/>
                    <a:pt x="5001" y="525"/>
                    <a:pt x="2501" y="2739"/>
                  </a:cubicBezTo>
                  <a:cubicBezTo>
                    <a:pt x="0" y="4965"/>
                    <a:pt x="1691" y="8323"/>
                    <a:pt x="1691" y="8323"/>
                  </a:cubicBezTo>
                  <a:cubicBezTo>
                    <a:pt x="1691" y="8323"/>
                    <a:pt x="4251" y="7763"/>
                    <a:pt x="5715" y="6299"/>
                  </a:cubicBezTo>
                  <a:cubicBezTo>
                    <a:pt x="7192" y="4823"/>
                    <a:pt x="6989" y="3430"/>
                    <a:pt x="7204" y="2227"/>
                  </a:cubicBezTo>
                  <a:cubicBezTo>
                    <a:pt x="7406" y="1013"/>
                    <a:pt x="8097" y="1"/>
                    <a:pt x="809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p:cNvSpPr/>
            <p:nvPr/>
          </p:nvSpPr>
          <p:spPr>
            <a:xfrm>
              <a:off x="759375" y="2951225"/>
              <a:ext cx="149500" cy="178175"/>
            </a:xfrm>
            <a:custGeom>
              <a:avLst/>
              <a:gdLst/>
              <a:ahLst/>
              <a:cxnLst/>
              <a:rect l="l" t="t" r="r" b="b"/>
              <a:pathLst>
                <a:path w="5980" h="7127" extrusionOk="0">
                  <a:moveTo>
                    <a:pt x="5120" y="708"/>
                  </a:moveTo>
                  <a:lnTo>
                    <a:pt x="5120" y="708"/>
                  </a:lnTo>
                  <a:cubicBezTo>
                    <a:pt x="4573" y="1185"/>
                    <a:pt x="4037" y="1708"/>
                    <a:pt x="3525" y="2256"/>
                  </a:cubicBezTo>
                  <a:cubicBezTo>
                    <a:pt x="3561" y="2018"/>
                    <a:pt x="3561" y="1780"/>
                    <a:pt x="3525" y="1542"/>
                  </a:cubicBezTo>
                  <a:cubicBezTo>
                    <a:pt x="4049" y="1244"/>
                    <a:pt x="4584" y="982"/>
                    <a:pt x="5120" y="708"/>
                  </a:cubicBezTo>
                  <a:close/>
                  <a:moveTo>
                    <a:pt x="5204" y="875"/>
                  </a:moveTo>
                  <a:lnTo>
                    <a:pt x="5204" y="875"/>
                  </a:lnTo>
                  <a:cubicBezTo>
                    <a:pt x="5061" y="1327"/>
                    <a:pt x="4954" y="1768"/>
                    <a:pt x="4846" y="2232"/>
                  </a:cubicBezTo>
                  <a:cubicBezTo>
                    <a:pt x="4735" y="2208"/>
                    <a:pt x="4619" y="2196"/>
                    <a:pt x="4502" y="2196"/>
                  </a:cubicBezTo>
                  <a:cubicBezTo>
                    <a:pt x="4280" y="2196"/>
                    <a:pt x="4052" y="2238"/>
                    <a:pt x="3834" y="2316"/>
                  </a:cubicBezTo>
                  <a:cubicBezTo>
                    <a:pt x="4287" y="1816"/>
                    <a:pt x="4739" y="1339"/>
                    <a:pt x="5204" y="875"/>
                  </a:cubicBezTo>
                  <a:close/>
                  <a:moveTo>
                    <a:pt x="3322" y="1649"/>
                  </a:moveTo>
                  <a:lnTo>
                    <a:pt x="3322" y="1649"/>
                  </a:lnTo>
                  <a:cubicBezTo>
                    <a:pt x="3287" y="1970"/>
                    <a:pt x="3251" y="2304"/>
                    <a:pt x="3168" y="2637"/>
                  </a:cubicBezTo>
                  <a:cubicBezTo>
                    <a:pt x="2858" y="2994"/>
                    <a:pt x="2572" y="3351"/>
                    <a:pt x="2298" y="3732"/>
                  </a:cubicBezTo>
                  <a:cubicBezTo>
                    <a:pt x="2298" y="3304"/>
                    <a:pt x="2263" y="2851"/>
                    <a:pt x="2179" y="2423"/>
                  </a:cubicBezTo>
                  <a:cubicBezTo>
                    <a:pt x="2549" y="2137"/>
                    <a:pt x="2918" y="1887"/>
                    <a:pt x="3322" y="1649"/>
                  </a:cubicBezTo>
                  <a:close/>
                  <a:moveTo>
                    <a:pt x="4835" y="2339"/>
                  </a:moveTo>
                  <a:lnTo>
                    <a:pt x="4835" y="2339"/>
                  </a:lnTo>
                  <a:cubicBezTo>
                    <a:pt x="4751" y="2780"/>
                    <a:pt x="4644" y="3244"/>
                    <a:pt x="4525" y="3685"/>
                  </a:cubicBezTo>
                  <a:cubicBezTo>
                    <a:pt x="4385" y="3670"/>
                    <a:pt x="4245" y="3663"/>
                    <a:pt x="4106" y="3663"/>
                  </a:cubicBezTo>
                  <a:cubicBezTo>
                    <a:pt x="3584" y="3663"/>
                    <a:pt x="3071" y="3763"/>
                    <a:pt x="2572" y="3923"/>
                  </a:cubicBezTo>
                  <a:cubicBezTo>
                    <a:pt x="2679" y="3768"/>
                    <a:pt x="2799" y="3613"/>
                    <a:pt x="2918" y="3447"/>
                  </a:cubicBezTo>
                  <a:cubicBezTo>
                    <a:pt x="3072" y="3256"/>
                    <a:pt x="3215" y="3066"/>
                    <a:pt x="3382" y="2875"/>
                  </a:cubicBezTo>
                  <a:cubicBezTo>
                    <a:pt x="3382" y="2851"/>
                    <a:pt x="3382" y="2851"/>
                    <a:pt x="3394" y="2851"/>
                  </a:cubicBezTo>
                  <a:cubicBezTo>
                    <a:pt x="3846" y="2482"/>
                    <a:pt x="4299" y="2411"/>
                    <a:pt x="4835" y="2339"/>
                  </a:cubicBezTo>
                  <a:close/>
                  <a:moveTo>
                    <a:pt x="4454" y="3863"/>
                  </a:moveTo>
                  <a:cubicBezTo>
                    <a:pt x="4406" y="4006"/>
                    <a:pt x="4358" y="4149"/>
                    <a:pt x="4299" y="4304"/>
                  </a:cubicBezTo>
                  <a:cubicBezTo>
                    <a:pt x="4156" y="4673"/>
                    <a:pt x="3942" y="5018"/>
                    <a:pt x="3703" y="5328"/>
                  </a:cubicBezTo>
                  <a:cubicBezTo>
                    <a:pt x="3414" y="5238"/>
                    <a:pt x="3118" y="5193"/>
                    <a:pt x="2826" y="5193"/>
                  </a:cubicBezTo>
                  <a:cubicBezTo>
                    <a:pt x="2386" y="5193"/>
                    <a:pt x="1954" y="5294"/>
                    <a:pt x="1560" y="5495"/>
                  </a:cubicBezTo>
                  <a:cubicBezTo>
                    <a:pt x="1798" y="5078"/>
                    <a:pt x="2060" y="4673"/>
                    <a:pt x="2322" y="4268"/>
                  </a:cubicBezTo>
                  <a:cubicBezTo>
                    <a:pt x="3013" y="4006"/>
                    <a:pt x="3727" y="3887"/>
                    <a:pt x="4454" y="3863"/>
                  </a:cubicBezTo>
                  <a:close/>
                  <a:moveTo>
                    <a:pt x="2037" y="2554"/>
                  </a:moveTo>
                  <a:cubicBezTo>
                    <a:pt x="2060" y="3066"/>
                    <a:pt x="2072" y="3566"/>
                    <a:pt x="2060" y="4078"/>
                  </a:cubicBezTo>
                  <a:cubicBezTo>
                    <a:pt x="1715" y="4554"/>
                    <a:pt x="1406" y="5054"/>
                    <a:pt x="1120" y="5566"/>
                  </a:cubicBezTo>
                  <a:cubicBezTo>
                    <a:pt x="1108" y="5018"/>
                    <a:pt x="1048" y="4447"/>
                    <a:pt x="941" y="3899"/>
                  </a:cubicBezTo>
                  <a:cubicBezTo>
                    <a:pt x="1167" y="3506"/>
                    <a:pt x="1429" y="3137"/>
                    <a:pt x="1763" y="2816"/>
                  </a:cubicBezTo>
                  <a:cubicBezTo>
                    <a:pt x="1846" y="2720"/>
                    <a:pt x="1941" y="2637"/>
                    <a:pt x="2037" y="2554"/>
                  </a:cubicBezTo>
                  <a:close/>
                  <a:moveTo>
                    <a:pt x="846" y="4125"/>
                  </a:moveTo>
                  <a:cubicBezTo>
                    <a:pt x="894" y="4744"/>
                    <a:pt x="929" y="5376"/>
                    <a:pt x="905" y="5995"/>
                  </a:cubicBezTo>
                  <a:cubicBezTo>
                    <a:pt x="774" y="6245"/>
                    <a:pt x="655" y="6507"/>
                    <a:pt x="548" y="6757"/>
                  </a:cubicBezTo>
                  <a:cubicBezTo>
                    <a:pt x="393" y="5852"/>
                    <a:pt x="489" y="4923"/>
                    <a:pt x="846" y="4125"/>
                  </a:cubicBezTo>
                  <a:close/>
                  <a:moveTo>
                    <a:pt x="2856" y="5427"/>
                  </a:moveTo>
                  <a:cubicBezTo>
                    <a:pt x="3083" y="5427"/>
                    <a:pt x="3315" y="5454"/>
                    <a:pt x="3549" y="5506"/>
                  </a:cubicBezTo>
                  <a:cubicBezTo>
                    <a:pt x="2846" y="6280"/>
                    <a:pt x="1858" y="6757"/>
                    <a:pt x="810" y="6828"/>
                  </a:cubicBezTo>
                  <a:cubicBezTo>
                    <a:pt x="989" y="6519"/>
                    <a:pt x="1144" y="6209"/>
                    <a:pt x="1322" y="5911"/>
                  </a:cubicBezTo>
                  <a:cubicBezTo>
                    <a:pt x="1785" y="5583"/>
                    <a:pt x="2307" y="5427"/>
                    <a:pt x="2856" y="5427"/>
                  </a:cubicBezTo>
                  <a:close/>
                  <a:moveTo>
                    <a:pt x="5729" y="1"/>
                  </a:moveTo>
                  <a:cubicBezTo>
                    <a:pt x="5695" y="1"/>
                    <a:pt x="5658" y="10"/>
                    <a:pt x="5620" y="30"/>
                  </a:cubicBezTo>
                  <a:cubicBezTo>
                    <a:pt x="4013" y="887"/>
                    <a:pt x="2048" y="1661"/>
                    <a:pt x="965" y="3209"/>
                  </a:cubicBezTo>
                  <a:cubicBezTo>
                    <a:pt x="179" y="4340"/>
                    <a:pt x="1" y="5709"/>
                    <a:pt x="441" y="6995"/>
                  </a:cubicBezTo>
                  <a:cubicBezTo>
                    <a:pt x="441" y="7007"/>
                    <a:pt x="465" y="7019"/>
                    <a:pt x="465" y="7042"/>
                  </a:cubicBezTo>
                  <a:cubicBezTo>
                    <a:pt x="465" y="7054"/>
                    <a:pt x="477" y="7066"/>
                    <a:pt x="477" y="7078"/>
                  </a:cubicBezTo>
                  <a:cubicBezTo>
                    <a:pt x="484" y="7112"/>
                    <a:pt x="505" y="7126"/>
                    <a:pt x="530" y="7126"/>
                  </a:cubicBezTo>
                  <a:cubicBezTo>
                    <a:pt x="548" y="7126"/>
                    <a:pt x="568" y="7118"/>
                    <a:pt x="584" y="7102"/>
                  </a:cubicBezTo>
                  <a:cubicBezTo>
                    <a:pt x="2025" y="7066"/>
                    <a:pt x="3382" y="6340"/>
                    <a:pt x="4168" y="5137"/>
                  </a:cubicBezTo>
                  <a:cubicBezTo>
                    <a:pt x="5120" y="3661"/>
                    <a:pt x="4942" y="1780"/>
                    <a:pt x="5882" y="315"/>
                  </a:cubicBezTo>
                  <a:cubicBezTo>
                    <a:pt x="5979" y="170"/>
                    <a:pt x="5879" y="1"/>
                    <a:pt x="5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92" name="Google Shape;1092;p41"/>
          <p:cNvGrpSpPr/>
          <p:nvPr/>
        </p:nvGrpSpPr>
        <p:grpSpPr>
          <a:xfrm rot="4195286">
            <a:off x="903650" y="17624"/>
            <a:ext cx="377141" cy="613285"/>
            <a:chOff x="295925" y="2833275"/>
            <a:chExt cx="377150" cy="613300"/>
          </a:xfrm>
        </p:grpSpPr>
        <p:sp>
          <p:nvSpPr>
            <p:cNvPr id="1093" name="Google Shape;1093;p41"/>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95" name="Google Shape;1095;p41"/>
          <p:cNvGrpSpPr/>
          <p:nvPr/>
        </p:nvGrpSpPr>
        <p:grpSpPr>
          <a:xfrm rot="4195286">
            <a:off x="5520291" y="4697742"/>
            <a:ext cx="377141" cy="613285"/>
            <a:chOff x="295925" y="2833275"/>
            <a:chExt cx="377150" cy="613300"/>
          </a:xfrm>
        </p:grpSpPr>
        <p:sp>
          <p:nvSpPr>
            <p:cNvPr id="1096" name="Google Shape;1096;p41"/>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1"/>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98" name="Google Shape;1098;p41"/>
          <p:cNvGrpSpPr/>
          <p:nvPr/>
        </p:nvGrpSpPr>
        <p:grpSpPr>
          <a:xfrm>
            <a:off x="-233077" y="3883580"/>
            <a:ext cx="784861" cy="1039640"/>
            <a:chOff x="2102325" y="2586150"/>
            <a:chExt cx="814425" cy="1078800"/>
          </a:xfrm>
        </p:grpSpPr>
        <p:sp>
          <p:nvSpPr>
            <p:cNvPr id="1099" name="Google Shape;1099;p41"/>
            <p:cNvSpPr/>
            <p:nvPr/>
          </p:nvSpPr>
          <p:spPr>
            <a:xfrm>
              <a:off x="2324975" y="28344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1"/>
            <p:cNvSpPr/>
            <p:nvPr/>
          </p:nvSpPr>
          <p:spPr>
            <a:xfrm>
              <a:off x="2347900" y="28478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1"/>
            <p:cNvSpPr/>
            <p:nvPr/>
          </p:nvSpPr>
          <p:spPr>
            <a:xfrm>
              <a:off x="2198175" y="3422750"/>
              <a:ext cx="718575" cy="242200"/>
            </a:xfrm>
            <a:custGeom>
              <a:avLst/>
              <a:gdLst/>
              <a:ahLst/>
              <a:cxnLst/>
              <a:rect l="l" t="t" r="r" b="b"/>
              <a:pathLst>
                <a:path w="28743" h="9688" extrusionOk="0">
                  <a:moveTo>
                    <a:pt x="12327" y="1"/>
                  </a:moveTo>
                  <a:cubicBezTo>
                    <a:pt x="6060" y="1"/>
                    <a:pt x="51" y="2978"/>
                    <a:pt x="1" y="3649"/>
                  </a:cubicBezTo>
                  <a:cubicBezTo>
                    <a:pt x="1" y="3649"/>
                    <a:pt x="5952" y="9687"/>
                    <a:pt x="13079" y="9687"/>
                  </a:cubicBezTo>
                  <a:cubicBezTo>
                    <a:pt x="13400" y="9687"/>
                    <a:pt x="13724" y="9675"/>
                    <a:pt x="14050" y="9649"/>
                  </a:cubicBezTo>
                  <a:cubicBezTo>
                    <a:pt x="21587" y="9054"/>
                    <a:pt x="28742" y="6339"/>
                    <a:pt x="28707" y="5554"/>
                  </a:cubicBezTo>
                  <a:cubicBezTo>
                    <a:pt x="28671" y="4768"/>
                    <a:pt x="22789" y="1672"/>
                    <a:pt x="15550" y="291"/>
                  </a:cubicBezTo>
                  <a:cubicBezTo>
                    <a:pt x="14487" y="89"/>
                    <a:pt x="13403" y="1"/>
                    <a:pt x="1232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1"/>
            <p:cNvSpPr/>
            <p:nvPr/>
          </p:nvSpPr>
          <p:spPr>
            <a:xfrm>
              <a:off x="2211275" y="3444900"/>
              <a:ext cx="688800" cy="195050"/>
            </a:xfrm>
            <a:custGeom>
              <a:avLst/>
              <a:gdLst/>
              <a:ahLst/>
              <a:cxnLst/>
              <a:rect l="l" t="t" r="r" b="b"/>
              <a:pathLst>
                <a:path w="27552" h="7802" extrusionOk="0">
                  <a:moveTo>
                    <a:pt x="5073" y="1239"/>
                  </a:moveTo>
                  <a:cubicBezTo>
                    <a:pt x="4358" y="1834"/>
                    <a:pt x="3620" y="2394"/>
                    <a:pt x="2763" y="2822"/>
                  </a:cubicBezTo>
                  <a:lnTo>
                    <a:pt x="2751" y="2846"/>
                  </a:lnTo>
                  <a:cubicBezTo>
                    <a:pt x="2037" y="2798"/>
                    <a:pt x="1322" y="2751"/>
                    <a:pt x="596" y="2703"/>
                  </a:cubicBezTo>
                  <a:cubicBezTo>
                    <a:pt x="2048" y="2144"/>
                    <a:pt x="3549" y="1620"/>
                    <a:pt x="5073" y="1239"/>
                  </a:cubicBezTo>
                  <a:close/>
                  <a:moveTo>
                    <a:pt x="9276" y="465"/>
                  </a:moveTo>
                  <a:lnTo>
                    <a:pt x="9276" y="465"/>
                  </a:lnTo>
                  <a:cubicBezTo>
                    <a:pt x="7882" y="1203"/>
                    <a:pt x="6609" y="2144"/>
                    <a:pt x="5239" y="2870"/>
                  </a:cubicBezTo>
                  <a:cubicBezTo>
                    <a:pt x="5192" y="2906"/>
                    <a:pt x="5168" y="2929"/>
                    <a:pt x="5144" y="2977"/>
                  </a:cubicBezTo>
                  <a:cubicBezTo>
                    <a:pt x="4537" y="2929"/>
                    <a:pt x="3918" y="2906"/>
                    <a:pt x="3299" y="2870"/>
                  </a:cubicBezTo>
                  <a:cubicBezTo>
                    <a:pt x="4084" y="2429"/>
                    <a:pt x="4811" y="1858"/>
                    <a:pt x="5370" y="1155"/>
                  </a:cubicBezTo>
                  <a:cubicBezTo>
                    <a:pt x="6656" y="834"/>
                    <a:pt x="7942" y="596"/>
                    <a:pt x="9276" y="465"/>
                  </a:cubicBezTo>
                  <a:close/>
                  <a:moveTo>
                    <a:pt x="11306" y="355"/>
                  </a:moveTo>
                  <a:cubicBezTo>
                    <a:pt x="12055" y="355"/>
                    <a:pt x="12808" y="396"/>
                    <a:pt x="13562" y="489"/>
                  </a:cubicBezTo>
                  <a:cubicBezTo>
                    <a:pt x="13693" y="501"/>
                    <a:pt x="13824" y="524"/>
                    <a:pt x="13943" y="548"/>
                  </a:cubicBezTo>
                  <a:cubicBezTo>
                    <a:pt x="12562" y="1560"/>
                    <a:pt x="11192" y="2453"/>
                    <a:pt x="9645" y="3203"/>
                  </a:cubicBezTo>
                  <a:cubicBezTo>
                    <a:pt x="9609" y="3215"/>
                    <a:pt x="9585" y="3239"/>
                    <a:pt x="9573" y="3263"/>
                  </a:cubicBezTo>
                  <a:cubicBezTo>
                    <a:pt x="8287" y="3167"/>
                    <a:pt x="7013" y="3096"/>
                    <a:pt x="5727" y="3001"/>
                  </a:cubicBezTo>
                  <a:cubicBezTo>
                    <a:pt x="7049" y="2286"/>
                    <a:pt x="8454" y="1489"/>
                    <a:pt x="9514" y="429"/>
                  </a:cubicBezTo>
                  <a:cubicBezTo>
                    <a:pt x="10107" y="381"/>
                    <a:pt x="10705" y="355"/>
                    <a:pt x="11306" y="355"/>
                  </a:cubicBezTo>
                  <a:close/>
                  <a:moveTo>
                    <a:pt x="14193" y="584"/>
                  </a:moveTo>
                  <a:cubicBezTo>
                    <a:pt x="15550" y="786"/>
                    <a:pt x="16860" y="1143"/>
                    <a:pt x="18158" y="1560"/>
                  </a:cubicBezTo>
                  <a:cubicBezTo>
                    <a:pt x="17538" y="1905"/>
                    <a:pt x="16979" y="2310"/>
                    <a:pt x="16372" y="2644"/>
                  </a:cubicBezTo>
                  <a:cubicBezTo>
                    <a:pt x="15693" y="3013"/>
                    <a:pt x="15002" y="3310"/>
                    <a:pt x="14300" y="3608"/>
                  </a:cubicBezTo>
                  <a:cubicBezTo>
                    <a:pt x="12966" y="3513"/>
                    <a:pt x="11633" y="3406"/>
                    <a:pt x="10299" y="3310"/>
                  </a:cubicBezTo>
                  <a:cubicBezTo>
                    <a:pt x="11740" y="2667"/>
                    <a:pt x="13145" y="1727"/>
                    <a:pt x="14193" y="584"/>
                  </a:cubicBezTo>
                  <a:close/>
                  <a:moveTo>
                    <a:pt x="18396" y="1655"/>
                  </a:moveTo>
                  <a:cubicBezTo>
                    <a:pt x="19051" y="1858"/>
                    <a:pt x="19705" y="2084"/>
                    <a:pt x="20348" y="2322"/>
                  </a:cubicBezTo>
                  <a:cubicBezTo>
                    <a:pt x="20646" y="2429"/>
                    <a:pt x="20920" y="2548"/>
                    <a:pt x="21217" y="2644"/>
                  </a:cubicBezTo>
                  <a:cubicBezTo>
                    <a:pt x="20408" y="3167"/>
                    <a:pt x="19693" y="3691"/>
                    <a:pt x="18705" y="3977"/>
                  </a:cubicBezTo>
                  <a:cubicBezTo>
                    <a:pt x="18693" y="3977"/>
                    <a:pt x="18681" y="3989"/>
                    <a:pt x="18681" y="3989"/>
                  </a:cubicBezTo>
                  <a:cubicBezTo>
                    <a:pt x="17503" y="3882"/>
                    <a:pt x="16336" y="3775"/>
                    <a:pt x="15157" y="3691"/>
                  </a:cubicBezTo>
                  <a:cubicBezTo>
                    <a:pt x="16336" y="3215"/>
                    <a:pt x="17538" y="2548"/>
                    <a:pt x="18396" y="1655"/>
                  </a:cubicBezTo>
                  <a:close/>
                  <a:moveTo>
                    <a:pt x="21479" y="2739"/>
                  </a:moveTo>
                  <a:lnTo>
                    <a:pt x="23444" y="3501"/>
                  </a:lnTo>
                  <a:cubicBezTo>
                    <a:pt x="23063" y="3810"/>
                    <a:pt x="22694" y="4096"/>
                    <a:pt x="22265" y="4334"/>
                  </a:cubicBezTo>
                  <a:cubicBezTo>
                    <a:pt x="21325" y="4239"/>
                    <a:pt x="20384" y="4132"/>
                    <a:pt x="19467" y="4060"/>
                  </a:cubicBezTo>
                  <a:cubicBezTo>
                    <a:pt x="20229" y="3775"/>
                    <a:pt x="20979" y="3358"/>
                    <a:pt x="21479" y="2739"/>
                  </a:cubicBezTo>
                  <a:close/>
                  <a:moveTo>
                    <a:pt x="23646" y="3584"/>
                  </a:moveTo>
                  <a:cubicBezTo>
                    <a:pt x="24670" y="3989"/>
                    <a:pt x="25682" y="4406"/>
                    <a:pt x="26694" y="4822"/>
                  </a:cubicBezTo>
                  <a:lnTo>
                    <a:pt x="26671" y="4822"/>
                  </a:lnTo>
                  <a:cubicBezTo>
                    <a:pt x="25361" y="4668"/>
                    <a:pt x="24039" y="4525"/>
                    <a:pt x="22730" y="4394"/>
                  </a:cubicBezTo>
                  <a:cubicBezTo>
                    <a:pt x="23063" y="4168"/>
                    <a:pt x="23396" y="3894"/>
                    <a:pt x="23646" y="3584"/>
                  </a:cubicBezTo>
                  <a:close/>
                  <a:moveTo>
                    <a:pt x="1144" y="3084"/>
                  </a:moveTo>
                  <a:cubicBezTo>
                    <a:pt x="1703" y="3096"/>
                    <a:pt x="2275" y="3120"/>
                    <a:pt x="2846" y="3144"/>
                  </a:cubicBezTo>
                  <a:cubicBezTo>
                    <a:pt x="3537" y="3656"/>
                    <a:pt x="4084" y="4299"/>
                    <a:pt x="4489" y="5061"/>
                  </a:cubicBezTo>
                  <a:cubicBezTo>
                    <a:pt x="3346" y="4453"/>
                    <a:pt x="2251" y="3763"/>
                    <a:pt x="1144" y="3084"/>
                  </a:cubicBezTo>
                  <a:close/>
                  <a:moveTo>
                    <a:pt x="22825" y="4715"/>
                  </a:moveTo>
                  <a:lnTo>
                    <a:pt x="26004" y="5072"/>
                  </a:lnTo>
                  <a:cubicBezTo>
                    <a:pt x="25206" y="5263"/>
                    <a:pt x="24420" y="5477"/>
                    <a:pt x="23634" y="5680"/>
                  </a:cubicBezTo>
                  <a:cubicBezTo>
                    <a:pt x="23408" y="5311"/>
                    <a:pt x="23146" y="5001"/>
                    <a:pt x="22825" y="4715"/>
                  </a:cubicBezTo>
                  <a:close/>
                  <a:moveTo>
                    <a:pt x="19336" y="4346"/>
                  </a:moveTo>
                  <a:lnTo>
                    <a:pt x="19336" y="4346"/>
                  </a:lnTo>
                  <a:cubicBezTo>
                    <a:pt x="20325" y="4453"/>
                    <a:pt x="21337" y="4549"/>
                    <a:pt x="22337" y="4656"/>
                  </a:cubicBezTo>
                  <a:cubicBezTo>
                    <a:pt x="22741" y="4989"/>
                    <a:pt x="23063" y="5358"/>
                    <a:pt x="23396" y="5739"/>
                  </a:cubicBezTo>
                  <a:cubicBezTo>
                    <a:pt x="22587" y="5954"/>
                    <a:pt x="21777" y="6156"/>
                    <a:pt x="20956" y="6370"/>
                  </a:cubicBezTo>
                  <a:cubicBezTo>
                    <a:pt x="20586" y="5561"/>
                    <a:pt x="20027" y="4882"/>
                    <a:pt x="19336" y="4346"/>
                  </a:cubicBezTo>
                  <a:close/>
                  <a:moveTo>
                    <a:pt x="3334" y="3156"/>
                  </a:moveTo>
                  <a:lnTo>
                    <a:pt x="3334" y="3156"/>
                  </a:lnTo>
                  <a:cubicBezTo>
                    <a:pt x="3989" y="3179"/>
                    <a:pt x="4656" y="3215"/>
                    <a:pt x="5311" y="3239"/>
                  </a:cubicBezTo>
                  <a:cubicBezTo>
                    <a:pt x="6561" y="4060"/>
                    <a:pt x="7466" y="5251"/>
                    <a:pt x="8085" y="6608"/>
                  </a:cubicBezTo>
                  <a:cubicBezTo>
                    <a:pt x="7609" y="6454"/>
                    <a:pt x="7109" y="6299"/>
                    <a:pt x="6632" y="6085"/>
                  </a:cubicBezTo>
                  <a:cubicBezTo>
                    <a:pt x="6037" y="5834"/>
                    <a:pt x="5442" y="5549"/>
                    <a:pt x="4882" y="5251"/>
                  </a:cubicBezTo>
                  <a:cubicBezTo>
                    <a:pt x="4525" y="4430"/>
                    <a:pt x="4001" y="3739"/>
                    <a:pt x="3334" y="3156"/>
                  </a:cubicBezTo>
                  <a:close/>
                  <a:moveTo>
                    <a:pt x="15193" y="3953"/>
                  </a:moveTo>
                  <a:cubicBezTo>
                    <a:pt x="16372" y="4060"/>
                    <a:pt x="17527" y="4168"/>
                    <a:pt x="18705" y="4287"/>
                  </a:cubicBezTo>
                  <a:cubicBezTo>
                    <a:pt x="19634" y="4775"/>
                    <a:pt x="20301" y="5489"/>
                    <a:pt x="20777" y="6418"/>
                  </a:cubicBezTo>
                  <a:cubicBezTo>
                    <a:pt x="19824" y="6632"/>
                    <a:pt x="18872" y="6847"/>
                    <a:pt x="17919" y="7013"/>
                  </a:cubicBezTo>
                  <a:cubicBezTo>
                    <a:pt x="17288" y="5918"/>
                    <a:pt x="16360" y="4596"/>
                    <a:pt x="15193" y="3953"/>
                  </a:cubicBezTo>
                  <a:close/>
                  <a:moveTo>
                    <a:pt x="5870" y="3287"/>
                  </a:moveTo>
                  <a:lnTo>
                    <a:pt x="9633" y="3513"/>
                  </a:lnTo>
                  <a:cubicBezTo>
                    <a:pt x="9645" y="3513"/>
                    <a:pt x="9645" y="3525"/>
                    <a:pt x="9657" y="3525"/>
                  </a:cubicBezTo>
                  <a:cubicBezTo>
                    <a:pt x="11276" y="4191"/>
                    <a:pt x="12252" y="5906"/>
                    <a:pt x="13002" y="7430"/>
                  </a:cubicBezTo>
                  <a:cubicBezTo>
                    <a:pt x="11419" y="7394"/>
                    <a:pt x="9847" y="7156"/>
                    <a:pt x="8335" y="6692"/>
                  </a:cubicBezTo>
                  <a:cubicBezTo>
                    <a:pt x="7775" y="5358"/>
                    <a:pt x="6930" y="4251"/>
                    <a:pt x="5870" y="3287"/>
                  </a:cubicBezTo>
                  <a:close/>
                  <a:moveTo>
                    <a:pt x="10359" y="3572"/>
                  </a:moveTo>
                  <a:cubicBezTo>
                    <a:pt x="11621" y="3656"/>
                    <a:pt x="12883" y="3763"/>
                    <a:pt x="14133" y="3870"/>
                  </a:cubicBezTo>
                  <a:cubicBezTo>
                    <a:pt x="14169" y="3941"/>
                    <a:pt x="14229" y="3989"/>
                    <a:pt x="14300" y="4001"/>
                  </a:cubicBezTo>
                  <a:cubicBezTo>
                    <a:pt x="15753" y="4180"/>
                    <a:pt x="16919" y="5858"/>
                    <a:pt x="17681" y="7049"/>
                  </a:cubicBezTo>
                  <a:cubicBezTo>
                    <a:pt x="16241" y="7287"/>
                    <a:pt x="14788" y="7442"/>
                    <a:pt x="13312" y="7442"/>
                  </a:cubicBezTo>
                  <a:cubicBezTo>
                    <a:pt x="12562" y="5906"/>
                    <a:pt x="11716" y="4572"/>
                    <a:pt x="10359" y="3572"/>
                  </a:cubicBezTo>
                  <a:close/>
                  <a:moveTo>
                    <a:pt x="11255" y="0"/>
                  </a:moveTo>
                  <a:cubicBezTo>
                    <a:pt x="7514" y="0"/>
                    <a:pt x="3790" y="1012"/>
                    <a:pt x="405" y="2548"/>
                  </a:cubicBezTo>
                  <a:cubicBezTo>
                    <a:pt x="310" y="2584"/>
                    <a:pt x="1" y="2751"/>
                    <a:pt x="405" y="3025"/>
                  </a:cubicBezTo>
                  <a:cubicBezTo>
                    <a:pt x="1810" y="3953"/>
                    <a:pt x="3263" y="4834"/>
                    <a:pt x="4751" y="5584"/>
                  </a:cubicBezTo>
                  <a:cubicBezTo>
                    <a:pt x="4763" y="5596"/>
                    <a:pt x="4775" y="5596"/>
                    <a:pt x="4787" y="5608"/>
                  </a:cubicBezTo>
                  <a:cubicBezTo>
                    <a:pt x="7311" y="6870"/>
                    <a:pt x="9966" y="7739"/>
                    <a:pt x="12919" y="7799"/>
                  </a:cubicBezTo>
                  <a:cubicBezTo>
                    <a:pt x="13035" y="7801"/>
                    <a:pt x="13150" y="7802"/>
                    <a:pt x="13266" y="7802"/>
                  </a:cubicBezTo>
                  <a:cubicBezTo>
                    <a:pt x="18094" y="7802"/>
                    <a:pt x="22722" y="6131"/>
                    <a:pt x="27385" y="5072"/>
                  </a:cubicBezTo>
                  <a:cubicBezTo>
                    <a:pt x="27552" y="5025"/>
                    <a:pt x="27552" y="4822"/>
                    <a:pt x="27397" y="4751"/>
                  </a:cubicBezTo>
                  <a:cubicBezTo>
                    <a:pt x="25016" y="3751"/>
                    <a:pt x="22622" y="2751"/>
                    <a:pt x="20194" y="1870"/>
                  </a:cubicBezTo>
                  <a:cubicBezTo>
                    <a:pt x="17967" y="1084"/>
                    <a:pt x="15681" y="346"/>
                    <a:pt x="13336" y="108"/>
                  </a:cubicBezTo>
                  <a:cubicBezTo>
                    <a:pt x="12643" y="35"/>
                    <a:pt x="11949"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1"/>
            <p:cNvSpPr/>
            <p:nvPr/>
          </p:nvSpPr>
          <p:spPr>
            <a:xfrm>
              <a:off x="2107700" y="25861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1"/>
            <p:cNvSpPr/>
            <p:nvPr/>
          </p:nvSpPr>
          <p:spPr>
            <a:xfrm>
              <a:off x="2102325" y="26095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41"/>
          <p:cNvGrpSpPr/>
          <p:nvPr/>
        </p:nvGrpSpPr>
        <p:grpSpPr>
          <a:xfrm>
            <a:off x="7250715" y="153443"/>
            <a:ext cx="593710" cy="506517"/>
            <a:chOff x="400325" y="3013575"/>
            <a:chExt cx="654875" cy="558700"/>
          </a:xfrm>
        </p:grpSpPr>
        <p:sp>
          <p:nvSpPr>
            <p:cNvPr id="1106" name="Google Shape;1106;p41"/>
            <p:cNvSpPr/>
            <p:nvPr/>
          </p:nvSpPr>
          <p:spPr>
            <a:xfrm>
              <a:off x="400325" y="3013575"/>
              <a:ext cx="654875" cy="558700"/>
            </a:xfrm>
            <a:custGeom>
              <a:avLst/>
              <a:gdLst/>
              <a:ahLst/>
              <a:cxnLst/>
              <a:rect l="l" t="t" r="r" b="b"/>
              <a:pathLst>
                <a:path w="26195" h="22348" extrusionOk="0">
                  <a:moveTo>
                    <a:pt x="17892" y="1"/>
                  </a:moveTo>
                  <a:cubicBezTo>
                    <a:pt x="15176" y="1"/>
                    <a:pt x="11133" y="5252"/>
                    <a:pt x="11133" y="5252"/>
                  </a:cubicBezTo>
                  <a:cubicBezTo>
                    <a:pt x="10664" y="5139"/>
                    <a:pt x="6150" y="2446"/>
                    <a:pt x="3518" y="2446"/>
                  </a:cubicBezTo>
                  <a:cubicBezTo>
                    <a:pt x="2810" y="2446"/>
                    <a:pt x="2238" y="2641"/>
                    <a:pt x="1918" y="3133"/>
                  </a:cubicBezTo>
                  <a:cubicBezTo>
                    <a:pt x="430" y="5454"/>
                    <a:pt x="5013" y="9419"/>
                    <a:pt x="5013" y="9419"/>
                  </a:cubicBezTo>
                  <a:cubicBezTo>
                    <a:pt x="5013" y="9419"/>
                    <a:pt x="1" y="13098"/>
                    <a:pt x="1620" y="15825"/>
                  </a:cubicBezTo>
                  <a:cubicBezTo>
                    <a:pt x="2164" y="16734"/>
                    <a:pt x="3171" y="17036"/>
                    <a:pt x="4271" y="17036"/>
                  </a:cubicBezTo>
                  <a:cubicBezTo>
                    <a:pt x="6473" y="17036"/>
                    <a:pt x="9050" y="15825"/>
                    <a:pt x="9050" y="15825"/>
                  </a:cubicBezTo>
                  <a:lnTo>
                    <a:pt x="9050" y="15825"/>
                  </a:lnTo>
                  <a:cubicBezTo>
                    <a:pt x="9050" y="15825"/>
                    <a:pt x="8311" y="22087"/>
                    <a:pt x="11133" y="22337"/>
                  </a:cubicBezTo>
                  <a:cubicBezTo>
                    <a:pt x="11206" y="22344"/>
                    <a:pt x="11277" y="22347"/>
                    <a:pt x="11346" y="22347"/>
                  </a:cubicBezTo>
                  <a:cubicBezTo>
                    <a:pt x="14023" y="22347"/>
                    <a:pt x="14860" y="17575"/>
                    <a:pt x="14860" y="17575"/>
                  </a:cubicBezTo>
                  <a:cubicBezTo>
                    <a:pt x="14860" y="17575"/>
                    <a:pt x="17404" y="20208"/>
                    <a:pt x="19489" y="20208"/>
                  </a:cubicBezTo>
                  <a:cubicBezTo>
                    <a:pt x="20152" y="20208"/>
                    <a:pt x="20768" y="19942"/>
                    <a:pt x="21242" y="19242"/>
                  </a:cubicBezTo>
                  <a:cubicBezTo>
                    <a:pt x="23206" y="16349"/>
                    <a:pt x="20396" y="13265"/>
                    <a:pt x="20396" y="13265"/>
                  </a:cubicBezTo>
                  <a:cubicBezTo>
                    <a:pt x="20396" y="13265"/>
                    <a:pt x="26195" y="13217"/>
                    <a:pt x="25492" y="9633"/>
                  </a:cubicBezTo>
                  <a:cubicBezTo>
                    <a:pt x="24893" y="6525"/>
                    <a:pt x="20245" y="6319"/>
                    <a:pt x="19023" y="6319"/>
                  </a:cubicBezTo>
                  <a:cubicBezTo>
                    <a:pt x="18836" y="6319"/>
                    <a:pt x="18729" y="6324"/>
                    <a:pt x="18729" y="6324"/>
                  </a:cubicBezTo>
                  <a:cubicBezTo>
                    <a:pt x="18729" y="6324"/>
                    <a:pt x="21265" y="1382"/>
                    <a:pt x="18634" y="156"/>
                  </a:cubicBezTo>
                  <a:cubicBezTo>
                    <a:pt x="18402" y="49"/>
                    <a:pt x="18153" y="1"/>
                    <a:pt x="17892" y="1"/>
                  </a:cubicBezTo>
                  <a:close/>
                </a:path>
              </a:pathLst>
            </a:custGeom>
            <a:solidFill>
              <a:srgbClr val="FFFFFF"/>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1"/>
            <p:cNvSpPr/>
            <p:nvPr/>
          </p:nvSpPr>
          <p:spPr>
            <a:xfrm>
              <a:off x="440525" y="3033100"/>
              <a:ext cx="570925" cy="509225"/>
            </a:xfrm>
            <a:custGeom>
              <a:avLst/>
              <a:gdLst/>
              <a:ahLst/>
              <a:cxnLst/>
              <a:rect l="l" t="t" r="r" b="b"/>
              <a:pathLst>
                <a:path w="22837" h="20369" extrusionOk="0">
                  <a:moveTo>
                    <a:pt x="14918" y="0"/>
                  </a:moveTo>
                  <a:cubicBezTo>
                    <a:pt x="13790" y="0"/>
                    <a:pt x="12725" y="1365"/>
                    <a:pt x="12121" y="2137"/>
                  </a:cubicBezTo>
                  <a:cubicBezTo>
                    <a:pt x="11061" y="3447"/>
                    <a:pt x="10252" y="4923"/>
                    <a:pt x="9704" y="6519"/>
                  </a:cubicBezTo>
                  <a:cubicBezTo>
                    <a:pt x="8608" y="5126"/>
                    <a:pt x="7180" y="4233"/>
                    <a:pt x="5537" y="3578"/>
                  </a:cubicBezTo>
                  <a:cubicBezTo>
                    <a:pt x="4767" y="3270"/>
                    <a:pt x="3623" y="2783"/>
                    <a:pt x="2619" y="2783"/>
                  </a:cubicBezTo>
                  <a:cubicBezTo>
                    <a:pt x="2070" y="2783"/>
                    <a:pt x="1562" y="2928"/>
                    <a:pt x="1179" y="3328"/>
                  </a:cubicBezTo>
                  <a:cubicBezTo>
                    <a:pt x="0" y="4542"/>
                    <a:pt x="1286" y="6126"/>
                    <a:pt x="2322" y="6840"/>
                  </a:cubicBezTo>
                  <a:cubicBezTo>
                    <a:pt x="3501" y="7662"/>
                    <a:pt x="5072" y="8507"/>
                    <a:pt x="6596" y="8876"/>
                  </a:cubicBezTo>
                  <a:cubicBezTo>
                    <a:pt x="5394" y="9174"/>
                    <a:pt x="4239" y="9734"/>
                    <a:pt x="3263" y="10484"/>
                  </a:cubicBezTo>
                  <a:cubicBezTo>
                    <a:pt x="2310" y="11222"/>
                    <a:pt x="393" y="12853"/>
                    <a:pt x="905" y="14222"/>
                  </a:cubicBezTo>
                  <a:cubicBezTo>
                    <a:pt x="1239" y="15118"/>
                    <a:pt x="2125" y="15406"/>
                    <a:pt x="3053" y="15406"/>
                  </a:cubicBezTo>
                  <a:cubicBezTo>
                    <a:pt x="3778" y="15406"/>
                    <a:pt x="4528" y="15230"/>
                    <a:pt x="5060" y="15032"/>
                  </a:cubicBezTo>
                  <a:cubicBezTo>
                    <a:pt x="6596" y="14448"/>
                    <a:pt x="7989" y="13508"/>
                    <a:pt x="9216" y="12412"/>
                  </a:cubicBezTo>
                  <a:lnTo>
                    <a:pt x="9216" y="12412"/>
                  </a:lnTo>
                  <a:cubicBezTo>
                    <a:pt x="8680" y="13936"/>
                    <a:pt x="8251" y="15532"/>
                    <a:pt x="8430" y="17175"/>
                  </a:cubicBezTo>
                  <a:cubicBezTo>
                    <a:pt x="8549" y="18223"/>
                    <a:pt x="9025" y="20175"/>
                    <a:pt x="10335" y="20354"/>
                  </a:cubicBezTo>
                  <a:cubicBezTo>
                    <a:pt x="10402" y="20364"/>
                    <a:pt x="10467" y="20368"/>
                    <a:pt x="10529" y="20368"/>
                  </a:cubicBezTo>
                  <a:cubicBezTo>
                    <a:pt x="11828" y="20368"/>
                    <a:pt x="12127" y="18320"/>
                    <a:pt x="12264" y="17365"/>
                  </a:cubicBezTo>
                  <a:cubicBezTo>
                    <a:pt x="12430" y="16199"/>
                    <a:pt x="12442" y="15044"/>
                    <a:pt x="12299" y="13901"/>
                  </a:cubicBezTo>
                  <a:lnTo>
                    <a:pt x="12299" y="13901"/>
                  </a:lnTo>
                  <a:cubicBezTo>
                    <a:pt x="12764" y="14746"/>
                    <a:pt x="13359" y="15520"/>
                    <a:pt x="14085" y="16199"/>
                  </a:cubicBezTo>
                  <a:cubicBezTo>
                    <a:pt x="14779" y="16863"/>
                    <a:pt x="16074" y="18040"/>
                    <a:pt x="17207" y="18040"/>
                  </a:cubicBezTo>
                  <a:cubicBezTo>
                    <a:pt x="17455" y="18040"/>
                    <a:pt x="17695" y="17984"/>
                    <a:pt x="17919" y="17854"/>
                  </a:cubicBezTo>
                  <a:cubicBezTo>
                    <a:pt x="19288" y="17056"/>
                    <a:pt x="18729" y="15282"/>
                    <a:pt x="17967" y="14270"/>
                  </a:cubicBezTo>
                  <a:cubicBezTo>
                    <a:pt x="17098" y="13127"/>
                    <a:pt x="16002" y="12186"/>
                    <a:pt x="14835" y="11317"/>
                  </a:cubicBezTo>
                  <a:lnTo>
                    <a:pt x="14835" y="11317"/>
                  </a:lnTo>
                  <a:cubicBezTo>
                    <a:pt x="15539" y="11504"/>
                    <a:pt x="16266" y="11607"/>
                    <a:pt x="16996" y="11607"/>
                  </a:cubicBezTo>
                  <a:cubicBezTo>
                    <a:pt x="17427" y="11607"/>
                    <a:pt x="17859" y="11571"/>
                    <a:pt x="18288" y="11496"/>
                  </a:cubicBezTo>
                  <a:cubicBezTo>
                    <a:pt x="19598" y="11293"/>
                    <a:pt x="21717" y="10650"/>
                    <a:pt x="22241" y="9257"/>
                  </a:cubicBezTo>
                  <a:cubicBezTo>
                    <a:pt x="22836" y="7614"/>
                    <a:pt x="20943" y="6828"/>
                    <a:pt x="19681" y="6697"/>
                  </a:cubicBezTo>
                  <a:cubicBezTo>
                    <a:pt x="19336" y="6663"/>
                    <a:pt x="18992" y="6647"/>
                    <a:pt x="18649" y="6647"/>
                  </a:cubicBezTo>
                  <a:cubicBezTo>
                    <a:pt x="17314" y="6647"/>
                    <a:pt x="16003" y="6900"/>
                    <a:pt x="14752" y="7364"/>
                  </a:cubicBezTo>
                  <a:cubicBezTo>
                    <a:pt x="15550" y="6185"/>
                    <a:pt x="16133" y="4876"/>
                    <a:pt x="16383" y="3483"/>
                  </a:cubicBezTo>
                  <a:cubicBezTo>
                    <a:pt x="16586" y="2435"/>
                    <a:pt x="16729" y="804"/>
                    <a:pt x="15609" y="185"/>
                  </a:cubicBezTo>
                  <a:cubicBezTo>
                    <a:pt x="15379" y="56"/>
                    <a:pt x="15147" y="0"/>
                    <a:pt x="14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1"/>
            <p:cNvSpPr/>
            <p:nvPr/>
          </p:nvSpPr>
          <p:spPr>
            <a:xfrm>
              <a:off x="525650" y="3106400"/>
              <a:ext cx="406325" cy="362425"/>
            </a:xfrm>
            <a:custGeom>
              <a:avLst/>
              <a:gdLst/>
              <a:ahLst/>
              <a:cxnLst/>
              <a:rect l="l" t="t" r="r" b="b"/>
              <a:pathLst>
                <a:path w="16253" h="14497" extrusionOk="0">
                  <a:moveTo>
                    <a:pt x="11105" y="0"/>
                  </a:moveTo>
                  <a:cubicBezTo>
                    <a:pt x="11085" y="0"/>
                    <a:pt x="11065" y="8"/>
                    <a:pt x="11049" y="27"/>
                  </a:cubicBezTo>
                  <a:cubicBezTo>
                    <a:pt x="10287" y="860"/>
                    <a:pt x="9728" y="1849"/>
                    <a:pt x="9275" y="2896"/>
                  </a:cubicBezTo>
                  <a:cubicBezTo>
                    <a:pt x="9002" y="3527"/>
                    <a:pt x="8740" y="4206"/>
                    <a:pt x="8561" y="4908"/>
                  </a:cubicBezTo>
                  <a:cubicBezTo>
                    <a:pt x="8344" y="4796"/>
                    <a:pt x="8088" y="4732"/>
                    <a:pt x="7824" y="4732"/>
                  </a:cubicBezTo>
                  <a:cubicBezTo>
                    <a:pt x="7698" y="4732"/>
                    <a:pt x="7569" y="4747"/>
                    <a:pt x="7442" y="4777"/>
                  </a:cubicBezTo>
                  <a:cubicBezTo>
                    <a:pt x="7132" y="4849"/>
                    <a:pt x="6835" y="5016"/>
                    <a:pt x="6608" y="5254"/>
                  </a:cubicBezTo>
                  <a:cubicBezTo>
                    <a:pt x="5906" y="4623"/>
                    <a:pt x="4930" y="4182"/>
                    <a:pt x="4144" y="3825"/>
                  </a:cubicBezTo>
                  <a:cubicBezTo>
                    <a:pt x="2977" y="3313"/>
                    <a:pt x="1774" y="2908"/>
                    <a:pt x="560" y="2575"/>
                  </a:cubicBezTo>
                  <a:cubicBezTo>
                    <a:pt x="551" y="2572"/>
                    <a:pt x="543" y="2571"/>
                    <a:pt x="536" y="2571"/>
                  </a:cubicBezTo>
                  <a:cubicBezTo>
                    <a:pt x="487" y="2571"/>
                    <a:pt x="483" y="2637"/>
                    <a:pt x="524" y="2658"/>
                  </a:cubicBezTo>
                  <a:cubicBezTo>
                    <a:pt x="1667" y="3122"/>
                    <a:pt x="2846" y="3551"/>
                    <a:pt x="3965" y="4123"/>
                  </a:cubicBezTo>
                  <a:cubicBezTo>
                    <a:pt x="4453" y="4373"/>
                    <a:pt x="4942" y="4658"/>
                    <a:pt x="5406" y="4968"/>
                  </a:cubicBezTo>
                  <a:cubicBezTo>
                    <a:pt x="5715" y="5170"/>
                    <a:pt x="6013" y="5444"/>
                    <a:pt x="6311" y="5682"/>
                  </a:cubicBezTo>
                  <a:cubicBezTo>
                    <a:pt x="6275" y="5766"/>
                    <a:pt x="6251" y="5873"/>
                    <a:pt x="6239" y="5980"/>
                  </a:cubicBezTo>
                  <a:cubicBezTo>
                    <a:pt x="6192" y="6301"/>
                    <a:pt x="6299" y="6599"/>
                    <a:pt x="6466" y="6873"/>
                  </a:cubicBezTo>
                  <a:cubicBezTo>
                    <a:pt x="5680" y="7575"/>
                    <a:pt x="4870" y="8206"/>
                    <a:pt x="3906" y="8730"/>
                  </a:cubicBezTo>
                  <a:cubicBezTo>
                    <a:pt x="2667" y="9385"/>
                    <a:pt x="1370" y="9719"/>
                    <a:pt x="36" y="10088"/>
                  </a:cubicBezTo>
                  <a:cubicBezTo>
                    <a:pt x="0" y="10088"/>
                    <a:pt x="24" y="10135"/>
                    <a:pt x="36" y="10135"/>
                  </a:cubicBezTo>
                  <a:cubicBezTo>
                    <a:pt x="2310" y="10088"/>
                    <a:pt x="4965" y="8921"/>
                    <a:pt x="6751" y="7313"/>
                  </a:cubicBezTo>
                  <a:cubicBezTo>
                    <a:pt x="6930" y="7540"/>
                    <a:pt x="7168" y="7706"/>
                    <a:pt x="7406" y="7790"/>
                  </a:cubicBezTo>
                  <a:cubicBezTo>
                    <a:pt x="6537" y="9861"/>
                    <a:pt x="6573" y="12290"/>
                    <a:pt x="6954" y="14457"/>
                  </a:cubicBezTo>
                  <a:cubicBezTo>
                    <a:pt x="6959" y="14484"/>
                    <a:pt x="6979" y="14496"/>
                    <a:pt x="6999" y="14496"/>
                  </a:cubicBezTo>
                  <a:cubicBezTo>
                    <a:pt x="7024" y="14496"/>
                    <a:pt x="7049" y="14478"/>
                    <a:pt x="7049" y="14445"/>
                  </a:cubicBezTo>
                  <a:cubicBezTo>
                    <a:pt x="7108" y="12195"/>
                    <a:pt x="6870" y="9980"/>
                    <a:pt x="7799" y="7885"/>
                  </a:cubicBezTo>
                  <a:cubicBezTo>
                    <a:pt x="7837" y="7887"/>
                    <a:pt x="7874" y="7888"/>
                    <a:pt x="7912" y="7888"/>
                  </a:cubicBezTo>
                  <a:cubicBezTo>
                    <a:pt x="8112" y="7888"/>
                    <a:pt x="8309" y="7860"/>
                    <a:pt x="8490" y="7790"/>
                  </a:cubicBezTo>
                  <a:cubicBezTo>
                    <a:pt x="9478" y="9504"/>
                    <a:pt x="10918" y="10957"/>
                    <a:pt x="12633" y="11945"/>
                  </a:cubicBezTo>
                  <a:cubicBezTo>
                    <a:pt x="12648" y="11953"/>
                    <a:pt x="12663" y="11956"/>
                    <a:pt x="12676" y="11956"/>
                  </a:cubicBezTo>
                  <a:cubicBezTo>
                    <a:pt x="12747" y="11956"/>
                    <a:pt x="12786" y="11864"/>
                    <a:pt x="12716" y="11814"/>
                  </a:cubicBezTo>
                  <a:cubicBezTo>
                    <a:pt x="11169" y="10635"/>
                    <a:pt x="9883" y="9242"/>
                    <a:pt x="8894" y="7587"/>
                  </a:cubicBezTo>
                  <a:cubicBezTo>
                    <a:pt x="9144" y="7397"/>
                    <a:pt x="9347" y="7111"/>
                    <a:pt x="9442" y="6766"/>
                  </a:cubicBezTo>
                  <a:cubicBezTo>
                    <a:pt x="9454" y="6730"/>
                    <a:pt x="9454" y="6706"/>
                    <a:pt x="9454" y="6671"/>
                  </a:cubicBezTo>
                  <a:cubicBezTo>
                    <a:pt x="10418" y="6563"/>
                    <a:pt x="11371" y="6349"/>
                    <a:pt x="12359" y="6301"/>
                  </a:cubicBezTo>
                  <a:cubicBezTo>
                    <a:pt x="12956" y="6267"/>
                    <a:pt x="13553" y="6252"/>
                    <a:pt x="14150" y="6252"/>
                  </a:cubicBezTo>
                  <a:cubicBezTo>
                    <a:pt x="14803" y="6252"/>
                    <a:pt x="15456" y="6270"/>
                    <a:pt x="16110" y="6301"/>
                  </a:cubicBezTo>
                  <a:cubicBezTo>
                    <a:pt x="16229" y="6290"/>
                    <a:pt x="16252" y="6111"/>
                    <a:pt x="16157" y="6087"/>
                  </a:cubicBezTo>
                  <a:cubicBezTo>
                    <a:pt x="15117" y="5899"/>
                    <a:pt x="14077" y="5801"/>
                    <a:pt x="13016" y="5801"/>
                  </a:cubicBezTo>
                  <a:cubicBezTo>
                    <a:pt x="12802" y="5801"/>
                    <a:pt x="12587" y="5805"/>
                    <a:pt x="12371" y="5813"/>
                  </a:cubicBezTo>
                  <a:cubicBezTo>
                    <a:pt x="11466" y="5849"/>
                    <a:pt x="10418" y="5885"/>
                    <a:pt x="9490" y="6099"/>
                  </a:cubicBezTo>
                  <a:cubicBezTo>
                    <a:pt x="9430" y="5754"/>
                    <a:pt x="9252" y="5444"/>
                    <a:pt x="8990" y="5206"/>
                  </a:cubicBezTo>
                  <a:cubicBezTo>
                    <a:pt x="9168" y="4480"/>
                    <a:pt x="9335" y="3765"/>
                    <a:pt x="9633" y="3051"/>
                  </a:cubicBezTo>
                  <a:cubicBezTo>
                    <a:pt x="10049" y="2015"/>
                    <a:pt x="10621" y="1087"/>
                    <a:pt x="11180" y="134"/>
                  </a:cubicBezTo>
                  <a:cubicBezTo>
                    <a:pt x="11216" y="64"/>
                    <a:pt x="11160" y="0"/>
                    <a:pt x="1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41"/>
          <p:cNvGrpSpPr/>
          <p:nvPr/>
        </p:nvGrpSpPr>
        <p:grpSpPr>
          <a:xfrm>
            <a:off x="281142" y="4790623"/>
            <a:ext cx="784868" cy="669602"/>
            <a:chOff x="400325" y="3013575"/>
            <a:chExt cx="654875" cy="558700"/>
          </a:xfrm>
        </p:grpSpPr>
        <p:sp>
          <p:nvSpPr>
            <p:cNvPr id="1110" name="Google Shape;1110;p41"/>
            <p:cNvSpPr/>
            <p:nvPr/>
          </p:nvSpPr>
          <p:spPr>
            <a:xfrm>
              <a:off x="400325" y="3013575"/>
              <a:ext cx="654875" cy="558700"/>
            </a:xfrm>
            <a:custGeom>
              <a:avLst/>
              <a:gdLst/>
              <a:ahLst/>
              <a:cxnLst/>
              <a:rect l="l" t="t" r="r" b="b"/>
              <a:pathLst>
                <a:path w="26195" h="22348" extrusionOk="0">
                  <a:moveTo>
                    <a:pt x="17892" y="1"/>
                  </a:moveTo>
                  <a:cubicBezTo>
                    <a:pt x="15176" y="1"/>
                    <a:pt x="11133" y="5252"/>
                    <a:pt x="11133" y="5252"/>
                  </a:cubicBezTo>
                  <a:cubicBezTo>
                    <a:pt x="10664" y="5139"/>
                    <a:pt x="6150" y="2446"/>
                    <a:pt x="3518" y="2446"/>
                  </a:cubicBezTo>
                  <a:cubicBezTo>
                    <a:pt x="2810" y="2446"/>
                    <a:pt x="2238" y="2641"/>
                    <a:pt x="1918" y="3133"/>
                  </a:cubicBezTo>
                  <a:cubicBezTo>
                    <a:pt x="430" y="5454"/>
                    <a:pt x="5013" y="9419"/>
                    <a:pt x="5013" y="9419"/>
                  </a:cubicBezTo>
                  <a:cubicBezTo>
                    <a:pt x="5013" y="9419"/>
                    <a:pt x="1" y="13098"/>
                    <a:pt x="1620" y="15825"/>
                  </a:cubicBezTo>
                  <a:cubicBezTo>
                    <a:pt x="2164" y="16734"/>
                    <a:pt x="3171" y="17036"/>
                    <a:pt x="4271" y="17036"/>
                  </a:cubicBezTo>
                  <a:cubicBezTo>
                    <a:pt x="6473" y="17036"/>
                    <a:pt x="9050" y="15825"/>
                    <a:pt x="9050" y="15825"/>
                  </a:cubicBezTo>
                  <a:lnTo>
                    <a:pt x="9050" y="15825"/>
                  </a:lnTo>
                  <a:cubicBezTo>
                    <a:pt x="9050" y="15825"/>
                    <a:pt x="8311" y="22087"/>
                    <a:pt x="11133" y="22337"/>
                  </a:cubicBezTo>
                  <a:cubicBezTo>
                    <a:pt x="11206" y="22344"/>
                    <a:pt x="11277" y="22347"/>
                    <a:pt x="11346" y="22347"/>
                  </a:cubicBezTo>
                  <a:cubicBezTo>
                    <a:pt x="14023" y="22347"/>
                    <a:pt x="14860" y="17575"/>
                    <a:pt x="14860" y="17575"/>
                  </a:cubicBezTo>
                  <a:cubicBezTo>
                    <a:pt x="14860" y="17575"/>
                    <a:pt x="17404" y="20208"/>
                    <a:pt x="19489" y="20208"/>
                  </a:cubicBezTo>
                  <a:cubicBezTo>
                    <a:pt x="20152" y="20208"/>
                    <a:pt x="20768" y="19942"/>
                    <a:pt x="21242" y="19242"/>
                  </a:cubicBezTo>
                  <a:cubicBezTo>
                    <a:pt x="23206" y="16349"/>
                    <a:pt x="20396" y="13265"/>
                    <a:pt x="20396" y="13265"/>
                  </a:cubicBezTo>
                  <a:cubicBezTo>
                    <a:pt x="20396" y="13265"/>
                    <a:pt x="26195" y="13217"/>
                    <a:pt x="25492" y="9633"/>
                  </a:cubicBezTo>
                  <a:cubicBezTo>
                    <a:pt x="24893" y="6525"/>
                    <a:pt x="20245" y="6319"/>
                    <a:pt x="19023" y="6319"/>
                  </a:cubicBezTo>
                  <a:cubicBezTo>
                    <a:pt x="18836" y="6319"/>
                    <a:pt x="18729" y="6324"/>
                    <a:pt x="18729" y="6324"/>
                  </a:cubicBezTo>
                  <a:cubicBezTo>
                    <a:pt x="18729" y="6324"/>
                    <a:pt x="21265" y="1382"/>
                    <a:pt x="18634" y="156"/>
                  </a:cubicBezTo>
                  <a:cubicBezTo>
                    <a:pt x="18402" y="49"/>
                    <a:pt x="18153" y="1"/>
                    <a:pt x="17892" y="1"/>
                  </a:cubicBezTo>
                  <a:close/>
                </a:path>
              </a:pathLst>
            </a:custGeom>
            <a:solidFill>
              <a:srgbClr val="FFFFFF"/>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1"/>
            <p:cNvSpPr/>
            <p:nvPr/>
          </p:nvSpPr>
          <p:spPr>
            <a:xfrm>
              <a:off x="440525" y="3033100"/>
              <a:ext cx="570925" cy="509225"/>
            </a:xfrm>
            <a:custGeom>
              <a:avLst/>
              <a:gdLst/>
              <a:ahLst/>
              <a:cxnLst/>
              <a:rect l="l" t="t" r="r" b="b"/>
              <a:pathLst>
                <a:path w="22837" h="20369" extrusionOk="0">
                  <a:moveTo>
                    <a:pt x="14918" y="0"/>
                  </a:moveTo>
                  <a:cubicBezTo>
                    <a:pt x="13790" y="0"/>
                    <a:pt x="12725" y="1365"/>
                    <a:pt x="12121" y="2137"/>
                  </a:cubicBezTo>
                  <a:cubicBezTo>
                    <a:pt x="11061" y="3447"/>
                    <a:pt x="10252" y="4923"/>
                    <a:pt x="9704" y="6519"/>
                  </a:cubicBezTo>
                  <a:cubicBezTo>
                    <a:pt x="8608" y="5126"/>
                    <a:pt x="7180" y="4233"/>
                    <a:pt x="5537" y="3578"/>
                  </a:cubicBezTo>
                  <a:cubicBezTo>
                    <a:pt x="4767" y="3270"/>
                    <a:pt x="3623" y="2783"/>
                    <a:pt x="2619" y="2783"/>
                  </a:cubicBezTo>
                  <a:cubicBezTo>
                    <a:pt x="2070" y="2783"/>
                    <a:pt x="1562" y="2928"/>
                    <a:pt x="1179" y="3328"/>
                  </a:cubicBezTo>
                  <a:cubicBezTo>
                    <a:pt x="0" y="4542"/>
                    <a:pt x="1286" y="6126"/>
                    <a:pt x="2322" y="6840"/>
                  </a:cubicBezTo>
                  <a:cubicBezTo>
                    <a:pt x="3501" y="7662"/>
                    <a:pt x="5072" y="8507"/>
                    <a:pt x="6596" y="8876"/>
                  </a:cubicBezTo>
                  <a:cubicBezTo>
                    <a:pt x="5394" y="9174"/>
                    <a:pt x="4239" y="9734"/>
                    <a:pt x="3263" y="10484"/>
                  </a:cubicBezTo>
                  <a:cubicBezTo>
                    <a:pt x="2310" y="11222"/>
                    <a:pt x="393" y="12853"/>
                    <a:pt x="905" y="14222"/>
                  </a:cubicBezTo>
                  <a:cubicBezTo>
                    <a:pt x="1239" y="15118"/>
                    <a:pt x="2125" y="15406"/>
                    <a:pt x="3053" y="15406"/>
                  </a:cubicBezTo>
                  <a:cubicBezTo>
                    <a:pt x="3778" y="15406"/>
                    <a:pt x="4528" y="15230"/>
                    <a:pt x="5060" y="15032"/>
                  </a:cubicBezTo>
                  <a:cubicBezTo>
                    <a:pt x="6596" y="14448"/>
                    <a:pt x="7989" y="13508"/>
                    <a:pt x="9216" y="12412"/>
                  </a:cubicBezTo>
                  <a:lnTo>
                    <a:pt x="9216" y="12412"/>
                  </a:lnTo>
                  <a:cubicBezTo>
                    <a:pt x="8680" y="13936"/>
                    <a:pt x="8251" y="15532"/>
                    <a:pt x="8430" y="17175"/>
                  </a:cubicBezTo>
                  <a:cubicBezTo>
                    <a:pt x="8549" y="18223"/>
                    <a:pt x="9025" y="20175"/>
                    <a:pt x="10335" y="20354"/>
                  </a:cubicBezTo>
                  <a:cubicBezTo>
                    <a:pt x="10402" y="20364"/>
                    <a:pt x="10467" y="20368"/>
                    <a:pt x="10529" y="20368"/>
                  </a:cubicBezTo>
                  <a:cubicBezTo>
                    <a:pt x="11828" y="20368"/>
                    <a:pt x="12127" y="18320"/>
                    <a:pt x="12264" y="17365"/>
                  </a:cubicBezTo>
                  <a:cubicBezTo>
                    <a:pt x="12430" y="16199"/>
                    <a:pt x="12442" y="15044"/>
                    <a:pt x="12299" y="13901"/>
                  </a:cubicBezTo>
                  <a:lnTo>
                    <a:pt x="12299" y="13901"/>
                  </a:lnTo>
                  <a:cubicBezTo>
                    <a:pt x="12764" y="14746"/>
                    <a:pt x="13359" y="15520"/>
                    <a:pt x="14085" y="16199"/>
                  </a:cubicBezTo>
                  <a:cubicBezTo>
                    <a:pt x="14779" y="16863"/>
                    <a:pt x="16074" y="18040"/>
                    <a:pt x="17207" y="18040"/>
                  </a:cubicBezTo>
                  <a:cubicBezTo>
                    <a:pt x="17455" y="18040"/>
                    <a:pt x="17695" y="17984"/>
                    <a:pt x="17919" y="17854"/>
                  </a:cubicBezTo>
                  <a:cubicBezTo>
                    <a:pt x="19288" y="17056"/>
                    <a:pt x="18729" y="15282"/>
                    <a:pt x="17967" y="14270"/>
                  </a:cubicBezTo>
                  <a:cubicBezTo>
                    <a:pt x="17098" y="13127"/>
                    <a:pt x="16002" y="12186"/>
                    <a:pt x="14835" y="11317"/>
                  </a:cubicBezTo>
                  <a:lnTo>
                    <a:pt x="14835" y="11317"/>
                  </a:lnTo>
                  <a:cubicBezTo>
                    <a:pt x="15539" y="11504"/>
                    <a:pt x="16266" y="11607"/>
                    <a:pt x="16996" y="11607"/>
                  </a:cubicBezTo>
                  <a:cubicBezTo>
                    <a:pt x="17427" y="11607"/>
                    <a:pt x="17859" y="11571"/>
                    <a:pt x="18288" y="11496"/>
                  </a:cubicBezTo>
                  <a:cubicBezTo>
                    <a:pt x="19598" y="11293"/>
                    <a:pt x="21717" y="10650"/>
                    <a:pt x="22241" y="9257"/>
                  </a:cubicBezTo>
                  <a:cubicBezTo>
                    <a:pt x="22836" y="7614"/>
                    <a:pt x="20943" y="6828"/>
                    <a:pt x="19681" y="6697"/>
                  </a:cubicBezTo>
                  <a:cubicBezTo>
                    <a:pt x="19336" y="6663"/>
                    <a:pt x="18992" y="6647"/>
                    <a:pt x="18649" y="6647"/>
                  </a:cubicBezTo>
                  <a:cubicBezTo>
                    <a:pt x="17314" y="6647"/>
                    <a:pt x="16003" y="6900"/>
                    <a:pt x="14752" y="7364"/>
                  </a:cubicBezTo>
                  <a:cubicBezTo>
                    <a:pt x="15550" y="6185"/>
                    <a:pt x="16133" y="4876"/>
                    <a:pt x="16383" y="3483"/>
                  </a:cubicBezTo>
                  <a:cubicBezTo>
                    <a:pt x="16586" y="2435"/>
                    <a:pt x="16729" y="804"/>
                    <a:pt x="15609" y="185"/>
                  </a:cubicBezTo>
                  <a:cubicBezTo>
                    <a:pt x="15379" y="56"/>
                    <a:pt x="15147" y="0"/>
                    <a:pt x="14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 name="Google Shape;1112;p41"/>
            <p:cNvSpPr/>
            <p:nvPr/>
          </p:nvSpPr>
          <p:spPr>
            <a:xfrm>
              <a:off x="525650" y="3106400"/>
              <a:ext cx="406325" cy="362425"/>
            </a:xfrm>
            <a:custGeom>
              <a:avLst/>
              <a:gdLst/>
              <a:ahLst/>
              <a:cxnLst/>
              <a:rect l="l" t="t" r="r" b="b"/>
              <a:pathLst>
                <a:path w="16253" h="14497" extrusionOk="0">
                  <a:moveTo>
                    <a:pt x="11105" y="0"/>
                  </a:moveTo>
                  <a:cubicBezTo>
                    <a:pt x="11085" y="0"/>
                    <a:pt x="11065" y="8"/>
                    <a:pt x="11049" y="27"/>
                  </a:cubicBezTo>
                  <a:cubicBezTo>
                    <a:pt x="10287" y="860"/>
                    <a:pt x="9728" y="1849"/>
                    <a:pt x="9275" y="2896"/>
                  </a:cubicBezTo>
                  <a:cubicBezTo>
                    <a:pt x="9002" y="3527"/>
                    <a:pt x="8740" y="4206"/>
                    <a:pt x="8561" y="4908"/>
                  </a:cubicBezTo>
                  <a:cubicBezTo>
                    <a:pt x="8344" y="4796"/>
                    <a:pt x="8088" y="4732"/>
                    <a:pt x="7824" y="4732"/>
                  </a:cubicBezTo>
                  <a:cubicBezTo>
                    <a:pt x="7698" y="4732"/>
                    <a:pt x="7569" y="4747"/>
                    <a:pt x="7442" y="4777"/>
                  </a:cubicBezTo>
                  <a:cubicBezTo>
                    <a:pt x="7132" y="4849"/>
                    <a:pt x="6835" y="5016"/>
                    <a:pt x="6608" y="5254"/>
                  </a:cubicBezTo>
                  <a:cubicBezTo>
                    <a:pt x="5906" y="4623"/>
                    <a:pt x="4930" y="4182"/>
                    <a:pt x="4144" y="3825"/>
                  </a:cubicBezTo>
                  <a:cubicBezTo>
                    <a:pt x="2977" y="3313"/>
                    <a:pt x="1774" y="2908"/>
                    <a:pt x="560" y="2575"/>
                  </a:cubicBezTo>
                  <a:cubicBezTo>
                    <a:pt x="551" y="2572"/>
                    <a:pt x="543" y="2571"/>
                    <a:pt x="536" y="2571"/>
                  </a:cubicBezTo>
                  <a:cubicBezTo>
                    <a:pt x="487" y="2571"/>
                    <a:pt x="483" y="2637"/>
                    <a:pt x="524" y="2658"/>
                  </a:cubicBezTo>
                  <a:cubicBezTo>
                    <a:pt x="1667" y="3122"/>
                    <a:pt x="2846" y="3551"/>
                    <a:pt x="3965" y="4123"/>
                  </a:cubicBezTo>
                  <a:cubicBezTo>
                    <a:pt x="4453" y="4373"/>
                    <a:pt x="4942" y="4658"/>
                    <a:pt x="5406" y="4968"/>
                  </a:cubicBezTo>
                  <a:cubicBezTo>
                    <a:pt x="5715" y="5170"/>
                    <a:pt x="6013" y="5444"/>
                    <a:pt x="6311" y="5682"/>
                  </a:cubicBezTo>
                  <a:cubicBezTo>
                    <a:pt x="6275" y="5766"/>
                    <a:pt x="6251" y="5873"/>
                    <a:pt x="6239" y="5980"/>
                  </a:cubicBezTo>
                  <a:cubicBezTo>
                    <a:pt x="6192" y="6301"/>
                    <a:pt x="6299" y="6599"/>
                    <a:pt x="6466" y="6873"/>
                  </a:cubicBezTo>
                  <a:cubicBezTo>
                    <a:pt x="5680" y="7575"/>
                    <a:pt x="4870" y="8206"/>
                    <a:pt x="3906" y="8730"/>
                  </a:cubicBezTo>
                  <a:cubicBezTo>
                    <a:pt x="2667" y="9385"/>
                    <a:pt x="1370" y="9719"/>
                    <a:pt x="36" y="10088"/>
                  </a:cubicBezTo>
                  <a:cubicBezTo>
                    <a:pt x="0" y="10088"/>
                    <a:pt x="24" y="10135"/>
                    <a:pt x="36" y="10135"/>
                  </a:cubicBezTo>
                  <a:cubicBezTo>
                    <a:pt x="2310" y="10088"/>
                    <a:pt x="4965" y="8921"/>
                    <a:pt x="6751" y="7313"/>
                  </a:cubicBezTo>
                  <a:cubicBezTo>
                    <a:pt x="6930" y="7540"/>
                    <a:pt x="7168" y="7706"/>
                    <a:pt x="7406" y="7790"/>
                  </a:cubicBezTo>
                  <a:cubicBezTo>
                    <a:pt x="6537" y="9861"/>
                    <a:pt x="6573" y="12290"/>
                    <a:pt x="6954" y="14457"/>
                  </a:cubicBezTo>
                  <a:cubicBezTo>
                    <a:pt x="6959" y="14484"/>
                    <a:pt x="6979" y="14496"/>
                    <a:pt x="6999" y="14496"/>
                  </a:cubicBezTo>
                  <a:cubicBezTo>
                    <a:pt x="7024" y="14496"/>
                    <a:pt x="7049" y="14478"/>
                    <a:pt x="7049" y="14445"/>
                  </a:cubicBezTo>
                  <a:cubicBezTo>
                    <a:pt x="7108" y="12195"/>
                    <a:pt x="6870" y="9980"/>
                    <a:pt x="7799" y="7885"/>
                  </a:cubicBezTo>
                  <a:cubicBezTo>
                    <a:pt x="7837" y="7887"/>
                    <a:pt x="7874" y="7888"/>
                    <a:pt x="7912" y="7888"/>
                  </a:cubicBezTo>
                  <a:cubicBezTo>
                    <a:pt x="8112" y="7888"/>
                    <a:pt x="8309" y="7860"/>
                    <a:pt x="8490" y="7790"/>
                  </a:cubicBezTo>
                  <a:cubicBezTo>
                    <a:pt x="9478" y="9504"/>
                    <a:pt x="10918" y="10957"/>
                    <a:pt x="12633" y="11945"/>
                  </a:cubicBezTo>
                  <a:cubicBezTo>
                    <a:pt x="12648" y="11953"/>
                    <a:pt x="12663" y="11956"/>
                    <a:pt x="12676" y="11956"/>
                  </a:cubicBezTo>
                  <a:cubicBezTo>
                    <a:pt x="12747" y="11956"/>
                    <a:pt x="12786" y="11864"/>
                    <a:pt x="12716" y="11814"/>
                  </a:cubicBezTo>
                  <a:cubicBezTo>
                    <a:pt x="11169" y="10635"/>
                    <a:pt x="9883" y="9242"/>
                    <a:pt x="8894" y="7587"/>
                  </a:cubicBezTo>
                  <a:cubicBezTo>
                    <a:pt x="9144" y="7397"/>
                    <a:pt x="9347" y="7111"/>
                    <a:pt x="9442" y="6766"/>
                  </a:cubicBezTo>
                  <a:cubicBezTo>
                    <a:pt x="9454" y="6730"/>
                    <a:pt x="9454" y="6706"/>
                    <a:pt x="9454" y="6671"/>
                  </a:cubicBezTo>
                  <a:cubicBezTo>
                    <a:pt x="10418" y="6563"/>
                    <a:pt x="11371" y="6349"/>
                    <a:pt x="12359" y="6301"/>
                  </a:cubicBezTo>
                  <a:cubicBezTo>
                    <a:pt x="12956" y="6267"/>
                    <a:pt x="13553" y="6252"/>
                    <a:pt x="14150" y="6252"/>
                  </a:cubicBezTo>
                  <a:cubicBezTo>
                    <a:pt x="14803" y="6252"/>
                    <a:pt x="15456" y="6270"/>
                    <a:pt x="16110" y="6301"/>
                  </a:cubicBezTo>
                  <a:cubicBezTo>
                    <a:pt x="16229" y="6290"/>
                    <a:pt x="16252" y="6111"/>
                    <a:pt x="16157" y="6087"/>
                  </a:cubicBezTo>
                  <a:cubicBezTo>
                    <a:pt x="15117" y="5899"/>
                    <a:pt x="14077" y="5801"/>
                    <a:pt x="13016" y="5801"/>
                  </a:cubicBezTo>
                  <a:cubicBezTo>
                    <a:pt x="12802" y="5801"/>
                    <a:pt x="12587" y="5805"/>
                    <a:pt x="12371" y="5813"/>
                  </a:cubicBezTo>
                  <a:cubicBezTo>
                    <a:pt x="11466" y="5849"/>
                    <a:pt x="10418" y="5885"/>
                    <a:pt x="9490" y="6099"/>
                  </a:cubicBezTo>
                  <a:cubicBezTo>
                    <a:pt x="9430" y="5754"/>
                    <a:pt x="9252" y="5444"/>
                    <a:pt x="8990" y="5206"/>
                  </a:cubicBezTo>
                  <a:cubicBezTo>
                    <a:pt x="9168" y="4480"/>
                    <a:pt x="9335" y="3765"/>
                    <a:pt x="9633" y="3051"/>
                  </a:cubicBezTo>
                  <a:cubicBezTo>
                    <a:pt x="10049" y="2015"/>
                    <a:pt x="10621" y="1087"/>
                    <a:pt x="11180" y="134"/>
                  </a:cubicBezTo>
                  <a:cubicBezTo>
                    <a:pt x="11216" y="64"/>
                    <a:pt x="11160" y="0"/>
                    <a:pt x="1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1"/>
          <p:cNvGrpSpPr/>
          <p:nvPr/>
        </p:nvGrpSpPr>
        <p:grpSpPr>
          <a:xfrm>
            <a:off x="8279487" y="4548543"/>
            <a:ext cx="1004899" cy="911682"/>
            <a:chOff x="3239675" y="2934425"/>
            <a:chExt cx="837625" cy="759925"/>
          </a:xfrm>
        </p:grpSpPr>
        <p:sp>
          <p:nvSpPr>
            <p:cNvPr id="1114" name="Google Shape;1114;p41"/>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1"/>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1"/>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Graphic 6" descr="Cycle with people">
            <a:extLst>
              <a:ext uri="{FF2B5EF4-FFF2-40B4-BE49-F238E27FC236}">
                <a16:creationId xmlns:a16="http://schemas.microsoft.com/office/drawing/2014/main" id="{632D97E9-3029-1E10-F1F1-42B5D645E0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93233" y="986140"/>
            <a:ext cx="914400" cy="914400"/>
          </a:xfrm>
          <a:prstGeom prst="rect">
            <a:avLst/>
          </a:prstGeom>
        </p:spPr>
      </p:pic>
      <p:sp>
        <p:nvSpPr>
          <p:cNvPr id="8" name="Google Shape;1064;p41">
            <a:extLst>
              <a:ext uri="{FF2B5EF4-FFF2-40B4-BE49-F238E27FC236}">
                <a16:creationId xmlns:a16="http://schemas.microsoft.com/office/drawing/2014/main" id="{29BAD3C5-0B14-A80F-C43E-491BEC68DFBD}"/>
              </a:ext>
            </a:extLst>
          </p:cNvPr>
          <p:cNvSpPr txBox="1">
            <a:spLocks/>
          </p:cNvSpPr>
          <p:nvPr/>
        </p:nvSpPr>
        <p:spPr>
          <a:xfrm>
            <a:off x="4420340" y="2284515"/>
            <a:ext cx="3928978" cy="453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500"/>
              <a:buFont typeface="Arial"/>
              <a:buNone/>
              <a:defRPr sz="2400" b="0" i="0" u="none" strike="noStrike" cap="none">
                <a:solidFill>
                  <a:schemeClr val="dk1"/>
                </a:solidFill>
                <a:latin typeface="Hammersmith One"/>
                <a:ea typeface="Hammersmith One"/>
                <a:cs typeface="Hammersmith One"/>
                <a:sym typeface="Hammersmith One"/>
              </a:defRPr>
            </a:lvl1pPr>
            <a:lvl2pPr marL="914400" marR="0" lvl="1" indent="-317500" algn="l" rtl="0">
              <a:lnSpc>
                <a:spcPct val="100000"/>
              </a:lnSpc>
              <a:spcBef>
                <a:spcPts val="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5pPr>
            <a:lvl6pPr marL="2743200" marR="0" lvl="5"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6pPr>
            <a:lvl7pPr marL="3200400" marR="0" lvl="6"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7pPr>
            <a:lvl8pPr marL="3657600" marR="0" lvl="7" indent="-317500" algn="l" rtl="0">
              <a:lnSpc>
                <a:spcPct val="100000"/>
              </a:lnSpc>
              <a:spcBef>
                <a:spcPts val="1600"/>
              </a:spcBef>
              <a:spcAft>
                <a:spcPts val="0"/>
              </a:spcAft>
              <a:buClr>
                <a:schemeClr val="dk1"/>
              </a:buClr>
              <a:buSzPts val="2500"/>
              <a:buFont typeface="Arial"/>
              <a:buNone/>
              <a:defRPr sz="2500" b="0" i="0" u="none" strike="noStrike" cap="none">
                <a:solidFill>
                  <a:schemeClr val="dk1"/>
                </a:solidFill>
                <a:latin typeface="Arial"/>
                <a:ea typeface="Arial"/>
                <a:cs typeface="Arial"/>
                <a:sym typeface="Arial"/>
              </a:defRPr>
            </a:lvl8pPr>
            <a:lvl9pPr marL="4114800" marR="0" lvl="8" indent="-317500" algn="l" rtl="0">
              <a:lnSpc>
                <a:spcPct val="100000"/>
              </a:lnSpc>
              <a:spcBef>
                <a:spcPts val="1600"/>
              </a:spcBef>
              <a:spcAft>
                <a:spcPts val="1600"/>
              </a:spcAft>
              <a:buClr>
                <a:schemeClr val="dk1"/>
              </a:buClr>
              <a:buSzPts val="2500"/>
              <a:buFont typeface="Arial"/>
              <a:buNone/>
              <a:defRPr sz="2500" b="0" i="0" u="none" strike="noStrike" cap="none">
                <a:solidFill>
                  <a:schemeClr val="dk1"/>
                </a:solidFill>
                <a:latin typeface="Arial"/>
                <a:ea typeface="Arial"/>
                <a:cs typeface="Arial"/>
                <a:sym typeface="Arial"/>
              </a:defRPr>
            </a:lvl9pPr>
          </a:lstStyle>
          <a:p>
            <a:pPr marL="0" indent="0"/>
            <a:r>
              <a:rPr lang="en-US" b="1" dirty="0">
                <a:latin typeface="Times New Roman" panose="02020603050405020304" pitchFamily="18" charset="0"/>
                <a:cs typeface="Times New Roman" panose="02020603050405020304" pitchFamily="18" charset="0"/>
              </a:rPr>
              <a:t>Missed opportunities or inefficiencies.</a:t>
            </a:r>
          </a:p>
        </p:txBody>
      </p:sp>
      <p:pic>
        <p:nvPicPr>
          <p:cNvPr id="3" name="Graphic 2" descr="Bug under magnifying glass">
            <a:extLst>
              <a:ext uri="{FF2B5EF4-FFF2-40B4-BE49-F238E27FC236}">
                <a16:creationId xmlns:a16="http://schemas.microsoft.com/office/drawing/2014/main" id="{65FE6B52-A8E5-B4FF-9244-067BC02FE9D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893233" y="2915211"/>
            <a:ext cx="896015" cy="742695"/>
          </a:xfrm>
          <a:prstGeom prst="rect">
            <a:avLst/>
          </a:prstGeom>
        </p:spPr>
      </p:pic>
    </p:spTree>
    <p:extLst>
      <p:ext uri="{BB962C8B-B14F-4D97-AF65-F5344CB8AC3E}">
        <p14:creationId xmlns:p14="http://schemas.microsoft.com/office/powerpoint/2010/main" val="17511180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84"/>
        <p:cNvGrpSpPr/>
        <p:nvPr/>
      </p:nvGrpSpPr>
      <p:grpSpPr>
        <a:xfrm>
          <a:off x="0" y="0"/>
          <a:ext cx="0" cy="0"/>
          <a:chOff x="0" y="0"/>
          <a:chExt cx="0" cy="0"/>
        </a:xfrm>
      </p:grpSpPr>
      <p:sp>
        <p:nvSpPr>
          <p:cNvPr id="1785" name="Google Shape;1785;p47"/>
          <p:cNvSpPr txBox="1">
            <a:spLocks noGrp="1"/>
          </p:cNvSpPr>
          <p:nvPr>
            <p:ph type="title"/>
          </p:nvPr>
        </p:nvSpPr>
        <p:spPr>
          <a:xfrm>
            <a:off x="4275982" y="521094"/>
            <a:ext cx="4598130" cy="15237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400" b="1" dirty="0">
                <a:latin typeface="Times New Roman" panose="02020603050405020304" pitchFamily="18" charset="0"/>
                <a:cs typeface="Times New Roman" panose="02020603050405020304" pitchFamily="18" charset="0"/>
              </a:rPr>
              <a:t>05: </a:t>
            </a:r>
            <a:br>
              <a:rPr lang="en" sz="4400" b="1" dirty="0">
                <a:latin typeface="Times New Roman" panose="02020603050405020304" pitchFamily="18" charset="0"/>
                <a:cs typeface="Times New Roman" panose="02020603050405020304" pitchFamily="18" charset="0"/>
              </a:rPr>
            </a:br>
            <a:r>
              <a:rPr lang="en" sz="4400" b="1" dirty="0">
                <a:latin typeface="Times New Roman" panose="02020603050405020304" pitchFamily="18" charset="0"/>
                <a:cs typeface="Times New Roman" panose="02020603050405020304" pitchFamily="18" charset="0"/>
              </a:rPr>
              <a:t>How to apply ?</a:t>
            </a:r>
            <a:endParaRPr sz="4400" b="1" dirty="0">
              <a:latin typeface="Times New Roman" panose="02020603050405020304" pitchFamily="18" charset="0"/>
              <a:cs typeface="Times New Roman" panose="02020603050405020304" pitchFamily="18" charset="0"/>
            </a:endParaRPr>
          </a:p>
        </p:txBody>
      </p:sp>
      <p:grpSp>
        <p:nvGrpSpPr>
          <p:cNvPr id="1786" name="Google Shape;1786;p47"/>
          <p:cNvGrpSpPr/>
          <p:nvPr/>
        </p:nvGrpSpPr>
        <p:grpSpPr>
          <a:xfrm rot="-1689126" flipH="1">
            <a:off x="5751014" y="2615248"/>
            <a:ext cx="1286496" cy="1175869"/>
            <a:chOff x="3006525" y="2403000"/>
            <a:chExt cx="1173375" cy="1072475"/>
          </a:xfrm>
        </p:grpSpPr>
        <p:sp>
          <p:nvSpPr>
            <p:cNvPr id="1787" name="Google Shape;1787;p47"/>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rgbClr val="FFFFFF"/>
            </a:solidFill>
            <a:ln w="19050" cap="flat" cmpd="sng">
              <a:solidFill>
                <a:schemeClr val="dk1"/>
              </a:solidFill>
              <a:prstDash val="solid"/>
              <a:round/>
              <a:headEnd type="none" w="sm" len="sm"/>
              <a:tailEnd type="none" w="sm" len="sm"/>
            </a:ln>
            <a:effectLst>
              <a:outerShdw blurRad="57150" dist="28575" dir="75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7"/>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7"/>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47"/>
          <p:cNvGrpSpPr/>
          <p:nvPr/>
        </p:nvGrpSpPr>
        <p:grpSpPr>
          <a:xfrm rot="9044112" flipH="1">
            <a:off x="5322888" y="877472"/>
            <a:ext cx="453659" cy="241576"/>
            <a:chOff x="589425" y="3288600"/>
            <a:chExt cx="362250" cy="192900"/>
          </a:xfrm>
        </p:grpSpPr>
        <p:sp>
          <p:nvSpPr>
            <p:cNvPr id="1825" name="Google Shape;1825;p47"/>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6" name="Google Shape;1826;p47"/>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33" name="Google Shape;1833;p47"/>
          <p:cNvGrpSpPr/>
          <p:nvPr/>
        </p:nvGrpSpPr>
        <p:grpSpPr>
          <a:xfrm rot="-1696462" flipH="1">
            <a:off x="7893949" y="4162929"/>
            <a:ext cx="1369654" cy="1282541"/>
            <a:chOff x="7454362" y="3575614"/>
            <a:chExt cx="1369637" cy="1282525"/>
          </a:xfrm>
        </p:grpSpPr>
        <p:sp>
          <p:nvSpPr>
            <p:cNvPr id="1834" name="Google Shape;1834;p47"/>
            <p:cNvSpPr/>
            <p:nvPr/>
          </p:nvSpPr>
          <p:spPr>
            <a:xfrm>
              <a:off x="7454362" y="3575614"/>
              <a:ext cx="1369637" cy="1282525"/>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28575" dir="7560000" algn="bl" rotWithShape="0">
                <a:srgbClr val="000000">
                  <a:alpha val="3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7"/>
            <p:cNvSpPr/>
            <p:nvPr/>
          </p:nvSpPr>
          <p:spPr>
            <a:xfrm>
              <a:off x="7475414" y="3590076"/>
              <a:ext cx="1316432" cy="1246570"/>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7"/>
          <p:cNvGrpSpPr/>
          <p:nvPr/>
        </p:nvGrpSpPr>
        <p:grpSpPr>
          <a:xfrm flipH="1">
            <a:off x="174104" y="2087607"/>
            <a:ext cx="656792" cy="587405"/>
            <a:chOff x="3769525" y="2243300"/>
            <a:chExt cx="766475" cy="685500"/>
          </a:xfrm>
        </p:grpSpPr>
        <p:sp>
          <p:nvSpPr>
            <p:cNvPr id="1841" name="Google Shape;1841;p47"/>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7"/>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7"/>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47"/>
          <p:cNvGrpSpPr/>
          <p:nvPr/>
        </p:nvGrpSpPr>
        <p:grpSpPr>
          <a:xfrm flipH="1">
            <a:off x="3725233" y="4736690"/>
            <a:ext cx="837625" cy="759925"/>
            <a:chOff x="3239675" y="2934425"/>
            <a:chExt cx="837625" cy="759925"/>
          </a:xfrm>
        </p:grpSpPr>
        <p:sp>
          <p:nvSpPr>
            <p:cNvPr id="1845" name="Google Shape;1845;p47"/>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7"/>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7"/>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47"/>
          <p:cNvGrpSpPr/>
          <p:nvPr/>
        </p:nvGrpSpPr>
        <p:grpSpPr>
          <a:xfrm rot="5201525" flipH="1">
            <a:off x="3830456" y="1466599"/>
            <a:ext cx="377137" cy="613279"/>
            <a:chOff x="295925" y="2833275"/>
            <a:chExt cx="377150" cy="613300"/>
          </a:xfrm>
        </p:grpSpPr>
        <p:sp>
          <p:nvSpPr>
            <p:cNvPr id="1849" name="Google Shape;1849;p47"/>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7"/>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851" name="Google Shape;1851;p47"/>
          <p:cNvGrpSpPr/>
          <p:nvPr/>
        </p:nvGrpSpPr>
        <p:grpSpPr>
          <a:xfrm rot="-1787617" flipH="1">
            <a:off x="8679965" y="-234551"/>
            <a:ext cx="635201" cy="576279"/>
            <a:chOff x="3239675" y="2934425"/>
            <a:chExt cx="837625" cy="759925"/>
          </a:xfrm>
        </p:grpSpPr>
        <p:sp>
          <p:nvSpPr>
            <p:cNvPr id="1852" name="Google Shape;1852;p47"/>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7"/>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7"/>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grpSp>
        <p:nvGrpSpPr>
          <p:cNvPr id="1123" name="Google Shape;1123;p42"/>
          <p:cNvGrpSpPr/>
          <p:nvPr/>
        </p:nvGrpSpPr>
        <p:grpSpPr>
          <a:xfrm rot="-1689126" flipH="1">
            <a:off x="157024" y="233946"/>
            <a:ext cx="1286496" cy="1175869"/>
            <a:chOff x="3006525" y="2403000"/>
            <a:chExt cx="1173375" cy="1072475"/>
          </a:xfrm>
        </p:grpSpPr>
        <p:sp>
          <p:nvSpPr>
            <p:cNvPr id="1124" name="Google Shape;1124;p42"/>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rgbClr val="FFFFFF"/>
            </a:solidFill>
            <a:ln w="19050" cap="flat" cmpd="sng">
              <a:solidFill>
                <a:schemeClr val="dk1"/>
              </a:solidFill>
              <a:prstDash val="solid"/>
              <a:round/>
              <a:headEnd type="none" w="sm" len="sm"/>
              <a:tailEnd type="none" w="sm" len="sm"/>
            </a:ln>
            <a:effectLst>
              <a:outerShdw blurRad="57150" dist="28575" dir="75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2"/>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2"/>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42"/>
          <p:cNvGrpSpPr/>
          <p:nvPr/>
        </p:nvGrpSpPr>
        <p:grpSpPr>
          <a:xfrm flipH="1">
            <a:off x="7321018" y="3772745"/>
            <a:ext cx="1367138" cy="1160805"/>
            <a:chOff x="218688" y="3870863"/>
            <a:chExt cx="1117125" cy="948525"/>
          </a:xfrm>
        </p:grpSpPr>
        <p:sp>
          <p:nvSpPr>
            <p:cNvPr id="1128" name="Google Shape;1128;p42"/>
            <p:cNvSpPr/>
            <p:nvPr/>
          </p:nvSpPr>
          <p:spPr>
            <a:xfrm>
              <a:off x="218688" y="3870863"/>
              <a:ext cx="1117125" cy="948525"/>
            </a:xfrm>
            <a:custGeom>
              <a:avLst/>
              <a:gdLst/>
              <a:ahLst/>
              <a:cxnLst/>
              <a:rect l="l" t="t" r="r" b="b"/>
              <a:pathLst>
                <a:path w="44685" h="37941" extrusionOk="0">
                  <a:moveTo>
                    <a:pt x="26524" y="0"/>
                  </a:moveTo>
                  <a:cubicBezTo>
                    <a:pt x="19176" y="0"/>
                    <a:pt x="11686" y="3384"/>
                    <a:pt x="8347" y="8520"/>
                  </a:cubicBezTo>
                  <a:cubicBezTo>
                    <a:pt x="4692" y="14175"/>
                    <a:pt x="1" y="27868"/>
                    <a:pt x="12717" y="35107"/>
                  </a:cubicBezTo>
                  <a:cubicBezTo>
                    <a:pt x="15229" y="36559"/>
                    <a:pt x="17967" y="37726"/>
                    <a:pt x="20896" y="37940"/>
                  </a:cubicBezTo>
                  <a:cubicBezTo>
                    <a:pt x="20937" y="37940"/>
                    <a:pt x="20979" y="37941"/>
                    <a:pt x="21020" y="37941"/>
                  </a:cubicBezTo>
                  <a:cubicBezTo>
                    <a:pt x="32272" y="37941"/>
                    <a:pt x="41135" y="28235"/>
                    <a:pt x="43911" y="17902"/>
                  </a:cubicBezTo>
                  <a:cubicBezTo>
                    <a:pt x="44304" y="16449"/>
                    <a:pt x="44685" y="14866"/>
                    <a:pt x="44304" y="13378"/>
                  </a:cubicBezTo>
                  <a:cubicBezTo>
                    <a:pt x="41956" y="3810"/>
                    <a:pt x="34320" y="0"/>
                    <a:pt x="26524" y="0"/>
                  </a:cubicBezTo>
                  <a:close/>
                </a:path>
              </a:pathLst>
            </a:custGeom>
            <a:solidFill>
              <a:schemeClr val="dk1"/>
            </a:solidFill>
            <a:ln w="38100" cap="flat" cmpd="sng">
              <a:solidFill>
                <a:schemeClr val="dk1"/>
              </a:solidFill>
              <a:prstDash val="solid"/>
              <a:round/>
              <a:headEnd type="none" w="sm" len="sm"/>
              <a:tailEnd type="none" w="sm" len="sm"/>
            </a:ln>
            <a:effectLst>
              <a:outerShdw blurRad="57150" dist="47625" dir="63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2"/>
            <p:cNvSpPr/>
            <p:nvPr/>
          </p:nvSpPr>
          <p:spPr>
            <a:xfrm>
              <a:off x="235363" y="3883738"/>
              <a:ext cx="1086175" cy="922550"/>
            </a:xfrm>
            <a:custGeom>
              <a:avLst/>
              <a:gdLst/>
              <a:ahLst/>
              <a:cxnLst/>
              <a:rect l="l" t="t" r="r" b="b"/>
              <a:pathLst>
                <a:path w="43447" h="36902" extrusionOk="0">
                  <a:moveTo>
                    <a:pt x="25805" y="1"/>
                  </a:moveTo>
                  <a:cubicBezTo>
                    <a:pt x="18656" y="1"/>
                    <a:pt x="11369" y="3291"/>
                    <a:pt x="8132" y="8279"/>
                  </a:cubicBezTo>
                  <a:cubicBezTo>
                    <a:pt x="4560" y="13791"/>
                    <a:pt x="0" y="27114"/>
                    <a:pt x="12371" y="34163"/>
                  </a:cubicBezTo>
                  <a:cubicBezTo>
                    <a:pt x="14812" y="35544"/>
                    <a:pt x="17467" y="36699"/>
                    <a:pt x="20324" y="36901"/>
                  </a:cubicBezTo>
                  <a:cubicBezTo>
                    <a:pt x="20366" y="36902"/>
                    <a:pt x="20407" y="36902"/>
                    <a:pt x="20448" y="36902"/>
                  </a:cubicBezTo>
                  <a:cubicBezTo>
                    <a:pt x="31403" y="36902"/>
                    <a:pt x="40016" y="27458"/>
                    <a:pt x="42708" y="17399"/>
                  </a:cubicBezTo>
                  <a:cubicBezTo>
                    <a:pt x="43089" y="15994"/>
                    <a:pt x="43446" y="14446"/>
                    <a:pt x="43089" y="12994"/>
                  </a:cubicBezTo>
                  <a:cubicBezTo>
                    <a:pt x="40810" y="3699"/>
                    <a:pt x="33385" y="1"/>
                    <a:pt x="258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2"/>
            <p:cNvSpPr/>
            <p:nvPr/>
          </p:nvSpPr>
          <p:spPr>
            <a:xfrm>
              <a:off x="364838" y="4193088"/>
              <a:ext cx="44075" cy="359000"/>
            </a:xfrm>
            <a:custGeom>
              <a:avLst/>
              <a:gdLst/>
              <a:ahLst/>
              <a:cxnLst/>
              <a:rect l="l" t="t" r="r" b="b"/>
              <a:pathLst>
                <a:path w="1763" h="14360" extrusionOk="0">
                  <a:moveTo>
                    <a:pt x="858" y="0"/>
                  </a:moveTo>
                  <a:cubicBezTo>
                    <a:pt x="798" y="131"/>
                    <a:pt x="751" y="274"/>
                    <a:pt x="691" y="405"/>
                  </a:cubicBezTo>
                  <a:cubicBezTo>
                    <a:pt x="739" y="584"/>
                    <a:pt x="775" y="774"/>
                    <a:pt x="810" y="953"/>
                  </a:cubicBezTo>
                  <a:cubicBezTo>
                    <a:pt x="1394" y="3525"/>
                    <a:pt x="1548" y="6061"/>
                    <a:pt x="1120" y="8704"/>
                  </a:cubicBezTo>
                  <a:cubicBezTo>
                    <a:pt x="834" y="10418"/>
                    <a:pt x="394" y="12085"/>
                    <a:pt x="1" y="13788"/>
                  </a:cubicBezTo>
                  <a:lnTo>
                    <a:pt x="227" y="14359"/>
                  </a:lnTo>
                  <a:cubicBezTo>
                    <a:pt x="596" y="12609"/>
                    <a:pt x="1060" y="10871"/>
                    <a:pt x="1370" y="9097"/>
                  </a:cubicBezTo>
                  <a:cubicBezTo>
                    <a:pt x="1763" y="6787"/>
                    <a:pt x="1763" y="4525"/>
                    <a:pt x="1346" y="2239"/>
                  </a:cubicBezTo>
                  <a:cubicBezTo>
                    <a:pt x="1215" y="1477"/>
                    <a:pt x="1036" y="727"/>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2"/>
            <p:cNvSpPr/>
            <p:nvPr/>
          </p:nvSpPr>
          <p:spPr>
            <a:xfrm>
              <a:off x="374363" y="4100813"/>
              <a:ext cx="81575" cy="469725"/>
            </a:xfrm>
            <a:custGeom>
              <a:avLst/>
              <a:gdLst/>
              <a:ahLst/>
              <a:cxnLst/>
              <a:rect l="l" t="t" r="r" b="b"/>
              <a:pathLst>
                <a:path w="3263" h="18789" extrusionOk="0">
                  <a:moveTo>
                    <a:pt x="2310" y="1"/>
                  </a:moveTo>
                  <a:cubicBezTo>
                    <a:pt x="2239" y="120"/>
                    <a:pt x="2179" y="227"/>
                    <a:pt x="2108" y="346"/>
                  </a:cubicBezTo>
                  <a:cubicBezTo>
                    <a:pt x="2132" y="453"/>
                    <a:pt x="2168" y="548"/>
                    <a:pt x="2191" y="667"/>
                  </a:cubicBezTo>
                  <a:cubicBezTo>
                    <a:pt x="2572" y="1965"/>
                    <a:pt x="2799" y="3322"/>
                    <a:pt x="2870" y="4692"/>
                  </a:cubicBezTo>
                  <a:cubicBezTo>
                    <a:pt x="3013" y="7513"/>
                    <a:pt x="2465" y="10180"/>
                    <a:pt x="1584" y="12800"/>
                  </a:cubicBezTo>
                  <a:cubicBezTo>
                    <a:pt x="977" y="14633"/>
                    <a:pt x="358" y="16443"/>
                    <a:pt x="1" y="18348"/>
                  </a:cubicBezTo>
                  <a:cubicBezTo>
                    <a:pt x="60" y="18503"/>
                    <a:pt x="132" y="18634"/>
                    <a:pt x="191" y="18789"/>
                  </a:cubicBezTo>
                  <a:cubicBezTo>
                    <a:pt x="513" y="16955"/>
                    <a:pt x="1084" y="15193"/>
                    <a:pt x="1691" y="13431"/>
                  </a:cubicBezTo>
                  <a:cubicBezTo>
                    <a:pt x="2477" y="11133"/>
                    <a:pt x="3120" y="8823"/>
                    <a:pt x="3191" y="6358"/>
                  </a:cubicBezTo>
                  <a:cubicBezTo>
                    <a:pt x="3263" y="4168"/>
                    <a:pt x="2930" y="2060"/>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2"/>
            <p:cNvSpPr/>
            <p:nvPr/>
          </p:nvSpPr>
          <p:spPr>
            <a:xfrm>
              <a:off x="432713" y="4084138"/>
              <a:ext cx="61625" cy="575100"/>
            </a:xfrm>
            <a:custGeom>
              <a:avLst/>
              <a:gdLst/>
              <a:ahLst/>
              <a:cxnLst/>
              <a:rect l="l" t="t" r="r" b="b"/>
              <a:pathLst>
                <a:path w="2465" h="23004" extrusionOk="0">
                  <a:moveTo>
                    <a:pt x="429" y="1"/>
                  </a:moveTo>
                  <a:cubicBezTo>
                    <a:pt x="369" y="84"/>
                    <a:pt x="298" y="191"/>
                    <a:pt x="238" y="287"/>
                  </a:cubicBezTo>
                  <a:cubicBezTo>
                    <a:pt x="226" y="298"/>
                    <a:pt x="226" y="310"/>
                    <a:pt x="203" y="322"/>
                  </a:cubicBezTo>
                  <a:cubicBezTo>
                    <a:pt x="953" y="2430"/>
                    <a:pt x="1846" y="4513"/>
                    <a:pt x="2024" y="6454"/>
                  </a:cubicBezTo>
                  <a:cubicBezTo>
                    <a:pt x="2310" y="9359"/>
                    <a:pt x="1572" y="12229"/>
                    <a:pt x="965" y="15015"/>
                  </a:cubicBezTo>
                  <a:cubicBezTo>
                    <a:pt x="417" y="17515"/>
                    <a:pt x="0" y="20015"/>
                    <a:pt x="12" y="22611"/>
                  </a:cubicBezTo>
                  <a:cubicBezTo>
                    <a:pt x="131" y="22742"/>
                    <a:pt x="250" y="22873"/>
                    <a:pt x="381" y="23004"/>
                  </a:cubicBezTo>
                  <a:cubicBezTo>
                    <a:pt x="346" y="20480"/>
                    <a:pt x="679" y="18003"/>
                    <a:pt x="1215" y="15550"/>
                  </a:cubicBezTo>
                  <a:cubicBezTo>
                    <a:pt x="1750" y="13062"/>
                    <a:pt x="2405" y="10562"/>
                    <a:pt x="2441" y="7990"/>
                  </a:cubicBezTo>
                  <a:cubicBezTo>
                    <a:pt x="2465" y="5466"/>
                    <a:pt x="1679" y="3204"/>
                    <a:pt x="786" y="918"/>
                  </a:cubicBezTo>
                  <a:cubicBezTo>
                    <a:pt x="667" y="608"/>
                    <a:pt x="548" y="310"/>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2"/>
            <p:cNvSpPr/>
            <p:nvPr/>
          </p:nvSpPr>
          <p:spPr>
            <a:xfrm>
              <a:off x="450563" y="4024313"/>
              <a:ext cx="75925" cy="656950"/>
            </a:xfrm>
            <a:custGeom>
              <a:avLst/>
              <a:gdLst/>
              <a:ahLst/>
              <a:cxnLst/>
              <a:rect l="l" t="t" r="r" b="b"/>
              <a:pathLst>
                <a:path w="3037" h="26278" extrusionOk="0">
                  <a:moveTo>
                    <a:pt x="1751" y="1"/>
                  </a:moveTo>
                  <a:cubicBezTo>
                    <a:pt x="1667" y="84"/>
                    <a:pt x="1560" y="179"/>
                    <a:pt x="1465" y="263"/>
                  </a:cubicBezTo>
                  <a:cubicBezTo>
                    <a:pt x="2275" y="3418"/>
                    <a:pt x="2751" y="6668"/>
                    <a:pt x="2572" y="9942"/>
                  </a:cubicBezTo>
                  <a:cubicBezTo>
                    <a:pt x="2441" y="12705"/>
                    <a:pt x="1620" y="15181"/>
                    <a:pt x="894" y="17777"/>
                  </a:cubicBezTo>
                  <a:cubicBezTo>
                    <a:pt x="203" y="20253"/>
                    <a:pt x="1" y="22789"/>
                    <a:pt x="191" y="25385"/>
                  </a:cubicBezTo>
                  <a:cubicBezTo>
                    <a:pt x="203" y="25575"/>
                    <a:pt x="227" y="25790"/>
                    <a:pt x="239" y="25992"/>
                  </a:cubicBezTo>
                  <a:cubicBezTo>
                    <a:pt x="346" y="26099"/>
                    <a:pt x="441" y="26194"/>
                    <a:pt x="548" y="26278"/>
                  </a:cubicBezTo>
                  <a:cubicBezTo>
                    <a:pt x="536" y="26171"/>
                    <a:pt x="513" y="26051"/>
                    <a:pt x="513" y="25956"/>
                  </a:cubicBezTo>
                  <a:cubicBezTo>
                    <a:pt x="263" y="23218"/>
                    <a:pt x="441" y="20503"/>
                    <a:pt x="1167" y="17872"/>
                  </a:cubicBezTo>
                  <a:cubicBezTo>
                    <a:pt x="1858" y="15419"/>
                    <a:pt x="2644" y="13074"/>
                    <a:pt x="2846" y="10490"/>
                  </a:cubicBezTo>
                  <a:cubicBezTo>
                    <a:pt x="3037" y="7930"/>
                    <a:pt x="2810" y="5358"/>
                    <a:pt x="2358" y="2858"/>
                  </a:cubicBezTo>
                  <a:cubicBezTo>
                    <a:pt x="2203" y="1882"/>
                    <a:pt x="1989" y="929"/>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2"/>
            <p:cNvSpPr/>
            <p:nvPr/>
          </p:nvSpPr>
          <p:spPr>
            <a:xfrm>
              <a:off x="501463" y="4012713"/>
              <a:ext cx="69675" cy="704575"/>
            </a:xfrm>
            <a:custGeom>
              <a:avLst/>
              <a:gdLst/>
              <a:ahLst/>
              <a:cxnLst/>
              <a:rect l="l" t="t" r="r" b="b"/>
              <a:pathLst>
                <a:path w="2787" h="28183" extrusionOk="0">
                  <a:moveTo>
                    <a:pt x="286" y="0"/>
                  </a:moveTo>
                  <a:cubicBezTo>
                    <a:pt x="179" y="84"/>
                    <a:pt x="96" y="155"/>
                    <a:pt x="1" y="250"/>
                  </a:cubicBezTo>
                  <a:cubicBezTo>
                    <a:pt x="965" y="3691"/>
                    <a:pt x="1941" y="7108"/>
                    <a:pt x="2239" y="10728"/>
                  </a:cubicBezTo>
                  <a:cubicBezTo>
                    <a:pt x="2453" y="13526"/>
                    <a:pt x="2144" y="16252"/>
                    <a:pt x="1548" y="18991"/>
                  </a:cubicBezTo>
                  <a:cubicBezTo>
                    <a:pt x="1013" y="21455"/>
                    <a:pt x="346" y="23896"/>
                    <a:pt x="96" y="26444"/>
                  </a:cubicBezTo>
                  <a:cubicBezTo>
                    <a:pt x="48" y="26932"/>
                    <a:pt x="12" y="27420"/>
                    <a:pt x="1" y="27920"/>
                  </a:cubicBezTo>
                  <a:cubicBezTo>
                    <a:pt x="132" y="28004"/>
                    <a:pt x="251" y="28099"/>
                    <a:pt x="393" y="28182"/>
                  </a:cubicBezTo>
                  <a:cubicBezTo>
                    <a:pt x="453" y="25003"/>
                    <a:pt x="1382" y="21729"/>
                    <a:pt x="2013" y="18693"/>
                  </a:cubicBezTo>
                  <a:cubicBezTo>
                    <a:pt x="2537" y="16157"/>
                    <a:pt x="2787" y="13621"/>
                    <a:pt x="2596" y="11025"/>
                  </a:cubicBezTo>
                  <a:cubicBezTo>
                    <a:pt x="2394" y="8418"/>
                    <a:pt x="1846" y="5882"/>
                    <a:pt x="1191" y="3370"/>
                  </a:cubicBezTo>
                  <a:cubicBezTo>
                    <a:pt x="894" y="2263"/>
                    <a:pt x="596" y="1131"/>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2"/>
            <p:cNvSpPr/>
            <p:nvPr/>
          </p:nvSpPr>
          <p:spPr>
            <a:xfrm>
              <a:off x="528563" y="3984738"/>
              <a:ext cx="102700" cy="748925"/>
            </a:xfrm>
            <a:custGeom>
              <a:avLst/>
              <a:gdLst/>
              <a:ahLst/>
              <a:cxnLst/>
              <a:rect l="l" t="t" r="r" b="b"/>
              <a:pathLst>
                <a:path w="4108" h="29957" extrusionOk="0">
                  <a:moveTo>
                    <a:pt x="655" y="0"/>
                  </a:moveTo>
                  <a:cubicBezTo>
                    <a:pt x="524" y="95"/>
                    <a:pt x="393" y="179"/>
                    <a:pt x="274" y="286"/>
                  </a:cubicBezTo>
                  <a:cubicBezTo>
                    <a:pt x="1572" y="3108"/>
                    <a:pt x="3191" y="5822"/>
                    <a:pt x="3512" y="9025"/>
                  </a:cubicBezTo>
                  <a:cubicBezTo>
                    <a:pt x="4108" y="15073"/>
                    <a:pt x="1000" y="20610"/>
                    <a:pt x="226" y="26468"/>
                  </a:cubicBezTo>
                  <a:cubicBezTo>
                    <a:pt x="83" y="27551"/>
                    <a:pt x="0" y="28647"/>
                    <a:pt x="48" y="29766"/>
                  </a:cubicBezTo>
                  <a:cubicBezTo>
                    <a:pt x="155" y="29825"/>
                    <a:pt x="274" y="29897"/>
                    <a:pt x="381" y="29956"/>
                  </a:cubicBezTo>
                  <a:cubicBezTo>
                    <a:pt x="214" y="25968"/>
                    <a:pt x="1584" y="21919"/>
                    <a:pt x="2655" y="18086"/>
                  </a:cubicBezTo>
                  <a:cubicBezTo>
                    <a:pt x="3429" y="15347"/>
                    <a:pt x="4096" y="12478"/>
                    <a:pt x="3917" y="9573"/>
                  </a:cubicBezTo>
                  <a:cubicBezTo>
                    <a:pt x="3774" y="7061"/>
                    <a:pt x="2881" y="4798"/>
                    <a:pt x="1846" y="2608"/>
                  </a:cubicBezTo>
                  <a:cubicBezTo>
                    <a:pt x="1441" y="1727"/>
                    <a:pt x="1024" y="881"/>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2"/>
            <p:cNvSpPr/>
            <p:nvPr/>
          </p:nvSpPr>
          <p:spPr>
            <a:xfrm>
              <a:off x="586588" y="3949913"/>
              <a:ext cx="74750" cy="817075"/>
            </a:xfrm>
            <a:custGeom>
              <a:avLst/>
              <a:gdLst/>
              <a:ahLst/>
              <a:cxnLst/>
              <a:rect l="l" t="t" r="r" b="b"/>
              <a:pathLst>
                <a:path w="2990" h="32683" extrusionOk="0">
                  <a:moveTo>
                    <a:pt x="703" y="0"/>
                  </a:moveTo>
                  <a:cubicBezTo>
                    <a:pt x="632" y="24"/>
                    <a:pt x="572" y="72"/>
                    <a:pt x="489" y="95"/>
                  </a:cubicBezTo>
                  <a:cubicBezTo>
                    <a:pt x="1025" y="1322"/>
                    <a:pt x="1430" y="2619"/>
                    <a:pt x="1703" y="3989"/>
                  </a:cubicBezTo>
                  <a:cubicBezTo>
                    <a:pt x="2168" y="6489"/>
                    <a:pt x="2203" y="9061"/>
                    <a:pt x="2049" y="11585"/>
                  </a:cubicBezTo>
                  <a:cubicBezTo>
                    <a:pt x="1656" y="17181"/>
                    <a:pt x="239" y="22634"/>
                    <a:pt x="48" y="28254"/>
                  </a:cubicBezTo>
                  <a:cubicBezTo>
                    <a:pt x="1" y="29647"/>
                    <a:pt x="13" y="31075"/>
                    <a:pt x="167" y="32480"/>
                  </a:cubicBezTo>
                  <a:cubicBezTo>
                    <a:pt x="310" y="32564"/>
                    <a:pt x="453" y="32611"/>
                    <a:pt x="596" y="32683"/>
                  </a:cubicBezTo>
                  <a:cubicBezTo>
                    <a:pt x="453" y="31373"/>
                    <a:pt x="394" y="30028"/>
                    <a:pt x="417" y="28670"/>
                  </a:cubicBezTo>
                  <a:cubicBezTo>
                    <a:pt x="489" y="25789"/>
                    <a:pt x="894" y="22943"/>
                    <a:pt x="1322" y="20098"/>
                  </a:cubicBezTo>
                  <a:cubicBezTo>
                    <a:pt x="2132" y="14883"/>
                    <a:pt x="2989" y="9537"/>
                    <a:pt x="2001" y="4263"/>
                  </a:cubicBezTo>
                  <a:cubicBezTo>
                    <a:pt x="1715" y="2810"/>
                    <a:pt x="1299" y="1334"/>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2"/>
            <p:cNvSpPr/>
            <p:nvPr/>
          </p:nvSpPr>
          <p:spPr>
            <a:xfrm>
              <a:off x="606538" y="3933538"/>
              <a:ext cx="75025" cy="842375"/>
            </a:xfrm>
            <a:custGeom>
              <a:avLst/>
              <a:gdLst/>
              <a:ahLst/>
              <a:cxnLst/>
              <a:rect l="l" t="t" r="r" b="b"/>
              <a:pathLst>
                <a:path w="3001" h="33695" extrusionOk="0">
                  <a:moveTo>
                    <a:pt x="1370" y="0"/>
                  </a:moveTo>
                  <a:lnTo>
                    <a:pt x="1048" y="131"/>
                  </a:lnTo>
                  <a:cubicBezTo>
                    <a:pt x="1560" y="1870"/>
                    <a:pt x="2025" y="3632"/>
                    <a:pt x="2298" y="5441"/>
                  </a:cubicBezTo>
                  <a:cubicBezTo>
                    <a:pt x="2703" y="8168"/>
                    <a:pt x="2644" y="10871"/>
                    <a:pt x="2144" y="13609"/>
                  </a:cubicBezTo>
                  <a:cubicBezTo>
                    <a:pt x="1679" y="16086"/>
                    <a:pt x="1013" y="18514"/>
                    <a:pt x="608" y="20991"/>
                  </a:cubicBezTo>
                  <a:cubicBezTo>
                    <a:pt x="191" y="23515"/>
                    <a:pt x="0" y="26051"/>
                    <a:pt x="12" y="28611"/>
                  </a:cubicBezTo>
                  <a:cubicBezTo>
                    <a:pt x="24" y="30254"/>
                    <a:pt x="96" y="31921"/>
                    <a:pt x="298" y="33576"/>
                  </a:cubicBezTo>
                  <a:cubicBezTo>
                    <a:pt x="381" y="33612"/>
                    <a:pt x="477" y="33647"/>
                    <a:pt x="572" y="33695"/>
                  </a:cubicBezTo>
                  <a:cubicBezTo>
                    <a:pt x="143" y="29432"/>
                    <a:pt x="143" y="25218"/>
                    <a:pt x="870" y="20931"/>
                  </a:cubicBezTo>
                  <a:cubicBezTo>
                    <a:pt x="1310" y="18455"/>
                    <a:pt x="1989" y="16038"/>
                    <a:pt x="2453" y="13573"/>
                  </a:cubicBezTo>
                  <a:cubicBezTo>
                    <a:pt x="2894" y="11144"/>
                    <a:pt x="3001" y="8704"/>
                    <a:pt x="2703" y="6227"/>
                  </a:cubicBezTo>
                  <a:cubicBezTo>
                    <a:pt x="2453" y="4132"/>
                    <a:pt x="1965" y="2024"/>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2"/>
            <p:cNvSpPr/>
            <p:nvPr/>
          </p:nvSpPr>
          <p:spPr>
            <a:xfrm>
              <a:off x="614863" y="3924013"/>
              <a:ext cx="96775" cy="858150"/>
            </a:xfrm>
            <a:custGeom>
              <a:avLst/>
              <a:gdLst/>
              <a:ahLst/>
              <a:cxnLst/>
              <a:rect l="l" t="t" r="r" b="b"/>
              <a:pathLst>
                <a:path w="3871" h="34326" extrusionOk="0">
                  <a:moveTo>
                    <a:pt x="1882" y="0"/>
                  </a:moveTo>
                  <a:cubicBezTo>
                    <a:pt x="1823" y="36"/>
                    <a:pt x="1763" y="48"/>
                    <a:pt x="1703" y="72"/>
                  </a:cubicBezTo>
                  <a:cubicBezTo>
                    <a:pt x="3275" y="4287"/>
                    <a:pt x="3870" y="8930"/>
                    <a:pt x="3144" y="13490"/>
                  </a:cubicBezTo>
                  <a:cubicBezTo>
                    <a:pt x="2704" y="16217"/>
                    <a:pt x="1787" y="18788"/>
                    <a:pt x="1096" y="21431"/>
                  </a:cubicBezTo>
                  <a:cubicBezTo>
                    <a:pt x="418" y="23908"/>
                    <a:pt x="1" y="26432"/>
                    <a:pt x="25" y="29028"/>
                  </a:cubicBezTo>
                  <a:cubicBezTo>
                    <a:pt x="37" y="30766"/>
                    <a:pt x="215" y="32504"/>
                    <a:pt x="572" y="34195"/>
                  </a:cubicBezTo>
                  <a:cubicBezTo>
                    <a:pt x="691" y="34231"/>
                    <a:pt x="799" y="34278"/>
                    <a:pt x="918" y="34326"/>
                  </a:cubicBezTo>
                  <a:cubicBezTo>
                    <a:pt x="1" y="30004"/>
                    <a:pt x="251" y="25587"/>
                    <a:pt x="1442" y="21241"/>
                  </a:cubicBezTo>
                  <a:cubicBezTo>
                    <a:pt x="2180" y="18622"/>
                    <a:pt x="3049" y="16026"/>
                    <a:pt x="3466" y="13311"/>
                  </a:cubicBezTo>
                  <a:cubicBezTo>
                    <a:pt x="3823" y="10918"/>
                    <a:pt x="3847" y="8454"/>
                    <a:pt x="3513" y="6061"/>
                  </a:cubicBezTo>
                  <a:cubicBezTo>
                    <a:pt x="3227" y="3965"/>
                    <a:pt x="2692" y="1905"/>
                    <a:pt x="1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2"/>
            <p:cNvSpPr/>
            <p:nvPr/>
          </p:nvSpPr>
          <p:spPr>
            <a:xfrm>
              <a:off x="674413" y="3913888"/>
              <a:ext cx="61625" cy="889725"/>
            </a:xfrm>
            <a:custGeom>
              <a:avLst/>
              <a:gdLst/>
              <a:ahLst/>
              <a:cxnLst/>
              <a:rect l="l" t="t" r="r" b="b"/>
              <a:pathLst>
                <a:path w="2465" h="35589" extrusionOk="0">
                  <a:moveTo>
                    <a:pt x="584" y="0"/>
                  </a:moveTo>
                  <a:cubicBezTo>
                    <a:pt x="476" y="36"/>
                    <a:pt x="393" y="60"/>
                    <a:pt x="286" y="108"/>
                  </a:cubicBezTo>
                  <a:cubicBezTo>
                    <a:pt x="1667" y="4739"/>
                    <a:pt x="2465" y="9775"/>
                    <a:pt x="1810" y="14562"/>
                  </a:cubicBezTo>
                  <a:cubicBezTo>
                    <a:pt x="1429" y="17300"/>
                    <a:pt x="619" y="19920"/>
                    <a:pt x="286" y="22658"/>
                  </a:cubicBezTo>
                  <a:cubicBezTo>
                    <a:pt x="0" y="25051"/>
                    <a:pt x="0" y="27492"/>
                    <a:pt x="286" y="29897"/>
                  </a:cubicBezTo>
                  <a:cubicBezTo>
                    <a:pt x="524" y="31814"/>
                    <a:pt x="917" y="33719"/>
                    <a:pt x="1524" y="35541"/>
                  </a:cubicBezTo>
                  <a:lnTo>
                    <a:pt x="1834" y="35588"/>
                  </a:lnTo>
                  <a:cubicBezTo>
                    <a:pt x="536" y="31338"/>
                    <a:pt x="12" y="26885"/>
                    <a:pt x="631" y="22360"/>
                  </a:cubicBezTo>
                  <a:cubicBezTo>
                    <a:pt x="988" y="19705"/>
                    <a:pt x="1762" y="17169"/>
                    <a:pt x="2119" y="14514"/>
                  </a:cubicBezTo>
                  <a:cubicBezTo>
                    <a:pt x="2453" y="11930"/>
                    <a:pt x="2369" y="9287"/>
                    <a:pt x="2012" y="6704"/>
                  </a:cubicBezTo>
                  <a:cubicBezTo>
                    <a:pt x="1715" y="4430"/>
                    <a:pt x="1226" y="2191"/>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699713" y="3901688"/>
              <a:ext cx="85450" cy="904600"/>
            </a:xfrm>
            <a:custGeom>
              <a:avLst/>
              <a:gdLst/>
              <a:ahLst/>
              <a:cxnLst/>
              <a:rect l="l" t="t" r="r" b="b"/>
              <a:pathLst>
                <a:path w="3418" h="36184" extrusionOk="0">
                  <a:moveTo>
                    <a:pt x="1346" y="0"/>
                  </a:moveTo>
                  <a:cubicBezTo>
                    <a:pt x="1298" y="12"/>
                    <a:pt x="1250" y="36"/>
                    <a:pt x="1191" y="36"/>
                  </a:cubicBezTo>
                  <a:cubicBezTo>
                    <a:pt x="2917" y="5037"/>
                    <a:pt x="3405" y="10442"/>
                    <a:pt x="2560" y="15717"/>
                  </a:cubicBezTo>
                  <a:cubicBezTo>
                    <a:pt x="1727" y="20836"/>
                    <a:pt x="0" y="25837"/>
                    <a:pt x="322" y="31123"/>
                  </a:cubicBezTo>
                  <a:cubicBezTo>
                    <a:pt x="417" y="32850"/>
                    <a:pt x="750" y="34576"/>
                    <a:pt x="1369" y="36160"/>
                  </a:cubicBezTo>
                  <a:cubicBezTo>
                    <a:pt x="1488" y="36171"/>
                    <a:pt x="1607" y="36183"/>
                    <a:pt x="1727" y="36183"/>
                  </a:cubicBezTo>
                  <a:cubicBezTo>
                    <a:pt x="95" y="32254"/>
                    <a:pt x="464" y="27694"/>
                    <a:pt x="1298" y="23491"/>
                  </a:cubicBezTo>
                  <a:cubicBezTo>
                    <a:pt x="1834" y="20789"/>
                    <a:pt x="2536" y="18110"/>
                    <a:pt x="2941" y="15395"/>
                  </a:cubicBezTo>
                  <a:cubicBezTo>
                    <a:pt x="3334" y="12752"/>
                    <a:pt x="3417" y="10097"/>
                    <a:pt x="3131" y="7442"/>
                  </a:cubicBezTo>
                  <a:cubicBezTo>
                    <a:pt x="2858" y="4870"/>
                    <a:pt x="2250" y="2382"/>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2"/>
            <p:cNvSpPr/>
            <p:nvPr/>
          </p:nvSpPr>
          <p:spPr>
            <a:xfrm>
              <a:off x="740488" y="3893638"/>
              <a:ext cx="74125" cy="910850"/>
            </a:xfrm>
            <a:custGeom>
              <a:avLst/>
              <a:gdLst/>
              <a:ahLst/>
              <a:cxnLst/>
              <a:rect l="l" t="t" r="r" b="b"/>
              <a:pathLst>
                <a:path w="2965" h="36434" extrusionOk="0">
                  <a:moveTo>
                    <a:pt x="1262" y="1"/>
                  </a:moveTo>
                  <a:cubicBezTo>
                    <a:pt x="1155" y="13"/>
                    <a:pt x="1072" y="25"/>
                    <a:pt x="965" y="60"/>
                  </a:cubicBezTo>
                  <a:cubicBezTo>
                    <a:pt x="2620" y="5085"/>
                    <a:pt x="2965" y="10407"/>
                    <a:pt x="1751" y="15634"/>
                  </a:cubicBezTo>
                  <a:cubicBezTo>
                    <a:pt x="1155" y="18182"/>
                    <a:pt x="441" y="20658"/>
                    <a:pt x="215" y="23278"/>
                  </a:cubicBezTo>
                  <a:cubicBezTo>
                    <a:pt x="0" y="25730"/>
                    <a:pt x="84" y="28219"/>
                    <a:pt x="488" y="30659"/>
                  </a:cubicBezTo>
                  <a:cubicBezTo>
                    <a:pt x="798" y="32612"/>
                    <a:pt x="1310" y="34588"/>
                    <a:pt x="2048" y="36434"/>
                  </a:cubicBezTo>
                  <a:cubicBezTo>
                    <a:pt x="2143" y="36410"/>
                    <a:pt x="2227" y="36410"/>
                    <a:pt x="2322" y="36398"/>
                  </a:cubicBezTo>
                  <a:cubicBezTo>
                    <a:pt x="846" y="32267"/>
                    <a:pt x="119" y="27945"/>
                    <a:pt x="500" y="23408"/>
                  </a:cubicBezTo>
                  <a:cubicBezTo>
                    <a:pt x="738" y="20622"/>
                    <a:pt x="1548" y="18015"/>
                    <a:pt x="2143" y="15312"/>
                  </a:cubicBezTo>
                  <a:cubicBezTo>
                    <a:pt x="2691" y="12836"/>
                    <a:pt x="2917" y="10276"/>
                    <a:pt x="2774" y="7740"/>
                  </a:cubicBezTo>
                  <a:cubicBezTo>
                    <a:pt x="2643" y="5097"/>
                    <a:pt x="2155" y="2454"/>
                    <a:pt x="1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2"/>
            <p:cNvSpPr/>
            <p:nvPr/>
          </p:nvSpPr>
          <p:spPr>
            <a:xfrm>
              <a:off x="778588" y="3891863"/>
              <a:ext cx="91100" cy="900425"/>
            </a:xfrm>
            <a:custGeom>
              <a:avLst/>
              <a:gdLst/>
              <a:ahLst/>
              <a:cxnLst/>
              <a:rect l="l" t="t" r="r" b="b"/>
              <a:pathLst>
                <a:path w="3644" h="36017" extrusionOk="0">
                  <a:moveTo>
                    <a:pt x="155" y="0"/>
                  </a:moveTo>
                  <a:cubicBezTo>
                    <a:pt x="107" y="12"/>
                    <a:pt x="48" y="12"/>
                    <a:pt x="0" y="24"/>
                  </a:cubicBezTo>
                  <a:cubicBezTo>
                    <a:pt x="1703" y="4668"/>
                    <a:pt x="2310" y="9704"/>
                    <a:pt x="1715" y="14681"/>
                  </a:cubicBezTo>
                  <a:cubicBezTo>
                    <a:pt x="1417" y="17217"/>
                    <a:pt x="881" y="19717"/>
                    <a:pt x="619" y="22241"/>
                  </a:cubicBezTo>
                  <a:cubicBezTo>
                    <a:pt x="381" y="24563"/>
                    <a:pt x="417" y="26908"/>
                    <a:pt x="834" y="29194"/>
                  </a:cubicBezTo>
                  <a:cubicBezTo>
                    <a:pt x="1286" y="31611"/>
                    <a:pt x="2108" y="33945"/>
                    <a:pt x="3310" y="36017"/>
                  </a:cubicBezTo>
                  <a:cubicBezTo>
                    <a:pt x="3429" y="35981"/>
                    <a:pt x="3525" y="35957"/>
                    <a:pt x="3644" y="35921"/>
                  </a:cubicBezTo>
                  <a:cubicBezTo>
                    <a:pt x="1381" y="31754"/>
                    <a:pt x="453" y="27099"/>
                    <a:pt x="953" y="22241"/>
                  </a:cubicBezTo>
                  <a:cubicBezTo>
                    <a:pt x="1227" y="19669"/>
                    <a:pt x="1774" y="17145"/>
                    <a:pt x="2072" y="14562"/>
                  </a:cubicBezTo>
                  <a:cubicBezTo>
                    <a:pt x="2334" y="12204"/>
                    <a:pt x="2358" y="9775"/>
                    <a:pt x="2060" y="7406"/>
                  </a:cubicBezTo>
                  <a:cubicBezTo>
                    <a:pt x="1751" y="4846"/>
                    <a:pt x="1108" y="2346"/>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2"/>
            <p:cNvSpPr/>
            <p:nvPr/>
          </p:nvSpPr>
          <p:spPr>
            <a:xfrm>
              <a:off x="813713" y="3887688"/>
              <a:ext cx="92300" cy="893000"/>
            </a:xfrm>
            <a:custGeom>
              <a:avLst/>
              <a:gdLst/>
              <a:ahLst/>
              <a:cxnLst/>
              <a:rect l="l" t="t" r="r" b="b"/>
              <a:pathLst>
                <a:path w="3692" h="35720" extrusionOk="0">
                  <a:moveTo>
                    <a:pt x="250" y="1"/>
                  </a:moveTo>
                  <a:cubicBezTo>
                    <a:pt x="167" y="13"/>
                    <a:pt x="72" y="13"/>
                    <a:pt x="0" y="25"/>
                  </a:cubicBezTo>
                  <a:cubicBezTo>
                    <a:pt x="524" y="2465"/>
                    <a:pt x="1250" y="4823"/>
                    <a:pt x="1631" y="7311"/>
                  </a:cubicBezTo>
                  <a:cubicBezTo>
                    <a:pt x="2036" y="9942"/>
                    <a:pt x="2143" y="12621"/>
                    <a:pt x="1929" y="15324"/>
                  </a:cubicBezTo>
                  <a:cubicBezTo>
                    <a:pt x="1548" y="20003"/>
                    <a:pt x="822" y="24611"/>
                    <a:pt x="1477" y="29314"/>
                  </a:cubicBezTo>
                  <a:cubicBezTo>
                    <a:pt x="1786" y="31552"/>
                    <a:pt x="2393" y="33814"/>
                    <a:pt x="3513" y="35719"/>
                  </a:cubicBezTo>
                  <a:cubicBezTo>
                    <a:pt x="3572" y="35696"/>
                    <a:pt x="3632" y="35672"/>
                    <a:pt x="3691" y="35660"/>
                  </a:cubicBezTo>
                  <a:cubicBezTo>
                    <a:pt x="1774" y="31671"/>
                    <a:pt x="1310" y="27325"/>
                    <a:pt x="1512" y="22825"/>
                  </a:cubicBezTo>
                  <a:cubicBezTo>
                    <a:pt x="1631" y="20420"/>
                    <a:pt x="1965" y="18039"/>
                    <a:pt x="2167" y="15645"/>
                  </a:cubicBezTo>
                  <a:cubicBezTo>
                    <a:pt x="2381" y="13157"/>
                    <a:pt x="2346" y="10681"/>
                    <a:pt x="2024" y="8216"/>
                  </a:cubicBezTo>
                  <a:cubicBezTo>
                    <a:pt x="1667" y="5489"/>
                    <a:pt x="1131" y="2584"/>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2"/>
            <p:cNvSpPr/>
            <p:nvPr/>
          </p:nvSpPr>
          <p:spPr>
            <a:xfrm>
              <a:off x="826988" y="3887088"/>
              <a:ext cx="150150" cy="864125"/>
            </a:xfrm>
            <a:custGeom>
              <a:avLst/>
              <a:gdLst/>
              <a:ahLst/>
              <a:cxnLst/>
              <a:rect l="l" t="t" r="r" b="b"/>
              <a:pathLst>
                <a:path w="6006" h="34565" extrusionOk="0">
                  <a:moveTo>
                    <a:pt x="68" y="0"/>
                  </a:moveTo>
                  <a:cubicBezTo>
                    <a:pt x="37" y="0"/>
                    <a:pt x="0" y="42"/>
                    <a:pt x="17" y="84"/>
                  </a:cubicBezTo>
                  <a:cubicBezTo>
                    <a:pt x="4422" y="8788"/>
                    <a:pt x="196" y="19134"/>
                    <a:pt x="3446" y="28147"/>
                  </a:cubicBezTo>
                  <a:cubicBezTo>
                    <a:pt x="4220" y="30290"/>
                    <a:pt x="5244" y="32314"/>
                    <a:pt x="5720" y="34565"/>
                  </a:cubicBezTo>
                  <a:cubicBezTo>
                    <a:pt x="5803" y="34517"/>
                    <a:pt x="5899" y="34458"/>
                    <a:pt x="6006" y="34422"/>
                  </a:cubicBezTo>
                  <a:cubicBezTo>
                    <a:pt x="5649" y="32600"/>
                    <a:pt x="4887" y="30921"/>
                    <a:pt x="4196" y="29207"/>
                  </a:cubicBezTo>
                  <a:cubicBezTo>
                    <a:pt x="3220" y="26802"/>
                    <a:pt x="2672" y="24313"/>
                    <a:pt x="2470" y="21682"/>
                  </a:cubicBezTo>
                  <a:cubicBezTo>
                    <a:pt x="2136" y="16812"/>
                    <a:pt x="2755" y="11919"/>
                    <a:pt x="2184" y="7061"/>
                  </a:cubicBezTo>
                  <a:cubicBezTo>
                    <a:pt x="1910" y="4573"/>
                    <a:pt x="1291" y="2156"/>
                    <a:pt x="100" y="25"/>
                  </a:cubicBezTo>
                  <a:cubicBezTo>
                    <a:pt x="93" y="7"/>
                    <a:pt x="81"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2"/>
            <p:cNvSpPr/>
            <p:nvPr/>
          </p:nvSpPr>
          <p:spPr>
            <a:xfrm>
              <a:off x="887813" y="3883813"/>
              <a:ext cx="109575" cy="854300"/>
            </a:xfrm>
            <a:custGeom>
              <a:avLst/>
              <a:gdLst/>
              <a:ahLst/>
              <a:cxnLst/>
              <a:rect l="l" t="t" r="r" b="b"/>
              <a:pathLst>
                <a:path w="4383" h="34172" extrusionOk="0">
                  <a:moveTo>
                    <a:pt x="299" y="1"/>
                  </a:moveTo>
                  <a:lnTo>
                    <a:pt x="299" y="1"/>
                  </a:lnTo>
                  <a:cubicBezTo>
                    <a:pt x="1382" y="4692"/>
                    <a:pt x="894" y="9466"/>
                    <a:pt x="513" y="14241"/>
                  </a:cubicBezTo>
                  <a:cubicBezTo>
                    <a:pt x="179" y="18646"/>
                    <a:pt x="1" y="23349"/>
                    <a:pt x="1561" y="27516"/>
                  </a:cubicBezTo>
                  <a:cubicBezTo>
                    <a:pt x="2406" y="29778"/>
                    <a:pt x="3763" y="31755"/>
                    <a:pt x="4240" y="34172"/>
                  </a:cubicBezTo>
                  <a:cubicBezTo>
                    <a:pt x="4287" y="34148"/>
                    <a:pt x="4347" y="34112"/>
                    <a:pt x="4382" y="34088"/>
                  </a:cubicBezTo>
                  <a:cubicBezTo>
                    <a:pt x="4144" y="32160"/>
                    <a:pt x="3156" y="30493"/>
                    <a:pt x="2382" y="28802"/>
                  </a:cubicBezTo>
                  <a:cubicBezTo>
                    <a:pt x="1370" y="26611"/>
                    <a:pt x="834" y="24242"/>
                    <a:pt x="656" y="21789"/>
                  </a:cubicBezTo>
                  <a:cubicBezTo>
                    <a:pt x="275" y="16955"/>
                    <a:pt x="1144" y="12133"/>
                    <a:pt x="1251" y="7311"/>
                  </a:cubicBezTo>
                  <a:cubicBezTo>
                    <a:pt x="1311" y="4871"/>
                    <a:pt x="1168" y="2382"/>
                    <a:pt x="572" y="13"/>
                  </a:cubicBezTo>
                  <a:cubicBezTo>
                    <a:pt x="489" y="13"/>
                    <a:pt x="382" y="13"/>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2"/>
            <p:cNvSpPr/>
            <p:nvPr/>
          </p:nvSpPr>
          <p:spPr>
            <a:xfrm>
              <a:off x="908063" y="3885013"/>
              <a:ext cx="114325" cy="840600"/>
            </a:xfrm>
            <a:custGeom>
              <a:avLst/>
              <a:gdLst/>
              <a:ahLst/>
              <a:cxnLst/>
              <a:rect l="l" t="t" r="r" b="b"/>
              <a:pathLst>
                <a:path w="4573" h="33624" extrusionOk="0">
                  <a:moveTo>
                    <a:pt x="393" y="1"/>
                  </a:moveTo>
                  <a:lnTo>
                    <a:pt x="393" y="1"/>
                  </a:lnTo>
                  <a:cubicBezTo>
                    <a:pt x="822" y="2560"/>
                    <a:pt x="1072" y="5156"/>
                    <a:pt x="1096" y="7775"/>
                  </a:cubicBezTo>
                  <a:cubicBezTo>
                    <a:pt x="1108" y="10335"/>
                    <a:pt x="834" y="12847"/>
                    <a:pt x="536" y="15383"/>
                  </a:cubicBezTo>
                  <a:cubicBezTo>
                    <a:pt x="251" y="17836"/>
                    <a:pt x="1" y="20348"/>
                    <a:pt x="417" y="22789"/>
                  </a:cubicBezTo>
                  <a:cubicBezTo>
                    <a:pt x="774" y="24825"/>
                    <a:pt x="1655" y="26670"/>
                    <a:pt x="2489" y="28504"/>
                  </a:cubicBezTo>
                  <a:cubicBezTo>
                    <a:pt x="3251" y="30135"/>
                    <a:pt x="3989" y="31826"/>
                    <a:pt x="4251" y="33624"/>
                  </a:cubicBezTo>
                  <a:cubicBezTo>
                    <a:pt x="4346" y="33552"/>
                    <a:pt x="4465" y="33469"/>
                    <a:pt x="4573" y="33409"/>
                  </a:cubicBezTo>
                  <a:cubicBezTo>
                    <a:pt x="4072" y="30040"/>
                    <a:pt x="1894" y="27135"/>
                    <a:pt x="1001" y="23873"/>
                  </a:cubicBezTo>
                  <a:cubicBezTo>
                    <a:pt x="322" y="21360"/>
                    <a:pt x="477" y="18693"/>
                    <a:pt x="763" y="16122"/>
                  </a:cubicBezTo>
                  <a:cubicBezTo>
                    <a:pt x="1048" y="13526"/>
                    <a:pt x="1358" y="10966"/>
                    <a:pt x="1358" y="8371"/>
                  </a:cubicBezTo>
                  <a:cubicBezTo>
                    <a:pt x="1358" y="5549"/>
                    <a:pt x="1072" y="2751"/>
                    <a:pt x="536" y="12"/>
                  </a:cubicBezTo>
                  <a:cubicBezTo>
                    <a:pt x="501" y="12"/>
                    <a:pt x="441" y="12"/>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2"/>
            <p:cNvSpPr/>
            <p:nvPr/>
          </p:nvSpPr>
          <p:spPr>
            <a:xfrm>
              <a:off x="958963" y="3890963"/>
              <a:ext cx="116700" cy="817400"/>
            </a:xfrm>
            <a:custGeom>
              <a:avLst/>
              <a:gdLst/>
              <a:ahLst/>
              <a:cxnLst/>
              <a:rect l="l" t="t" r="r" b="b"/>
              <a:pathLst>
                <a:path w="4668" h="32696" extrusionOk="0">
                  <a:moveTo>
                    <a:pt x="429" y="1"/>
                  </a:moveTo>
                  <a:cubicBezTo>
                    <a:pt x="322" y="13"/>
                    <a:pt x="251" y="132"/>
                    <a:pt x="286" y="251"/>
                  </a:cubicBezTo>
                  <a:cubicBezTo>
                    <a:pt x="2513" y="5894"/>
                    <a:pt x="560" y="12014"/>
                    <a:pt x="262" y="17824"/>
                  </a:cubicBezTo>
                  <a:cubicBezTo>
                    <a:pt x="0" y="22813"/>
                    <a:pt x="893" y="28349"/>
                    <a:pt x="3227" y="32695"/>
                  </a:cubicBezTo>
                  <a:cubicBezTo>
                    <a:pt x="3287" y="32659"/>
                    <a:pt x="3346" y="32624"/>
                    <a:pt x="3382" y="32576"/>
                  </a:cubicBezTo>
                  <a:cubicBezTo>
                    <a:pt x="2382" y="30195"/>
                    <a:pt x="1524" y="27814"/>
                    <a:pt x="1036" y="25230"/>
                  </a:cubicBezTo>
                  <a:cubicBezTo>
                    <a:pt x="512" y="22408"/>
                    <a:pt x="381" y="19539"/>
                    <a:pt x="620" y="16669"/>
                  </a:cubicBezTo>
                  <a:cubicBezTo>
                    <a:pt x="905" y="13300"/>
                    <a:pt x="1596" y="9835"/>
                    <a:pt x="1620" y="6430"/>
                  </a:cubicBezTo>
                  <a:cubicBezTo>
                    <a:pt x="1679" y="7275"/>
                    <a:pt x="1715" y="8121"/>
                    <a:pt x="1751" y="8978"/>
                  </a:cubicBezTo>
                  <a:cubicBezTo>
                    <a:pt x="1810" y="11800"/>
                    <a:pt x="1632" y="14622"/>
                    <a:pt x="1298" y="17431"/>
                  </a:cubicBezTo>
                  <a:cubicBezTo>
                    <a:pt x="989" y="20075"/>
                    <a:pt x="822" y="22658"/>
                    <a:pt x="1513" y="25254"/>
                  </a:cubicBezTo>
                  <a:cubicBezTo>
                    <a:pt x="2108" y="27564"/>
                    <a:pt x="3132" y="29861"/>
                    <a:pt x="4382" y="31826"/>
                  </a:cubicBezTo>
                  <a:cubicBezTo>
                    <a:pt x="4477" y="31743"/>
                    <a:pt x="4572" y="31671"/>
                    <a:pt x="4668" y="31588"/>
                  </a:cubicBezTo>
                  <a:cubicBezTo>
                    <a:pt x="3537" y="29421"/>
                    <a:pt x="2394" y="27337"/>
                    <a:pt x="1798" y="24897"/>
                  </a:cubicBezTo>
                  <a:cubicBezTo>
                    <a:pt x="1108" y="22099"/>
                    <a:pt x="1453" y="19384"/>
                    <a:pt x="1751" y="16550"/>
                  </a:cubicBezTo>
                  <a:cubicBezTo>
                    <a:pt x="2048" y="13752"/>
                    <a:pt x="2156" y="10907"/>
                    <a:pt x="2036" y="8097"/>
                  </a:cubicBezTo>
                  <a:cubicBezTo>
                    <a:pt x="1917" y="5454"/>
                    <a:pt x="1691" y="2680"/>
                    <a:pt x="1084" y="108"/>
                  </a:cubicBezTo>
                  <a:cubicBezTo>
                    <a:pt x="1024" y="84"/>
                    <a:pt x="965" y="72"/>
                    <a:pt x="882" y="72"/>
                  </a:cubicBezTo>
                  <a:cubicBezTo>
                    <a:pt x="965" y="667"/>
                    <a:pt x="1048" y="1275"/>
                    <a:pt x="1120" y="1870"/>
                  </a:cubicBezTo>
                  <a:cubicBezTo>
                    <a:pt x="977" y="1263"/>
                    <a:pt x="786" y="667"/>
                    <a:pt x="560" y="72"/>
                  </a:cubicBezTo>
                  <a:cubicBezTo>
                    <a:pt x="548" y="48"/>
                    <a:pt x="524" y="13"/>
                    <a:pt x="512" y="13"/>
                  </a:cubicBezTo>
                  <a:cubicBezTo>
                    <a:pt x="489" y="13"/>
                    <a:pt x="453"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2"/>
            <p:cNvSpPr/>
            <p:nvPr/>
          </p:nvSpPr>
          <p:spPr>
            <a:xfrm>
              <a:off x="1000338" y="3897213"/>
              <a:ext cx="101225" cy="765000"/>
            </a:xfrm>
            <a:custGeom>
              <a:avLst/>
              <a:gdLst/>
              <a:ahLst/>
              <a:cxnLst/>
              <a:rect l="l" t="t" r="r" b="b"/>
              <a:pathLst>
                <a:path w="4049" h="30600" extrusionOk="0">
                  <a:moveTo>
                    <a:pt x="0" y="1"/>
                  </a:moveTo>
                  <a:cubicBezTo>
                    <a:pt x="2679" y="4751"/>
                    <a:pt x="1477" y="10704"/>
                    <a:pt x="1227" y="15991"/>
                  </a:cubicBezTo>
                  <a:cubicBezTo>
                    <a:pt x="989" y="20956"/>
                    <a:pt x="1941" y="26075"/>
                    <a:pt x="3846" y="30600"/>
                  </a:cubicBezTo>
                  <a:cubicBezTo>
                    <a:pt x="3918" y="30540"/>
                    <a:pt x="3989" y="30469"/>
                    <a:pt x="4049" y="30409"/>
                  </a:cubicBezTo>
                  <a:cubicBezTo>
                    <a:pt x="3275" y="28302"/>
                    <a:pt x="2584" y="26171"/>
                    <a:pt x="2132" y="23932"/>
                  </a:cubicBezTo>
                  <a:cubicBezTo>
                    <a:pt x="1524" y="20968"/>
                    <a:pt x="1370" y="17979"/>
                    <a:pt x="1572" y="14955"/>
                  </a:cubicBezTo>
                  <a:cubicBezTo>
                    <a:pt x="1882" y="10014"/>
                    <a:pt x="2727" y="4525"/>
                    <a:pt x="358" y="9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2"/>
            <p:cNvSpPr/>
            <p:nvPr/>
          </p:nvSpPr>
          <p:spPr>
            <a:xfrm>
              <a:off x="1025038" y="3903163"/>
              <a:ext cx="91400" cy="745375"/>
            </a:xfrm>
            <a:custGeom>
              <a:avLst/>
              <a:gdLst/>
              <a:ahLst/>
              <a:cxnLst/>
              <a:rect l="l" t="t" r="r" b="b"/>
              <a:pathLst>
                <a:path w="3656" h="29815" extrusionOk="0">
                  <a:moveTo>
                    <a:pt x="1" y="1"/>
                  </a:moveTo>
                  <a:lnTo>
                    <a:pt x="1" y="1"/>
                  </a:lnTo>
                  <a:cubicBezTo>
                    <a:pt x="2334" y="4549"/>
                    <a:pt x="2203" y="9859"/>
                    <a:pt x="1870" y="14931"/>
                  </a:cubicBezTo>
                  <a:cubicBezTo>
                    <a:pt x="1691" y="17658"/>
                    <a:pt x="1537" y="20396"/>
                    <a:pt x="1751" y="23135"/>
                  </a:cubicBezTo>
                  <a:cubicBezTo>
                    <a:pt x="1929" y="25385"/>
                    <a:pt x="2382" y="27838"/>
                    <a:pt x="3442" y="29814"/>
                  </a:cubicBezTo>
                  <a:lnTo>
                    <a:pt x="3656" y="29588"/>
                  </a:lnTo>
                  <a:cubicBezTo>
                    <a:pt x="2870" y="27766"/>
                    <a:pt x="2322" y="25944"/>
                    <a:pt x="2096" y="23897"/>
                  </a:cubicBezTo>
                  <a:cubicBezTo>
                    <a:pt x="1858" y="21777"/>
                    <a:pt x="1894" y="19622"/>
                    <a:pt x="1989" y="17491"/>
                  </a:cubicBezTo>
                  <a:cubicBezTo>
                    <a:pt x="2191" y="13372"/>
                    <a:pt x="2668" y="9204"/>
                    <a:pt x="1953" y="5109"/>
                  </a:cubicBezTo>
                  <a:cubicBezTo>
                    <a:pt x="1632" y="3311"/>
                    <a:pt x="1096" y="1584"/>
                    <a:pt x="203" y="60"/>
                  </a:cubicBezTo>
                  <a:cubicBezTo>
                    <a:pt x="132" y="48"/>
                    <a:pt x="72" y="1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2"/>
            <p:cNvSpPr/>
            <p:nvPr/>
          </p:nvSpPr>
          <p:spPr>
            <a:xfrm>
              <a:off x="1071763" y="3939488"/>
              <a:ext cx="65225" cy="684925"/>
            </a:xfrm>
            <a:custGeom>
              <a:avLst/>
              <a:gdLst/>
              <a:ahLst/>
              <a:cxnLst/>
              <a:rect l="l" t="t" r="r" b="b"/>
              <a:pathLst>
                <a:path w="2609" h="27397" extrusionOk="0">
                  <a:moveTo>
                    <a:pt x="1656" y="0"/>
                  </a:moveTo>
                  <a:lnTo>
                    <a:pt x="1656" y="0"/>
                  </a:lnTo>
                  <a:cubicBezTo>
                    <a:pt x="2120" y="1977"/>
                    <a:pt x="2346" y="4025"/>
                    <a:pt x="2287" y="6096"/>
                  </a:cubicBezTo>
                  <a:cubicBezTo>
                    <a:pt x="2204" y="8763"/>
                    <a:pt x="1549" y="11264"/>
                    <a:pt x="989" y="13835"/>
                  </a:cubicBezTo>
                  <a:cubicBezTo>
                    <a:pt x="1" y="18372"/>
                    <a:pt x="322" y="23348"/>
                    <a:pt x="2537" y="27397"/>
                  </a:cubicBezTo>
                  <a:cubicBezTo>
                    <a:pt x="2561" y="27361"/>
                    <a:pt x="2585" y="27337"/>
                    <a:pt x="2608" y="27301"/>
                  </a:cubicBezTo>
                  <a:cubicBezTo>
                    <a:pt x="1608" y="25015"/>
                    <a:pt x="918" y="22622"/>
                    <a:pt x="715" y="20074"/>
                  </a:cubicBezTo>
                  <a:cubicBezTo>
                    <a:pt x="525" y="17479"/>
                    <a:pt x="942" y="15026"/>
                    <a:pt x="1537" y="12526"/>
                  </a:cubicBezTo>
                  <a:cubicBezTo>
                    <a:pt x="2108" y="10133"/>
                    <a:pt x="2549" y="7751"/>
                    <a:pt x="2537" y="5251"/>
                  </a:cubicBezTo>
                  <a:cubicBezTo>
                    <a:pt x="2525" y="3525"/>
                    <a:pt x="2323" y="1810"/>
                    <a:pt x="1954" y="155"/>
                  </a:cubicBezTo>
                  <a:cubicBezTo>
                    <a:pt x="1846" y="96"/>
                    <a:pt x="1763" y="60"/>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2"/>
            <p:cNvSpPr/>
            <p:nvPr/>
          </p:nvSpPr>
          <p:spPr>
            <a:xfrm>
              <a:off x="1092613" y="3948713"/>
              <a:ext cx="69375" cy="651600"/>
            </a:xfrm>
            <a:custGeom>
              <a:avLst/>
              <a:gdLst/>
              <a:ahLst/>
              <a:cxnLst/>
              <a:rect l="l" t="t" r="r" b="b"/>
              <a:pathLst>
                <a:path w="2775" h="26064" extrusionOk="0">
                  <a:moveTo>
                    <a:pt x="1465" y="0"/>
                  </a:moveTo>
                  <a:lnTo>
                    <a:pt x="1465" y="0"/>
                  </a:lnTo>
                  <a:cubicBezTo>
                    <a:pt x="1846" y="1858"/>
                    <a:pt x="2191" y="3739"/>
                    <a:pt x="2322" y="5656"/>
                  </a:cubicBezTo>
                  <a:cubicBezTo>
                    <a:pt x="2525" y="8394"/>
                    <a:pt x="2084" y="11038"/>
                    <a:pt x="1584" y="13728"/>
                  </a:cubicBezTo>
                  <a:cubicBezTo>
                    <a:pt x="834" y="17669"/>
                    <a:pt x="0" y="22682"/>
                    <a:pt x="2548" y="26063"/>
                  </a:cubicBezTo>
                  <a:cubicBezTo>
                    <a:pt x="2608" y="25980"/>
                    <a:pt x="2679" y="25897"/>
                    <a:pt x="2739" y="25825"/>
                  </a:cubicBezTo>
                  <a:cubicBezTo>
                    <a:pt x="108" y="21741"/>
                    <a:pt x="1358" y="16705"/>
                    <a:pt x="2167" y="12145"/>
                  </a:cubicBezTo>
                  <a:cubicBezTo>
                    <a:pt x="2596" y="9692"/>
                    <a:pt x="2775" y="7263"/>
                    <a:pt x="2525" y="4763"/>
                  </a:cubicBezTo>
                  <a:cubicBezTo>
                    <a:pt x="2358" y="3227"/>
                    <a:pt x="2108" y="1679"/>
                    <a:pt x="1763" y="179"/>
                  </a:cubicBezTo>
                  <a:cubicBezTo>
                    <a:pt x="1655" y="120"/>
                    <a:pt x="1572" y="6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2"/>
            <p:cNvSpPr/>
            <p:nvPr/>
          </p:nvSpPr>
          <p:spPr>
            <a:xfrm>
              <a:off x="1117013" y="3991563"/>
              <a:ext cx="82175" cy="580775"/>
            </a:xfrm>
            <a:custGeom>
              <a:avLst/>
              <a:gdLst/>
              <a:ahLst/>
              <a:cxnLst/>
              <a:rect l="l" t="t" r="r" b="b"/>
              <a:pathLst>
                <a:path w="3287" h="23231" extrusionOk="0">
                  <a:moveTo>
                    <a:pt x="2834" y="1"/>
                  </a:moveTo>
                  <a:lnTo>
                    <a:pt x="2834" y="1"/>
                  </a:lnTo>
                  <a:cubicBezTo>
                    <a:pt x="3037" y="3811"/>
                    <a:pt x="1918" y="7573"/>
                    <a:pt x="1156" y="11371"/>
                  </a:cubicBezTo>
                  <a:cubicBezTo>
                    <a:pt x="382" y="15277"/>
                    <a:pt x="132" y="19920"/>
                    <a:pt x="2465" y="23230"/>
                  </a:cubicBezTo>
                  <a:cubicBezTo>
                    <a:pt x="2501" y="23194"/>
                    <a:pt x="2513" y="23170"/>
                    <a:pt x="2537" y="23123"/>
                  </a:cubicBezTo>
                  <a:cubicBezTo>
                    <a:pt x="1" y="19230"/>
                    <a:pt x="787" y="14027"/>
                    <a:pt x="1787" y="9621"/>
                  </a:cubicBezTo>
                  <a:cubicBezTo>
                    <a:pt x="2453" y="6728"/>
                    <a:pt x="3287" y="3478"/>
                    <a:pt x="3227" y="358"/>
                  </a:cubicBezTo>
                  <a:cubicBezTo>
                    <a:pt x="3108" y="239"/>
                    <a:pt x="2977" y="120"/>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2"/>
            <p:cNvSpPr/>
            <p:nvPr/>
          </p:nvSpPr>
          <p:spPr>
            <a:xfrm>
              <a:off x="1151538" y="4023413"/>
              <a:ext cx="88425" cy="526600"/>
            </a:xfrm>
            <a:custGeom>
              <a:avLst/>
              <a:gdLst/>
              <a:ahLst/>
              <a:cxnLst/>
              <a:rect l="l" t="t" r="r" b="b"/>
              <a:pathLst>
                <a:path w="3537" h="21064" extrusionOk="0">
                  <a:moveTo>
                    <a:pt x="2692" y="1"/>
                  </a:moveTo>
                  <a:lnTo>
                    <a:pt x="2692" y="1"/>
                  </a:lnTo>
                  <a:cubicBezTo>
                    <a:pt x="2823" y="775"/>
                    <a:pt x="2918" y="1561"/>
                    <a:pt x="2989" y="2346"/>
                  </a:cubicBezTo>
                  <a:cubicBezTo>
                    <a:pt x="3227" y="4990"/>
                    <a:pt x="2930" y="7514"/>
                    <a:pt x="2263" y="10062"/>
                  </a:cubicBezTo>
                  <a:cubicBezTo>
                    <a:pt x="1382" y="13384"/>
                    <a:pt x="1" y="17813"/>
                    <a:pt x="1727" y="21063"/>
                  </a:cubicBezTo>
                  <a:cubicBezTo>
                    <a:pt x="1811" y="20944"/>
                    <a:pt x="1894" y="20825"/>
                    <a:pt x="1977" y="20694"/>
                  </a:cubicBezTo>
                  <a:cubicBezTo>
                    <a:pt x="287" y="16884"/>
                    <a:pt x="2084" y="12598"/>
                    <a:pt x="2942" y="8645"/>
                  </a:cubicBezTo>
                  <a:cubicBezTo>
                    <a:pt x="3537" y="5895"/>
                    <a:pt x="3466" y="3132"/>
                    <a:pt x="3037" y="406"/>
                  </a:cubicBezTo>
                  <a:cubicBezTo>
                    <a:pt x="2930" y="263"/>
                    <a:pt x="2811" y="132"/>
                    <a:pt x="2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2"/>
            <p:cNvSpPr/>
            <p:nvPr/>
          </p:nvSpPr>
          <p:spPr>
            <a:xfrm>
              <a:off x="1182788" y="4095163"/>
              <a:ext cx="93500" cy="408400"/>
            </a:xfrm>
            <a:custGeom>
              <a:avLst/>
              <a:gdLst/>
              <a:ahLst/>
              <a:cxnLst/>
              <a:rect l="l" t="t" r="r" b="b"/>
              <a:pathLst>
                <a:path w="3740" h="16336" extrusionOk="0">
                  <a:moveTo>
                    <a:pt x="3466" y="0"/>
                  </a:moveTo>
                  <a:cubicBezTo>
                    <a:pt x="3299" y="1941"/>
                    <a:pt x="2918" y="3870"/>
                    <a:pt x="2406" y="5751"/>
                  </a:cubicBezTo>
                  <a:cubicBezTo>
                    <a:pt x="1501" y="9097"/>
                    <a:pt x="1" y="13121"/>
                    <a:pt x="1692" y="16336"/>
                  </a:cubicBezTo>
                  <a:cubicBezTo>
                    <a:pt x="1727" y="16276"/>
                    <a:pt x="1751" y="16229"/>
                    <a:pt x="1787" y="16169"/>
                  </a:cubicBezTo>
                  <a:cubicBezTo>
                    <a:pt x="120" y="12490"/>
                    <a:pt x="2263" y="7906"/>
                    <a:pt x="3097" y="4251"/>
                  </a:cubicBezTo>
                  <a:cubicBezTo>
                    <a:pt x="3382" y="3025"/>
                    <a:pt x="3597" y="1762"/>
                    <a:pt x="3740" y="500"/>
                  </a:cubicBezTo>
                  <a:cubicBezTo>
                    <a:pt x="3644" y="334"/>
                    <a:pt x="3561" y="155"/>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2"/>
            <p:cNvSpPr/>
            <p:nvPr/>
          </p:nvSpPr>
          <p:spPr>
            <a:xfrm>
              <a:off x="1227163" y="4136838"/>
              <a:ext cx="68475" cy="320600"/>
            </a:xfrm>
            <a:custGeom>
              <a:avLst/>
              <a:gdLst/>
              <a:ahLst/>
              <a:cxnLst/>
              <a:rect l="l" t="t" r="r" b="b"/>
              <a:pathLst>
                <a:path w="2739" h="12824" extrusionOk="0">
                  <a:moveTo>
                    <a:pt x="2500" y="0"/>
                  </a:moveTo>
                  <a:cubicBezTo>
                    <a:pt x="2357" y="941"/>
                    <a:pt x="2203" y="1881"/>
                    <a:pt x="1976" y="2786"/>
                  </a:cubicBezTo>
                  <a:cubicBezTo>
                    <a:pt x="1226" y="5906"/>
                    <a:pt x="0" y="9585"/>
                    <a:pt x="929" y="12823"/>
                  </a:cubicBezTo>
                  <a:cubicBezTo>
                    <a:pt x="1024" y="12645"/>
                    <a:pt x="1107" y="12478"/>
                    <a:pt x="1191" y="12299"/>
                  </a:cubicBezTo>
                  <a:cubicBezTo>
                    <a:pt x="417" y="8739"/>
                    <a:pt x="1881" y="5060"/>
                    <a:pt x="2572" y="1524"/>
                  </a:cubicBezTo>
                  <a:cubicBezTo>
                    <a:pt x="2631" y="1227"/>
                    <a:pt x="2679" y="929"/>
                    <a:pt x="2738" y="619"/>
                  </a:cubicBezTo>
                  <a:cubicBezTo>
                    <a:pt x="2655" y="405"/>
                    <a:pt x="2572" y="215"/>
                    <a:pt x="2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2"/>
            <p:cNvSpPr/>
            <p:nvPr/>
          </p:nvSpPr>
          <p:spPr>
            <a:xfrm>
              <a:off x="1289963" y="4182063"/>
              <a:ext cx="21450" cy="166125"/>
            </a:xfrm>
            <a:custGeom>
              <a:avLst/>
              <a:gdLst/>
              <a:ahLst/>
              <a:cxnLst/>
              <a:rect l="l" t="t" r="r" b="b"/>
              <a:pathLst>
                <a:path w="858" h="6645" extrusionOk="0">
                  <a:moveTo>
                    <a:pt x="643" y="1"/>
                  </a:moveTo>
                  <a:cubicBezTo>
                    <a:pt x="262" y="2227"/>
                    <a:pt x="0" y="4442"/>
                    <a:pt x="191" y="6645"/>
                  </a:cubicBezTo>
                  <a:cubicBezTo>
                    <a:pt x="262" y="6395"/>
                    <a:pt x="357" y="6133"/>
                    <a:pt x="429" y="5871"/>
                  </a:cubicBezTo>
                  <a:cubicBezTo>
                    <a:pt x="417" y="4180"/>
                    <a:pt x="607" y="2477"/>
                    <a:pt x="857" y="799"/>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42"/>
          <p:cNvGrpSpPr/>
          <p:nvPr/>
        </p:nvGrpSpPr>
        <p:grpSpPr>
          <a:xfrm flipH="1">
            <a:off x="6108983" y="4010400"/>
            <a:ext cx="766475" cy="685500"/>
            <a:chOff x="3769525" y="2243300"/>
            <a:chExt cx="766475" cy="685500"/>
          </a:xfrm>
        </p:grpSpPr>
        <p:sp>
          <p:nvSpPr>
            <p:cNvPr id="1158" name="Google Shape;1158;p42"/>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a:noFill/>
            </a:ln>
            <a:effectLst>
              <a:outerShdw blurRad="57150" dist="28575" dir="906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2"/>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2"/>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2"/>
          <p:cNvGrpSpPr/>
          <p:nvPr/>
        </p:nvGrpSpPr>
        <p:grpSpPr>
          <a:xfrm rot="9044112" flipH="1">
            <a:off x="3884005" y="4105861"/>
            <a:ext cx="453659" cy="241576"/>
            <a:chOff x="589425" y="3288600"/>
            <a:chExt cx="362250" cy="192900"/>
          </a:xfrm>
        </p:grpSpPr>
        <p:sp>
          <p:nvSpPr>
            <p:cNvPr id="1162" name="Google Shape;1162;p42"/>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2"/>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164" name="Google Shape;1164;p42"/>
          <p:cNvGrpSpPr/>
          <p:nvPr/>
        </p:nvGrpSpPr>
        <p:grpSpPr>
          <a:xfrm rot="1283366" flipH="1">
            <a:off x="8044823" y="2168543"/>
            <a:ext cx="319424" cy="328379"/>
            <a:chOff x="721875" y="2936175"/>
            <a:chExt cx="202425" cy="208100"/>
          </a:xfrm>
        </p:grpSpPr>
        <p:sp>
          <p:nvSpPr>
            <p:cNvPr id="1165" name="Google Shape;1165;p42"/>
            <p:cNvSpPr/>
            <p:nvPr/>
          </p:nvSpPr>
          <p:spPr>
            <a:xfrm>
              <a:off x="721875" y="2936175"/>
              <a:ext cx="202425" cy="208100"/>
            </a:xfrm>
            <a:custGeom>
              <a:avLst/>
              <a:gdLst/>
              <a:ahLst/>
              <a:cxnLst/>
              <a:rect l="l" t="t" r="r" b="b"/>
              <a:pathLst>
                <a:path w="8097" h="8324" extrusionOk="0">
                  <a:moveTo>
                    <a:pt x="8097" y="1"/>
                  </a:moveTo>
                  <a:lnTo>
                    <a:pt x="8097" y="1"/>
                  </a:lnTo>
                  <a:cubicBezTo>
                    <a:pt x="8096" y="1"/>
                    <a:pt x="5001" y="525"/>
                    <a:pt x="2501" y="2739"/>
                  </a:cubicBezTo>
                  <a:cubicBezTo>
                    <a:pt x="0" y="4965"/>
                    <a:pt x="1691" y="8323"/>
                    <a:pt x="1691" y="8323"/>
                  </a:cubicBezTo>
                  <a:cubicBezTo>
                    <a:pt x="1691" y="8323"/>
                    <a:pt x="4251" y="7763"/>
                    <a:pt x="5715" y="6299"/>
                  </a:cubicBezTo>
                  <a:cubicBezTo>
                    <a:pt x="7192" y="4823"/>
                    <a:pt x="6989" y="3430"/>
                    <a:pt x="7204" y="2227"/>
                  </a:cubicBezTo>
                  <a:cubicBezTo>
                    <a:pt x="7406" y="1013"/>
                    <a:pt x="8097" y="1"/>
                    <a:pt x="809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2"/>
            <p:cNvSpPr/>
            <p:nvPr/>
          </p:nvSpPr>
          <p:spPr>
            <a:xfrm>
              <a:off x="759375" y="2951225"/>
              <a:ext cx="149500" cy="178175"/>
            </a:xfrm>
            <a:custGeom>
              <a:avLst/>
              <a:gdLst/>
              <a:ahLst/>
              <a:cxnLst/>
              <a:rect l="l" t="t" r="r" b="b"/>
              <a:pathLst>
                <a:path w="5980" h="7127" extrusionOk="0">
                  <a:moveTo>
                    <a:pt x="5120" y="708"/>
                  </a:moveTo>
                  <a:lnTo>
                    <a:pt x="5120" y="708"/>
                  </a:lnTo>
                  <a:cubicBezTo>
                    <a:pt x="4573" y="1185"/>
                    <a:pt x="4037" y="1708"/>
                    <a:pt x="3525" y="2256"/>
                  </a:cubicBezTo>
                  <a:cubicBezTo>
                    <a:pt x="3561" y="2018"/>
                    <a:pt x="3561" y="1780"/>
                    <a:pt x="3525" y="1542"/>
                  </a:cubicBezTo>
                  <a:cubicBezTo>
                    <a:pt x="4049" y="1244"/>
                    <a:pt x="4584" y="982"/>
                    <a:pt x="5120" y="708"/>
                  </a:cubicBezTo>
                  <a:close/>
                  <a:moveTo>
                    <a:pt x="5204" y="875"/>
                  </a:moveTo>
                  <a:lnTo>
                    <a:pt x="5204" y="875"/>
                  </a:lnTo>
                  <a:cubicBezTo>
                    <a:pt x="5061" y="1327"/>
                    <a:pt x="4954" y="1768"/>
                    <a:pt x="4846" y="2232"/>
                  </a:cubicBezTo>
                  <a:cubicBezTo>
                    <a:pt x="4735" y="2208"/>
                    <a:pt x="4619" y="2196"/>
                    <a:pt x="4502" y="2196"/>
                  </a:cubicBezTo>
                  <a:cubicBezTo>
                    <a:pt x="4280" y="2196"/>
                    <a:pt x="4052" y="2238"/>
                    <a:pt x="3834" y="2316"/>
                  </a:cubicBezTo>
                  <a:cubicBezTo>
                    <a:pt x="4287" y="1816"/>
                    <a:pt x="4739" y="1339"/>
                    <a:pt x="5204" y="875"/>
                  </a:cubicBezTo>
                  <a:close/>
                  <a:moveTo>
                    <a:pt x="3322" y="1649"/>
                  </a:moveTo>
                  <a:lnTo>
                    <a:pt x="3322" y="1649"/>
                  </a:lnTo>
                  <a:cubicBezTo>
                    <a:pt x="3287" y="1970"/>
                    <a:pt x="3251" y="2304"/>
                    <a:pt x="3168" y="2637"/>
                  </a:cubicBezTo>
                  <a:cubicBezTo>
                    <a:pt x="2858" y="2994"/>
                    <a:pt x="2572" y="3351"/>
                    <a:pt x="2298" y="3732"/>
                  </a:cubicBezTo>
                  <a:cubicBezTo>
                    <a:pt x="2298" y="3304"/>
                    <a:pt x="2263" y="2851"/>
                    <a:pt x="2179" y="2423"/>
                  </a:cubicBezTo>
                  <a:cubicBezTo>
                    <a:pt x="2549" y="2137"/>
                    <a:pt x="2918" y="1887"/>
                    <a:pt x="3322" y="1649"/>
                  </a:cubicBezTo>
                  <a:close/>
                  <a:moveTo>
                    <a:pt x="4835" y="2339"/>
                  </a:moveTo>
                  <a:lnTo>
                    <a:pt x="4835" y="2339"/>
                  </a:lnTo>
                  <a:cubicBezTo>
                    <a:pt x="4751" y="2780"/>
                    <a:pt x="4644" y="3244"/>
                    <a:pt x="4525" y="3685"/>
                  </a:cubicBezTo>
                  <a:cubicBezTo>
                    <a:pt x="4385" y="3670"/>
                    <a:pt x="4245" y="3663"/>
                    <a:pt x="4106" y="3663"/>
                  </a:cubicBezTo>
                  <a:cubicBezTo>
                    <a:pt x="3584" y="3663"/>
                    <a:pt x="3071" y="3763"/>
                    <a:pt x="2572" y="3923"/>
                  </a:cubicBezTo>
                  <a:cubicBezTo>
                    <a:pt x="2679" y="3768"/>
                    <a:pt x="2799" y="3613"/>
                    <a:pt x="2918" y="3447"/>
                  </a:cubicBezTo>
                  <a:cubicBezTo>
                    <a:pt x="3072" y="3256"/>
                    <a:pt x="3215" y="3066"/>
                    <a:pt x="3382" y="2875"/>
                  </a:cubicBezTo>
                  <a:cubicBezTo>
                    <a:pt x="3382" y="2851"/>
                    <a:pt x="3382" y="2851"/>
                    <a:pt x="3394" y="2851"/>
                  </a:cubicBezTo>
                  <a:cubicBezTo>
                    <a:pt x="3846" y="2482"/>
                    <a:pt x="4299" y="2411"/>
                    <a:pt x="4835" y="2339"/>
                  </a:cubicBezTo>
                  <a:close/>
                  <a:moveTo>
                    <a:pt x="4454" y="3863"/>
                  </a:moveTo>
                  <a:cubicBezTo>
                    <a:pt x="4406" y="4006"/>
                    <a:pt x="4358" y="4149"/>
                    <a:pt x="4299" y="4304"/>
                  </a:cubicBezTo>
                  <a:cubicBezTo>
                    <a:pt x="4156" y="4673"/>
                    <a:pt x="3942" y="5018"/>
                    <a:pt x="3703" y="5328"/>
                  </a:cubicBezTo>
                  <a:cubicBezTo>
                    <a:pt x="3414" y="5238"/>
                    <a:pt x="3118" y="5193"/>
                    <a:pt x="2826" y="5193"/>
                  </a:cubicBezTo>
                  <a:cubicBezTo>
                    <a:pt x="2386" y="5193"/>
                    <a:pt x="1954" y="5294"/>
                    <a:pt x="1560" y="5495"/>
                  </a:cubicBezTo>
                  <a:cubicBezTo>
                    <a:pt x="1798" y="5078"/>
                    <a:pt x="2060" y="4673"/>
                    <a:pt x="2322" y="4268"/>
                  </a:cubicBezTo>
                  <a:cubicBezTo>
                    <a:pt x="3013" y="4006"/>
                    <a:pt x="3727" y="3887"/>
                    <a:pt x="4454" y="3863"/>
                  </a:cubicBezTo>
                  <a:close/>
                  <a:moveTo>
                    <a:pt x="2037" y="2554"/>
                  </a:moveTo>
                  <a:cubicBezTo>
                    <a:pt x="2060" y="3066"/>
                    <a:pt x="2072" y="3566"/>
                    <a:pt x="2060" y="4078"/>
                  </a:cubicBezTo>
                  <a:cubicBezTo>
                    <a:pt x="1715" y="4554"/>
                    <a:pt x="1406" y="5054"/>
                    <a:pt x="1120" y="5566"/>
                  </a:cubicBezTo>
                  <a:cubicBezTo>
                    <a:pt x="1108" y="5018"/>
                    <a:pt x="1048" y="4447"/>
                    <a:pt x="941" y="3899"/>
                  </a:cubicBezTo>
                  <a:cubicBezTo>
                    <a:pt x="1167" y="3506"/>
                    <a:pt x="1429" y="3137"/>
                    <a:pt x="1763" y="2816"/>
                  </a:cubicBezTo>
                  <a:cubicBezTo>
                    <a:pt x="1846" y="2720"/>
                    <a:pt x="1941" y="2637"/>
                    <a:pt x="2037" y="2554"/>
                  </a:cubicBezTo>
                  <a:close/>
                  <a:moveTo>
                    <a:pt x="846" y="4125"/>
                  </a:moveTo>
                  <a:cubicBezTo>
                    <a:pt x="894" y="4744"/>
                    <a:pt x="929" y="5376"/>
                    <a:pt x="905" y="5995"/>
                  </a:cubicBezTo>
                  <a:cubicBezTo>
                    <a:pt x="774" y="6245"/>
                    <a:pt x="655" y="6507"/>
                    <a:pt x="548" y="6757"/>
                  </a:cubicBezTo>
                  <a:cubicBezTo>
                    <a:pt x="393" y="5852"/>
                    <a:pt x="489" y="4923"/>
                    <a:pt x="846" y="4125"/>
                  </a:cubicBezTo>
                  <a:close/>
                  <a:moveTo>
                    <a:pt x="2856" y="5427"/>
                  </a:moveTo>
                  <a:cubicBezTo>
                    <a:pt x="3083" y="5427"/>
                    <a:pt x="3315" y="5454"/>
                    <a:pt x="3549" y="5506"/>
                  </a:cubicBezTo>
                  <a:cubicBezTo>
                    <a:pt x="2846" y="6280"/>
                    <a:pt x="1858" y="6757"/>
                    <a:pt x="810" y="6828"/>
                  </a:cubicBezTo>
                  <a:cubicBezTo>
                    <a:pt x="989" y="6519"/>
                    <a:pt x="1144" y="6209"/>
                    <a:pt x="1322" y="5911"/>
                  </a:cubicBezTo>
                  <a:cubicBezTo>
                    <a:pt x="1785" y="5583"/>
                    <a:pt x="2307" y="5427"/>
                    <a:pt x="2856" y="5427"/>
                  </a:cubicBezTo>
                  <a:close/>
                  <a:moveTo>
                    <a:pt x="5729" y="1"/>
                  </a:moveTo>
                  <a:cubicBezTo>
                    <a:pt x="5695" y="1"/>
                    <a:pt x="5658" y="10"/>
                    <a:pt x="5620" y="30"/>
                  </a:cubicBezTo>
                  <a:cubicBezTo>
                    <a:pt x="4013" y="887"/>
                    <a:pt x="2048" y="1661"/>
                    <a:pt x="965" y="3209"/>
                  </a:cubicBezTo>
                  <a:cubicBezTo>
                    <a:pt x="179" y="4340"/>
                    <a:pt x="1" y="5709"/>
                    <a:pt x="441" y="6995"/>
                  </a:cubicBezTo>
                  <a:cubicBezTo>
                    <a:pt x="441" y="7007"/>
                    <a:pt x="465" y="7019"/>
                    <a:pt x="465" y="7042"/>
                  </a:cubicBezTo>
                  <a:cubicBezTo>
                    <a:pt x="465" y="7054"/>
                    <a:pt x="477" y="7066"/>
                    <a:pt x="477" y="7078"/>
                  </a:cubicBezTo>
                  <a:cubicBezTo>
                    <a:pt x="484" y="7112"/>
                    <a:pt x="505" y="7126"/>
                    <a:pt x="530" y="7126"/>
                  </a:cubicBezTo>
                  <a:cubicBezTo>
                    <a:pt x="548" y="7126"/>
                    <a:pt x="568" y="7118"/>
                    <a:pt x="584" y="7102"/>
                  </a:cubicBezTo>
                  <a:cubicBezTo>
                    <a:pt x="2025" y="7066"/>
                    <a:pt x="3382" y="6340"/>
                    <a:pt x="4168" y="5137"/>
                  </a:cubicBezTo>
                  <a:cubicBezTo>
                    <a:pt x="5120" y="3661"/>
                    <a:pt x="4942" y="1780"/>
                    <a:pt x="5882" y="315"/>
                  </a:cubicBezTo>
                  <a:cubicBezTo>
                    <a:pt x="5979" y="170"/>
                    <a:pt x="5879" y="1"/>
                    <a:pt x="5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167" name="Google Shape;1167;p42"/>
          <p:cNvGrpSpPr/>
          <p:nvPr/>
        </p:nvGrpSpPr>
        <p:grpSpPr>
          <a:xfrm rot="2700000" flipH="1">
            <a:off x="8323084" y="2867583"/>
            <a:ext cx="377146" cy="613294"/>
            <a:chOff x="295925" y="2833275"/>
            <a:chExt cx="377150" cy="613300"/>
          </a:xfrm>
        </p:grpSpPr>
        <p:sp>
          <p:nvSpPr>
            <p:cNvPr id="1168" name="Google Shape;1168;p42"/>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2"/>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170" name="Google Shape;1170;p42"/>
          <p:cNvGrpSpPr/>
          <p:nvPr/>
        </p:nvGrpSpPr>
        <p:grpSpPr>
          <a:xfrm rot="-1696462" flipH="1">
            <a:off x="-99297" y="3631823"/>
            <a:ext cx="1369654" cy="1282541"/>
            <a:chOff x="7454362" y="3575614"/>
            <a:chExt cx="1369637" cy="1282525"/>
          </a:xfrm>
        </p:grpSpPr>
        <p:sp>
          <p:nvSpPr>
            <p:cNvPr id="1171" name="Google Shape;1171;p42"/>
            <p:cNvSpPr/>
            <p:nvPr/>
          </p:nvSpPr>
          <p:spPr>
            <a:xfrm>
              <a:off x="7454362" y="3575614"/>
              <a:ext cx="1369637" cy="1282525"/>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28575" dir="7560000" algn="bl" rotWithShape="0">
                <a:srgbClr val="000000">
                  <a:alpha val="3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2"/>
            <p:cNvSpPr/>
            <p:nvPr/>
          </p:nvSpPr>
          <p:spPr>
            <a:xfrm>
              <a:off x="7475414" y="3590076"/>
              <a:ext cx="1316432" cy="1246570"/>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42"/>
          <p:cNvGrpSpPr/>
          <p:nvPr/>
        </p:nvGrpSpPr>
        <p:grpSpPr>
          <a:xfrm rot="-9102098" flipH="1">
            <a:off x="1994530" y="269460"/>
            <a:ext cx="685251" cy="542574"/>
            <a:chOff x="1076510" y="1986454"/>
            <a:chExt cx="526076" cy="416541"/>
          </a:xfrm>
        </p:grpSpPr>
        <p:sp>
          <p:nvSpPr>
            <p:cNvPr id="1174" name="Google Shape;1174;p42"/>
            <p:cNvSpPr/>
            <p:nvPr/>
          </p:nvSpPr>
          <p:spPr>
            <a:xfrm>
              <a:off x="1076510" y="1986454"/>
              <a:ext cx="526076" cy="416541"/>
            </a:xfrm>
            <a:custGeom>
              <a:avLst/>
              <a:gdLst/>
              <a:ahLst/>
              <a:cxnLst/>
              <a:rect l="l" t="t" r="r" b="b"/>
              <a:pathLst>
                <a:path w="21872" h="17318" extrusionOk="0">
                  <a:moveTo>
                    <a:pt x="5144" y="1"/>
                  </a:moveTo>
                  <a:cubicBezTo>
                    <a:pt x="2930" y="1"/>
                    <a:pt x="0" y="815"/>
                    <a:pt x="0" y="815"/>
                  </a:cubicBezTo>
                  <a:cubicBezTo>
                    <a:pt x="0" y="815"/>
                    <a:pt x="345" y="3030"/>
                    <a:pt x="2584" y="4578"/>
                  </a:cubicBezTo>
                  <a:cubicBezTo>
                    <a:pt x="4834" y="6125"/>
                    <a:pt x="5882" y="6852"/>
                    <a:pt x="7334" y="10828"/>
                  </a:cubicBezTo>
                  <a:cubicBezTo>
                    <a:pt x="8799" y="14805"/>
                    <a:pt x="10132" y="16591"/>
                    <a:pt x="14538" y="17186"/>
                  </a:cubicBezTo>
                  <a:cubicBezTo>
                    <a:pt x="15264" y="17279"/>
                    <a:pt x="15945" y="17317"/>
                    <a:pt x="16576" y="17317"/>
                  </a:cubicBezTo>
                  <a:cubicBezTo>
                    <a:pt x="19768" y="17317"/>
                    <a:pt x="21670" y="16329"/>
                    <a:pt x="21670" y="16329"/>
                  </a:cubicBezTo>
                  <a:cubicBezTo>
                    <a:pt x="21872" y="15936"/>
                    <a:pt x="21229" y="15412"/>
                    <a:pt x="20003" y="13293"/>
                  </a:cubicBezTo>
                  <a:cubicBezTo>
                    <a:pt x="18764" y="11186"/>
                    <a:pt x="17657" y="5304"/>
                    <a:pt x="14704" y="3816"/>
                  </a:cubicBezTo>
                  <a:cubicBezTo>
                    <a:pt x="11752" y="2327"/>
                    <a:pt x="11394" y="2970"/>
                    <a:pt x="9478" y="2244"/>
                  </a:cubicBezTo>
                  <a:cubicBezTo>
                    <a:pt x="7561" y="1506"/>
                    <a:pt x="8263" y="351"/>
                    <a:pt x="6025" y="53"/>
                  </a:cubicBezTo>
                  <a:cubicBezTo>
                    <a:pt x="5752" y="17"/>
                    <a:pt x="5455" y="1"/>
                    <a:pt x="5144" y="1"/>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2"/>
            <p:cNvSpPr/>
            <p:nvPr/>
          </p:nvSpPr>
          <p:spPr>
            <a:xfrm>
              <a:off x="1095801" y="2004782"/>
              <a:ext cx="493629" cy="388376"/>
            </a:xfrm>
            <a:custGeom>
              <a:avLst/>
              <a:gdLst/>
              <a:ahLst/>
              <a:cxnLst/>
              <a:rect l="l" t="t" r="r" b="b"/>
              <a:pathLst>
                <a:path w="20523" h="16147" extrusionOk="0">
                  <a:moveTo>
                    <a:pt x="3271" y="158"/>
                  </a:moveTo>
                  <a:cubicBezTo>
                    <a:pt x="3429" y="158"/>
                    <a:pt x="3588" y="163"/>
                    <a:pt x="3746" y="172"/>
                  </a:cubicBezTo>
                  <a:cubicBezTo>
                    <a:pt x="5199" y="244"/>
                    <a:pt x="6259" y="780"/>
                    <a:pt x="7354" y="1684"/>
                  </a:cubicBezTo>
                  <a:cubicBezTo>
                    <a:pt x="9080" y="3125"/>
                    <a:pt x="11569" y="2494"/>
                    <a:pt x="13200" y="4066"/>
                  </a:cubicBezTo>
                  <a:cubicBezTo>
                    <a:pt x="14783" y="5566"/>
                    <a:pt x="15641" y="7876"/>
                    <a:pt x="16605" y="9793"/>
                  </a:cubicBezTo>
                  <a:cubicBezTo>
                    <a:pt x="17558" y="11674"/>
                    <a:pt x="18593" y="13519"/>
                    <a:pt x="19927" y="15150"/>
                  </a:cubicBezTo>
                  <a:cubicBezTo>
                    <a:pt x="17724" y="14888"/>
                    <a:pt x="15938" y="13936"/>
                    <a:pt x="14307" y="12388"/>
                  </a:cubicBezTo>
                  <a:cubicBezTo>
                    <a:pt x="12759" y="10900"/>
                    <a:pt x="11569" y="9114"/>
                    <a:pt x="10319" y="7376"/>
                  </a:cubicBezTo>
                  <a:cubicBezTo>
                    <a:pt x="9140" y="5744"/>
                    <a:pt x="7902" y="4149"/>
                    <a:pt x="6282" y="2958"/>
                  </a:cubicBezTo>
                  <a:cubicBezTo>
                    <a:pt x="4639" y="1756"/>
                    <a:pt x="2722" y="1018"/>
                    <a:pt x="794" y="387"/>
                  </a:cubicBezTo>
                  <a:cubicBezTo>
                    <a:pt x="1633" y="277"/>
                    <a:pt x="2447" y="158"/>
                    <a:pt x="3271" y="158"/>
                  </a:cubicBezTo>
                  <a:close/>
                  <a:moveTo>
                    <a:pt x="448" y="399"/>
                  </a:moveTo>
                  <a:cubicBezTo>
                    <a:pt x="2699" y="1268"/>
                    <a:pt x="4961" y="2113"/>
                    <a:pt x="6771" y="3732"/>
                  </a:cubicBezTo>
                  <a:cubicBezTo>
                    <a:pt x="8414" y="5197"/>
                    <a:pt x="9628" y="7030"/>
                    <a:pt x="10902" y="8816"/>
                  </a:cubicBezTo>
                  <a:cubicBezTo>
                    <a:pt x="12057" y="10471"/>
                    <a:pt x="13283" y="12067"/>
                    <a:pt x="14855" y="13341"/>
                  </a:cubicBezTo>
                  <a:cubicBezTo>
                    <a:pt x="16105" y="14329"/>
                    <a:pt x="17701" y="15222"/>
                    <a:pt x="19355" y="15377"/>
                  </a:cubicBezTo>
                  <a:cubicBezTo>
                    <a:pt x="18206" y="15689"/>
                    <a:pt x="17024" y="15873"/>
                    <a:pt x="15851" y="15873"/>
                  </a:cubicBezTo>
                  <a:cubicBezTo>
                    <a:pt x="14787" y="15873"/>
                    <a:pt x="13731" y="15722"/>
                    <a:pt x="12712" y="15377"/>
                  </a:cubicBezTo>
                  <a:cubicBezTo>
                    <a:pt x="10319" y="14579"/>
                    <a:pt x="8557" y="12876"/>
                    <a:pt x="7604" y="10555"/>
                  </a:cubicBezTo>
                  <a:cubicBezTo>
                    <a:pt x="6878" y="8781"/>
                    <a:pt x="6461" y="6780"/>
                    <a:pt x="5163" y="5304"/>
                  </a:cubicBezTo>
                  <a:cubicBezTo>
                    <a:pt x="4449" y="4518"/>
                    <a:pt x="3496" y="4101"/>
                    <a:pt x="2651" y="3482"/>
                  </a:cubicBezTo>
                  <a:cubicBezTo>
                    <a:pt x="1568" y="2708"/>
                    <a:pt x="817" y="1637"/>
                    <a:pt x="329" y="422"/>
                  </a:cubicBezTo>
                  <a:cubicBezTo>
                    <a:pt x="377" y="422"/>
                    <a:pt x="401" y="399"/>
                    <a:pt x="448" y="399"/>
                  </a:cubicBezTo>
                  <a:close/>
                  <a:moveTo>
                    <a:pt x="3030" y="1"/>
                  </a:moveTo>
                  <a:cubicBezTo>
                    <a:pt x="1425" y="1"/>
                    <a:pt x="0" y="227"/>
                    <a:pt x="20" y="291"/>
                  </a:cubicBezTo>
                  <a:cubicBezTo>
                    <a:pt x="305" y="1375"/>
                    <a:pt x="901" y="2351"/>
                    <a:pt x="1699" y="3149"/>
                  </a:cubicBezTo>
                  <a:cubicBezTo>
                    <a:pt x="2627" y="4042"/>
                    <a:pt x="3889" y="4459"/>
                    <a:pt x="4782" y="5387"/>
                  </a:cubicBezTo>
                  <a:cubicBezTo>
                    <a:pt x="6378" y="7042"/>
                    <a:pt x="6652" y="9495"/>
                    <a:pt x="7640" y="11495"/>
                  </a:cubicBezTo>
                  <a:cubicBezTo>
                    <a:pt x="9252" y="14779"/>
                    <a:pt x="12525" y="16147"/>
                    <a:pt x="15893" y="16147"/>
                  </a:cubicBezTo>
                  <a:cubicBezTo>
                    <a:pt x="17350" y="16147"/>
                    <a:pt x="18823" y="15891"/>
                    <a:pt x="20189" y="15424"/>
                  </a:cubicBezTo>
                  <a:cubicBezTo>
                    <a:pt x="20403" y="15353"/>
                    <a:pt x="20522" y="15305"/>
                    <a:pt x="20391" y="15138"/>
                  </a:cubicBezTo>
                  <a:cubicBezTo>
                    <a:pt x="18832" y="13269"/>
                    <a:pt x="17724" y="11090"/>
                    <a:pt x="16629" y="8923"/>
                  </a:cubicBezTo>
                  <a:cubicBezTo>
                    <a:pt x="15676" y="7030"/>
                    <a:pt x="14748" y="4697"/>
                    <a:pt x="12998" y="3399"/>
                  </a:cubicBezTo>
                  <a:cubicBezTo>
                    <a:pt x="12069" y="2708"/>
                    <a:pt x="10985" y="2589"/>
                    <a:pt x="9890" y="2399"/>
                  </a:cubicBezTo>
                  <a:cubicBezTo>
                    <a:pt x="9247" y="2280"/>
                    <a:pt x="8604" y="2137"/>
                    <a:pt x="8056" y="1780"/>
                  </a:cubicBezTo>
                  <a:cubicBezTo>
                    <a:pt x="7592" y="1482"/>
                    <a:pt x="7223" y="1065"/>
                    <a:pt x="6759" y="744"/>
                  </a:cubicBezTo>
                  <a:cubicBezTo>
                    <a:pt x="5913" y="167"/>
                    <a:pt x="4405"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42"/>
          <p:cNvGrpSpPr/>
          <p:nvPr/>
        </p:nvGrpSpPr>
        <p:grpSpPr>
          <a:xfrm rot="-4498058" flipH="1">
            <a:off x="5350193" y="271413"/>
            <a:ext cx="378834" cy="435627"/>
            <a:chOff x="2879300" y="3992900"/>
            <a:chExt cx="462600" cy="531950"/>
          </a:xfrm>
        </p:grpSpPr>
        <p:sp>
          <p:nvSpPr>
            <p:cNvPr id="1177" name="Google Shape;1177;p42"/>
            <p:cNvSpPr/>
            <p:nvPr/>
          </p:nvSpPr>
          <p:spPr>
            <a:xfrm>
              <a:off x="2879300" y="39929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2902225" y="40063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2"/>
          <p:cNvGrpSpPr/>
          <p:nvPr/>
        </p:nvGrpSpPr>
        <p:grpSpPr>
          <a:xfrm rot="-3907793" flipH="1">
            <a:off x="7240604" y="166947"/>
            <a:ext cx="295052" cy="747977"/>
            <a:chOff x="2656650" y="3744650"/>
            <a:chExt cx="286975" cy="727500"/>
          </a:xfrm>
        </p:grpSpPr>
        <p:sp>
          <p:nvSpPr>
            <p:cNvPr id="1180" name="Google Shape;1180;p42"/>
            <p:cNvSpPr/>
            <p:nvPr/>
          </p:nvSpPr>
          <p:spPr>
            <a:xfrm>
              <a:off x="2662025" y="37446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2656650" y="37680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2"/>
          <p:cNvGrpSpPr/>
          <p:nvPr/>
        </p:nvGrpSpPr>
        <p:grpSpPr>
          <a:xfrm flipH="1">
            <a:off x="7978738" y="534993"/>
            <a:ext cx="900300" cy="864130"/>
            <a:chOff x="4234450" y="3019150"/>
            <a:chExt cx="651400" cy="625275"/>
          </a:xfrm>
        </p:grpSpPr>
        <p:sp>
          <p:nvSpPr>
            <p:cNvPr id="1183" name="Google Shape;1183;p42"/>
            <p:cNvSpPr/>
            <p:nvPr/>
          </p:nvSpPr>
          <p:spPr>
            <a:xfrm>
              <a:off x="4234450" y="3019150"/>
              <a:ext cx="651400" cy="625275"/>
            </a:xfrm>
            <a:custGeom>
              <a:avLst/>
              <a:gdLst/>
              <a:ahLst/>
              <a:cxnLst/>
              <a:rect l="l" t="t" r="r" b="b"/>
              <a:pathLst>
                <a:path w="26056" h="25011" extrusionOk="0">
                  <a:moveTo>
                    <a:pt x="10699" y="0"/>
                  </a:moveTo>
                  <a:cubicBezTo>
                    <a:pt x="10564" y="0"/>
                    <a:pt x="10427" y="24"/>
                    <a:pt x="10287" y="76"/>
                  </a:cubicBezTo>
                  <a:cubicBezTo>
                    <a:pt x="8097" y="898"/>
                    <a:pt x="8906" y="7422"/>
                    <a:pt x="8906" y="7422"/>
                  </a:cubicBezTo>
                  <a:cubicBezTo>
                    <a:pt x="8906" y="7422"/>
                    <a:pt x="6762" y="5707"/>
                    <a:pt x="4773" y="5707"/>
                  </a:cubicBezTo>
                  <a:cubicBezTo>
                    <a:pt x="4049" y="5707"/>
                    <a:pt x="3346" y="5934"/>
                    <a:pt x="2774" y="6553"/>
                  </a:cubicBezTo>
                  <a:cubicBezTo>
                    <a:pt x="631" y="8875"/>
                    <a:pt x="6513" y="12792"/>
                    <a:pt x="6513" y="12792"/>
                  </a:cubicBezTo>
                  <a:cubicBezTo>
                    <a:pt x="6513" y="12792"/>
                    <a:pt x="0" y="15899"/>
                    <a:pt x="1762" y="18412"/>
                  </a:cubicBezTo>
                  <a:cubicBezTo>
                    <a:pt x="2346" y="19249"/>
                    <a:pt x="3334" y="19528"/>
                    <a:pt x="4392" y="19528"/>
                  </a:cubicBezTo>
                  <a:cubicBezTo>
                    <a:pt x="6509" y="19528"/>
                    <a:pt x="8906" y="18412"/>
                    <a:pt x="8906" y="18412"/>
                  </a:cubicBezTo>
                  <a:lnTo>
                    <a:pt x="8906" y="18412"/>
                  </a:lnTo>
                  <a:cubicBezTo>
                    <a:pt x="8906" y="18412"/>
                    <a:pt x="7204" y="24853"/>
                    <a:pt x="9930" y="25008"/>
                  </a:cubicBezTo>
                  <a:cubicBezTo>
                    <a:pt x="9966" y="25009"/>
                    <a:pt x="10001" y="25010"/>
                    <a:pt x="10036" y="25010"/>
                  </a:cubicBezTo>
                  <a:cubicBezTo>
                    <a:pt x="12693" y="25010"/>
                    <a:pt x="14062" y="19721"/>
                    <a:pt x="14062" y="19721"/>
                  </a:cubicBezTo>
                  <a:cubicBezTo>
                    <a:pt x="14062" y="19721"/>
                    <a:pt x="15959" y="24813"/>
                    <a:pt x="18184" y="24813"/>
                  </a:cubicBezTo>
                  <a:cubicBezTo>
                    <a:pt x="18638" y="24813"/>
                    <a:pt x="19106" y="24601"/>
                    <a:pt x="19574" y="24091"/>
                  </a:cubicBezTo>
                  <a:cubicBezTo>
                    <a:pt x="22325" y="21091"/>
                    <a:pt x="18824" y="15816"/>
                    <a:pt x="18824" y="15816"/>
                  </a:cubicBezTo>
                  <a:lnTo>
                    <a:pt x="18824" y="15816"/>
                  </a:lnTo>
                  <a:cubicBezTo>
                    <a:pt x="18824" y="15816"/>
                    <a:pt x="19847" y="15953"/>
                    <a:pt x="21118" y="15953"/>
                  </a:cubicBezTo>
                  <a:cubicBezTo>
                    <a:pt x="23241" y="15953"/>
                    <a:pt x="26056" y="15571"/>
                    <a:pt x="25944" y="13530"/>
                  </a:cubicBezTo>
                  <a:cubicBezTo>
                    <a:pt x="25804" y="10976"/>
                    <a:pt x="24052" y="10699"/>
                    <a:pt x="23297" y="10699"/>
                  </a:cubicBezTo>
                  <a:cubicBezTo>
                    <a:pt x="23088" y="10699"/>
                    <a:pt x="22956" y="10720"/>
                    <a:pt x="22956" y="10720"/>
                  </a:cubicBezTo>
                  <a:cubicBezTo>
                    <a:pt x="22956" y="10720"/>
                    <a:pt x="25861" y="9911"/>
                    <a:pt x="25111" y="7410"/>
                  </a:cubicBezTo>
                  <a:cubicBezTo>
                    <a:pt x="24789" y="6321"/>
                    <a:pt x="23554" y="6013"/>
                    <a:pt x="22263" y="6013"/>
                  </a:cubicBezTo>
                  <a:cubicBezTo>
                    <a:pt x="20591" y="6013"/>
                    <a:pt x="18824" y="6529"/>
                    <a:pt x="18824" y="6529"/>
                  </a:cubicBezTo>
                  <a:cubicBezTo>
                    <a:pt x="18824" y="6529"/>
                    <a:pt x="21301" y="1648"/>
                    <a:pt x="18824" y="683"/>
                  </a:cubicBezTo>
                  <a:cubicBezTo>
                    <a:pt x="18625" y="605"/>
                    <a:pt x="18427" y="570"/>
                    <a:pt x="18231" y="570"/>
                  </a:cubicBezTo>
                  <a:cubicBezTo>
                    <a:pt x="16003" y="570"/>
                    <a:pt x="14062" y="5208"/>
                    <a:pt x="14062" y="5208"/>
                  </a:cubicBezTo>
                  <a:cubicBezTo>
                    <a:pt x="14062" y="5208"/>
                    <a:pt x="12674" y="0"/>
                    <a:pt x="10699"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2"/>
            <p:cNvSpPr/>
            <p:nvPr/>
          </p:nvSpPr>
          <p:spPr>
            <a:xfrm>
              <a:off x="4273450" y="3056475"/>
              <a:ext cx="601875" cy="565925"/>
            </a:xfrm>
            <a:custGeom>
              <a:avLst/>
              <a:gdLst/>
              <a:ahLst/>
              <a:cxnLst/>
              <a:rect l="l" t="t" r="r" b="b"/>
              <a:pathLst>
                <a:path w="24075" h="22637" extrusionOk="0">
                  <a:moveTo>
                    <a:pt x="15739" y="0"/>
                  </a:moveTo>
                  <a:cubicBezTo>
                    <a:pt x="14589" y="0"/>
                    <a:pt x="13634" y="1845"/>
                    <a:pt x="13240" y="2643"/>
                  </a:cubicBezTo>
                  <a:cubicBezTo>
                    <a:pt x="12597" y="3953"/>
                    <a:pt x="12228" y="5381"/>
                    <a:pt x="11942" y="6810"/>
                  </a:cubicBezTo>
                  <a:cubicBezTo>
                    <a:pt x="11585" y="4450"/>
                    <a:pt x="10702" y="231"/>
                    <a:pt x="9144" y="231"/>
                  </a:cubicBezTo>
                  <a:cubicBezTo>
                    <a:pt x="8934" y="231"/>
                    <a:pt x="8712" y="308"/>
                    <a:pt x="8477" y="476"/>
                  </a:cubicBezTo>
                  <a:cubicBezTo>
                    <a:pt x="7358" y="1274"/>
                    <a:pt x="7608" y="3441"/>
                    <a:pt x="7775" y="4596"/>
                  </a:cubicBezTo>
                  <a:cubicBezTo>
                    <a:pt x="7965" y="5965"/>
                    <a:pt x="8430" y="7286"/>
                    <a:pt x="9132" y="8465"/>
                  </a:cubicBezTo>
                  <a:cubicBezTo>
                    <a:pt x="8370" y="7703"/>
                    <a:pt x="7489" y="7096"/>
                    <a:pt x="6477" y="6679"/>
                  </a:cubicBezTo>
                  <a:cubicBezTo>
                    <a:pt x="5757" y="6368"/>
                    <a:pt x="4669" y="5990"/>
                    <a:pt x="3694" y="5990"/>
                  </a:cubicBezTo>
                  <a:cubicBezTo>
                    <a:pt x="3139" y="5990"/>
                    <a:pt x="2620" y="6113"/>
                    <a:pt x="2227" y="6441"/>
                  </a:cubicBezTo>
                  <a:cubicBezTo>
                    <a:pt x="0" y="8275"/>
                    <a:pt x="5632" y="10918"/>
                    <a:pt x="7787" y="11751"/>
                  </a:cubicBezTo>
                  <a:cubicBezTo>
                    <a:pt x="6310" y="12263"/>
                    <a:pt x="4846" y="12823"/>
                    <a:pt x="3596" y="13763"/>
                  </a:cubicBezTo>
                  <a:cubicBezTo>
                    <a:pt x="2774" y="14371"/>
                    <a:pt x="869" y="16061"/>
                    <a:pt x="1667" y="17252"/>
                  </a:cubicBezTo>
                  <a:cubicBezTo>
                    <a:pt x="1923" y="17634"/>
                    <a:pt x="2325" y="17775"/>
                    <a:pt x="2783" y="17775"/>
                  </a:cubicBezTo>
                  <a:cubicBezTo>
                    <a:pt x="3752" y="17775"/>
                    <a:pt x="4970" y="17146"/>
                    <a:pt x="5584" y="16847"/>
                  </a:cubicBezTo>
                  <a:cubicBezTo>
                    <a:pt x="6953" y="16180"/>
                    <a:pt x="8180" y="15252"/>
                    <a:pt x="9275" y="14192"/>
                  </a:cubicBezTo>
                  <a:lnTo>
                    <a:pt x="9275" y="14192"/>
                  </a:lnTo>
                  <a:cubicBezTo>
                    <a:pt x="8668" y="15549"/>
                    <a:pt x="8275" y="16978"/>
                    <a:pt x="8132" y="18466"/>
                  </a:cubicBezTo>
                  <a:cubicBezTo>
                    <a:pt x="8037" y="19407"/>
                    <a:pt x="8025" y="20371"/>
                    <a:pt x="8156" y="21312"/>
                  </a:cubicBezTo>
                  <a:cubicBezTo>
                    <a:pt x="8239" y="21812"/>
                    <a:pt x="8442" y="22514"/>
                    <a:pt x="9037" y="22622"/>
                  </a:cubicBezTo>
                  <a:cubicBezTo>
                    <a:pt x="9090" y="22631"/>
                    <a:pt x="9141" y="22636"/>
                    <a:pt x="9192" y="22636"/>
                  </a:cubicBezTo>
                  <a:cubicBezTo>
                    <a:pt x="9752" y="22636"/>
                    <a:pt x="10148" y="22061"/>
                    <a:pt x="10454" y="21657"/>
                  </a:cubicBezTo>
                  <a:cubicBezTo>
                    <a:pt x="10942" y="20967"/>
                    <a:pt x="11299" y="20193"/>
                    <a:pt x="11537" y="19395"/>
                  </a:cubicBezTo>
                  <a:cubicBezTo>
                    <a:pt x="11930" y="18062"/>
                    <a:pt x="12025" y="16680"/>
                    <a:pt x="12049" y="15311"/>
                  </a:cubicBezTo>
                  <a:cubicBezTo>
                    <a:pt x="12466" y="16609"/>
                    <a:pt x="12978" y="17883"/>
                    <a:pt x="13752" y="19014"/>
                  </a:cubicBezTo>
                  <a:cubicBezTo>
                    <a:pt x="14500" y="20108"/>
                    <a:pt x="15773" y="21615"/>
                    <a:pt x="17235" y="21615"/>
                  </a:cubicBezTo>
                  <a:cubicBezTo>
                    <a:pt x="17284" y="21615"/>
                    <a:pt x="17334" y="21613"/>
                    <a:pt x="17383" y="21610"/>
                  </a:cubicBezTo>
                  <a:cubicBezTo>
                    <a:pt x="19074" y="21491"/>
                    <a:pt x="18836" y="19288"/>
                    <a:pt x="18371" y="18181"/>
                  </a:cubicBezTo>
                  <a:cubicBezTo>
                    <a:pt x="17645" y="16454"/>
                    <a:pt x="16252" y="14895"/>
                    <a:pt x="14871" y="13597"/>
                  </a:cubicBezTo>
                  <a:lnTo>
                    <a:pt x="14871" y="13597"/>
                  </a:lnTo>
                  <a:cubicBezTo>
                    <a:pt x="15739" y="13696"/>
                    <a:pt x="16605" y="13747"/>
                    <a:pt x="17471" y="13747"/>
                  </a:cubicBezTo>
                  <a:cubicBezTo>
                    <a:pt x="18361" y="13747"/>
                    <a:pt x="19252" y="13694"/>
                    <a:pt x="20145" y="13585"/>
                  </a:cubicBezTo>
                  <a:cubicBezTo>
                    <a:pt x="21277" y="13454"/>
                    <a:pt x="22967" y="13275"/>
                    <a:pt x="23455" y="12025"/>
                  </a:cubicBezTo>
                  <a:cubicBezTo>
                    <a:pt x="24074" y="10418"/>
                    <a:pt x="21622" y="10251"/>
                    <a:pt x="20645" y="10120"/>
                  </a:cubicBezTo>
                  <a:cubicBezTo>
                    <a:pt x="19762" y="10000"/>
                    <a:pt x="18879" y="9936"/>
                    <a:pt x="17992" y="9936"/>
                  </a:cubicBezTo>
                  <a:cubicBezTo>
                    <a:pt x="17647" y="9936"/>
                    <a:pt x="17301" y="9945"/>
                    <a:pt x="16955" y="9965"/>
                  </a:cubicBezTo>
                  <a:cubicBezTo>
                    <a:pt x="18205" y="9572"/>
                    <a:pt x="19479" y="9156"/>
                    <a:pt x="20645" y="8608"/>
                  </a:cubicBezTo>
                  <a:cubicBezTo>
                    <a:pt x="21550" y="8203"/>
                    <a:pt x="23134" y="7108"/>
                    <a:pt x="22539" y="5881"/>
                  </a:cubicBezTo>
                  <a:cubicBezTo>
                    <a:pt x="22289" y="5358"/>
                    <a:pt x="21574" y="5298"/>
                    <a:pt x="21062" y="5250"/>
                  </a:cubicBezTo>
                  <a:cubicBezTo>
                    <a:pt x="20877" y="5232"/>
                    <a:pt x="20691" y="5222"/>
                    <a:pt x="20504" y="5222"/>
                  </a:cubicBezTo>
                  <a:cubicBezTo>
                    <a:pt x="19753" y="5222"/>
                    <a:pt x="18991" y="5369"/>
                    <a:pt x="18276" y="5608"/>
                  </a:cubicBezTo>
                  <a:cubicBezTo>
                    <a:pt x="17002" y="6048"/>
                    <a:pt x="15871" y="6798"/>
                    <a:pt x="14800" y="7632"/>
                  </a:cubicBezTo>
                  <a:cubicBezTo>
                    <a:pt x="15621" y="6429"/>
                    <a:pt x="16359" y="5179"/>
                    <a:pt x="16776" y="3774"/>
                  </a:cubicBezTo>
                  <a:cubicBezTo>
                    <a:pt x="17074" y="2750"/>
                    <a:pt x="17502" y="619"/>
                    <a:pt x="16157" y="83"/>
                  </a:cubicBezTo>
                  <a:cubicBezTo>
                    <a:pt x="16015" y="26"/>
                    <a:pt x="15876" y="0"/>
                    <a:pt x="15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2"/>
            <p:cNvSpPr/>
            <p:nvPr/>
          </p:nvSpPr>
          <p:spPr>
            <a:xfrm>
              <a:off x="4429275" y="3183250"/>
              <a:ext cx="313000" cy="311725"/>
            </a:xfrm>
            <a:custGeom>
              <a:avLst/>
              <a:gdLst/>
              <a:ahLst/>
              <a:cxnLst/>
              <a:rect l="l" t="t" r="r" b="b"/>
              <a:pathLst>
                <a:path w="12520" h="12469" extrusionOk="0">
                  <a:moveTo>
                    <a:pt x="7716" y="0"/>
                  </a:moveTo>
                  <a:cubicBezTo>
                    <a:pt x="7689" y="0"/>
                    <a:pt x="7662" y="15"/>
                    <a:pt x="7650" y="48"/>
                  </a:cubicBezTo>
                  <a:cubicBezTo>
                    <a:pt x="6995" y="1370"/>
                    <a:pt x="6304" y="2918"/>
                    <a:pt x="6054" y="4442"/>
                  </a:cubicBezTo>
                  <a:cubicBezTo>
                    <a:pt x="5877" y="4387"/>
                    <a:pt x="5693" y="4360"/>
                    <a:pt x="5503" y="4360"/>
                  </a:cubicBezTo>
                  <a:cubicBezTo>
                    <a:pt x="5360" y="4360"/>
                    <a:pt x="5214" y="4376"/>
                    <a:pt x="5066" y="4406"/>
                  </a:cubicBezTo>
                  <a:cubicBezTo>
                    <a:pt x="4935" y="4442"/>
                    <a:pt x="4816" y="4501"/>
                    <a:pt x="4697" y="4561"/>
                  </a:cubicBezTo>
                  <a:cubicBezTo>
                    <a:pt x="4137" y="3275"/>
                    <a:pt x="3792" y="1918"/>
                    <a:pt x="3673" y="525"/>
                  </a:cubicBezTo>
                  <a:cubicBezTo>
                    <a:pt x="3673" y="495"/>
                    <a:pt x="3649" y="480"/>
                    <a:pt x="3625" y="480"/>
                  </a:cubicBezTo>
                  <a:cubicBezTo>
                    <a:pt x="3602" y="480"/>
                    <a:pt x="3578" y="495"/>
                    <a:pt x="3578" y="525"/>
                  </a:cubicBezTo>
                  <a:cubicBezTo>
                    <a:pt x="3602" y="1977"/>
                    <a:pt x="3899" y="3394"/>
                    <a:pt x="4435" y="4716"/>
                  </a:cubicBezTo>
                  <a:cubicBezTo>
                    <a:pt x="3971" y="5073"/>
                    <a:pt x="3685" y="5644"/>
                    <a:pt x="3637" y="6228"/>
                  </a:cubicBezTo>
                  <a:cubicBezTo>
                    <a:pt x="2375" y="5871"/>
                    <a:pt x="1256" y="5287"/>
                    <a:pt x="125" y="4561"/>
                  </a:cubicBezTo>
                  <a:cubicBezTo>
                    <a:pt x="120" y="4553"/>
                    <a:pt x="114" y="4550"/>
                    <a:pt x="107" y="4550"/>
                  </a:cubicBezTo>
                  <a:cubicBezTo>
                    <a:pt x="84" y="4550"/>
                    <a:pt x="61" y="4593"/>
                    <a:pt x="89" y="4620"/>
                  </a:cubicBezTo>
                  <a:cubicBezTo>
                    <a:pt x="1054" y="5573"/>
                    <a:pt x="2351" y="6228"/>
                    <a:pt x="3661" y="6597"/>
                  </a:cubicBezTo>
                  <a:cubicBezTo>
                    <a:pt x="3685" y="6764"/>
                    <a:pt x="3733" y="6918"/>
                    <a:pt x="3792" y="7073"/>
                  </a:cubicBezTo>
                  <a:cubicBezTo>
                    <a:pt x="2649" y="7966"/>
                    <a:pt x="1411" y="8692"/>
                    <a:pt x="65" y="9323"/>
                  </a:cubicBezTo>
                  <a:cubicBezTo>
                    <a:pt x="0" y="9345"/>
                    <a:pt x="44" y="9446"/>
                    <a:pt x="106" y="9446"/>
                  </a:cubicBezTo>
                  <a:cubicBezTo>
                    <a:pt x="112" y="9446"/>
                    <a:pt x="119" y="9445"/>
                    <a:pt x="125" y="9443"/>
                  </a:cubicBezTo>
                  <a:cubicBezTo>
                    <a:pt x="1494" y="8966"/>
                    <a:pt x="2792" y="8216"/>
                    <a:pt x="3935" y="7323"/>
                  </a:cubicBezTo>
                  <a:cubicBezTo>
                    <a:pt x="3959" y="7335"/>
                    <a:pt x="3959" y="7359"/>
                    <a:pt x="3971" y="7383"/>
                  </a:cubicBezTo>
                  <a:cubicBezTo>
                    <a:pt x="4030" y="7478"/>
                    <a:pt x="4090" y="7549"/>
                    <a:pt x="4161" y="7621"/>
                  </a:cubicBezTo>
                  <a:cubicBezTo>
                    <a:pt x="4256" y="7752"/>
                    <a:pt x="4340" y="7871"/>
                    <a:pt x="4459" y="7978"/>
                  </a:cubicBezTo>
                  <a:cubicBezTo>
                    <a:pt x="4447" y="9312"/>
                    <a:pt x="4233" y="10645"/>
                    <a:pt x="3840" y="11919"/>
                  </a:cubicBezTo>
                  <a:cubicBezTo>
                    <a:pt x="3818" y="11963"/>
                    <a:pt x="3855" y="11994"/>
                    <a:pt x="3895" y="11994"/>
                  </a:cubicBezTo>
                  <a:cubicBezTo>
                    <a:pt x="3919" y="11994"/>
                    <a:pt x="3945" y="11982"/>
                    <a:pt x="3959" y="11955"/>
                  </a:cubicBezTo>
                  <a:cubicBezTo>
                    <a:pt x="4435" y="10728"/>
                    <a:pt x="4685" y="9478"/>
                    <a:pt x="4745" y="8204"/>
                  </a:cubicBezTo>
                  <a:cubicBezTo>
                    <a:pt x="5025" y="8381"/>
                    <a:pt x="5328" y="8465"/>
                    <a:pt x="5623" y="8465"/>
                  </a:cubicBezTo>
                  <a:cubicBezTo>
                    <a:pt x="5765" y="8465"/>
                    <a:pt x="5906" y="8446"/>
                    <a:pt x="6042" y="8407"/>
                  </a:cubicBezTo>
                  <a:cubicBezTo>
                    <a:pt x="6411" y="8835"/>
                    <a:pt x="6852" y="9228"/>
                    <a:pt x="7233" y="9669"/>
                  </a:cubicBezTo>
                  <a:cubicBezTo>
                    <a:pt x="7888" y="10478"/>
                    <a:pt x="8364" y="11419"/>
                    <a:pt x="8674" y="12407"/>
                  </a:cubicBezTo>
                  <a:cubicBezTo>
                    <a:pt x="8683" y="12450"/>
                    <a:pt x="8714" y="12468"/>
                    <a:pt x="8747" y="12468"/>
                  </a:cubicBezTo>
                  <a:cubicBezTo>
                    <a:pt x="8795" y="12468"/>
                    <a:pt x="8847" y="12428"/>
                    <a:pt x="8840" y="12371"/>
                  </a:cubicBezTo>
                  <a:cubicBezTo>
                    <a:pt x="8626" y="11478"/>
                    <a:pt x="8281" y="10645"/>
                    <a:pt x="7769" y="9883"/>
                  </a:cubicBezTo>
                  <a:cubicBezTo>
                    <a:pt x="7364" y="9300"/>
                    <a:pt x="6816" y="8823"/>
                    <a:pt x="6364" y="8300"/>
                  </a:cubicBezTo>
                  <a:cubicBezTo>
                    <a:pt x="6876" y="8049"/>
                    <a:pt x="7304" y="7573"/>
                    <a:pt x="7483" y="6990"/>
                  </a:cubicBezTo>
                  <a:cubicBezTo>
                    <a:pt x="8138" y="7037"/>
                    <a:pt x="8805" y="6990"/>
                    <a:pt x="9448" y="7049"/>
                  </a:cubicBezTo>
                  <a:cubicBezTo>
                    <a:pt x="10448" y="7145"/>
                    <a:pt x="11424" y="7323"/>
                    <a:pt x="12436" y="7407"/>
                  </a:cubicBezTo>
                  <a:cubicBezTo>
                    <a:pt x="12440" y="7407"/>
                    <a:pt x="12445" y="7407"/>
                    <a:pt x="12448" y="7407"/>
                  </a:cubicBezTo>
                  <a:cubicBezTo>
                    <a:pt x="12519" y="7407"/>
                    <a:pt x="12517" y="7311"/>
                    <a:pt x="12472" y="7299"/>
                  </a:cubicBezTo>
                  <a:cubicBezTo>
                    <a:pt x="11543" y="6966"/>
                    <a:pt x="10579" y="6799"/>
                    <a:pt x="9614" y="6704"/>
                  </a:cubicBezTo>
                  <a:cubicBezTo>
                    <a:pt x="9019" y="6626"/>
                    <a:pt x="8351" y="6536"/>
                    <a:pt x="7707" y="6536"/>
                  </a:cubicBezTo>
                  <a:cubicBezTo>
                    <a:pt x="7668" y="6536"/>
                    <a:pt x="7629" y="6537"/>
                    <a:pt x="7590" y="6537"/>
                  </a:cubicBezTo>
                  <a:cubicBezTo>
                    <a:pt x="7602" y="6240"/>
                    <a:pt x="7543" y="5942"/>
                    <a:pt x="7435" y="5656"/>
                  </a:cubicBezTo>
                  <a:cubicBezTo>
                    <a:pt x="8745" y="4799"/>
                    <a:pt x="10043" y="3966"/>
                    <a:pt x="11436" y="3227"/>
                  </a:cubicBezTo>
                  <a:cubicBezTo>
                    <a:pt x="11523" y="3195"/>
                    <a:pt x="11481" y="3044"/>
                    <a:pt x="11392" y="3044"/>
                  </a:cubicBezTo>
                  <a:cubicBezTo>
                    <a:pt x="11383" y="3044"/>
                    <a:pt x="11374" y="3046"/>
                    <a:pt x="11364" y="3049"/>
                  </a:cubicBezTo>
                  <a:cubicBezTo>
                    <a:pt x="9936" y="3644"/>
                    <a:pt x="8507" y="4394"/>
                    <a:pt x="7245" y="5311"/>
                  </a:cubicBezTo>
                  <a:cubicBezTo>
                    <a:pt x="7054" y="5013"/>
                    <a:pt x="6769" y="4763"/>
                    <a:pt x="6459" y="4597"/>
                  </a:cubicBezTo>
                  <a:cubicBezTo>
                    <a:pt x="6602" y="3978"/>
                    <a:pt x="6721" y="3335"/>
                    <a:pt x="6900" y="2715"/>
                  </a:cubicBezTo>
                  <a:cubicBezTo>
                    <a:pt x="7150" y="1834"/>
                    <a:pt x="7471" y="965"/>
                    <a:pt x="7793" y="108"/>
                  </a:cubicBezTo>
                  <a:cubicBezTo>
                    <a:pt x="7816" y="47"/>
                    <a:pt x="7765" y="0"/>
                    <a:pt x="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42"/>
          <p:cNvGrpSpPr/>
          <p:nvPr/>
        </p:nvGrpSpPr>
        <p:grpSpPr>
          <a:xfrm flipH="1">
            <a:off x="276604" y="1643745"/>
            <a:ext cx="656792" cy="587405"/>
            <a:chOff x="3769525" y="2243300"/>
            <a:chExt cx="766475" cy="685500"/>
          </a:xfrm>
        </p:grpSpPr>
        <p:sp>
          <p:nvSpPr>
            <p:cNvPr id="1187" name="Google Shape;1187;p42"/>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42"/>
          <p:cNvGrpSpPr/>
          <p:nvPr/>
        </p:nvGrpSpPr>
        <p:grpSpPr>
          <a:xfrm flipH="1">
            <a:off x="1434340" y="4428637"/>
            <a:ext cx="837625" cy="759925"/>
            <a:chOff x="3239675" y="2934425"/>
            <a:chExt cx="837625" cy="759925"/>
          </a:xfrm>
        </p:grpSpPr>
        <p:sp>
          <p:nvSpPr>
            <p:cNvPr id="1191" name="Google Shape;1191;p42"/>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2"/>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Rounded Corners 3">
            <a:extLst>
              <a:ext uri="{FF2B5EF4-FFF2-40B4-BE49-F238E27FC236}">
                <a16:creationId xmlns:a16="http://schemas.microsoft.com/office/drawing/2014/main" id="{0B4F5536-23C6-BB9D-CF1F-794C0A963243}"/>
              </a:ext>
            </a:extLst>
          </p:cNvPr>
          <p:cNvSpPr/>
          <p:nvPr/>
        </p:nvSpPr>
        <p:spPr>
          <a:xfrm>
            <a:off x="2746278" y="942039"/>
            <a:ext cx="3535079" cy="478857"/>
          </a:xfrm>
          <a:prstGeom prst="round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2"/>
                </a:solidFill>
                <a:latin typeface="Times New Roman" panose="02020603050405020304" pitchFamily="18" charset="0"/>
                <a:cs typeface="Times New Roman" panose="02020603050405020304" pitchFamily="18" charset="0"/>
              </a:rPr>
              <a:t>Understand the Assignment</a:t>
            </a:r>
          </a:p>
        </p:txBody>
      </p:sp>
      <p:sp>
        <p:nvSpPr>
          <p:cNvPr id="5" name="Rectangle: Rounded Corners 4">
            <a:extLst>
              <a:ext uri="{FF2B5EF4-FFF2-40B4-BE49-F238E27FC236}">
                <a16:creationId xmlns:a16="http://schemas.microsoft.com/office/drawing/2014/main" id="{D688897D-60D4-F5AD-8B48-78A5CECAEFC0}"/>
              </a:ext>
            </a:extLst>
          </p:cNvPr>
          <p:cNvSpPr/>
          <p:nvPr/>
        </p:nvSpPr>
        <p:spPr>
          <a:xfrm>
            <a:off x="2746278" y="1783974"/>
            <a:ext cx="3535080" cy="478857"/>
          </a:xfrm>
          <a:prstGeom prst="round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2"/>
                </a:solidFill>
                <a:latin typeface="Times New Roman" panose="02020603050405020304" pitchFamily="18" charset="0"/>
                <a:cs typeface="Times New Roman" panose="02020603050405020304" pitchFamily="18" charset="0"/>
              </a:rPr>
              <a:t>Identify High-Level Components</a:t>
            </a:r>
          </a:p>
        </p:txBody>
      </p:sp>
      <p:sp>
        <p:nvSpPr>
          <p:cNvPr id="6" name="Arrow: Down 5">
            <a:extLst>
              <a:ext uri="{FF2B5EF4-FFF2-40B4-BE49-F238E27FC236}">
                <a16:creationId xmlns:a16="http://schemas.microsoft.com/office/drawing/2014/main" id="{17210F3A-D569-9B94-AD73-DCBA6236636A}"/>
              </a:ext>
            </a:extLst>
          </p:cNvPr>
          <p:cNvSpPr/>
          <p:nvPr/>
        </p:nvSpPr>
        <p:spPr>
          <a:xfrm>
            <a:off x="4367761" y="1488942"/>
            <a:ext cx="204239" cy="26191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55051415-F3DE-1586-F58B-88A49771AB2F}"/>
              </a:ext>
            </a:extLst>
          </p:cNvPr>
          <p:cNvSpPr/>
          <p:nvPr/>
        </p:nvSpPr>
        <p:spPr>
          <a:xfrm>
            <a:off x="1583099" y="3086279"/>
            <a:ext cx="1917162" cy="478857"/>
          </a:xfrm>
          <a:prstGeom prst="round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2"/>
                </a:solidFill>
                <a:latin typeface="Times New Roman" panose="02020603050405020304" pitchFamily="18" charset="0"/>
                <a:cs typeface="Times New Roman" panose="02020603050405020304" pitchFamily="18" charset="0"/>
              </a:rPr>
              <a:t>Sub-components</a:t>
            </a:r>
          </a:p>
        </p:txBody>
      </p:sp>
      <p:sp>
        <p:nvSpPr>
          <p:cNvPr id="8" name="Arrow: Down 7">
            <a:extLst>
              <a:ext uri="{FF2B5EF4-FFF2-40B4-BE49-F238E27FC236}">
                <a16:creationId xmlns:a16="http://schemas.microsoft.com/office/drawing/2014/main" id="{80369024-73CC-2B22-CA3C-0018B4ED16D0}"/>
              </a:ext>
            </a:extLst>
          </p:cNvPr>
          <p:cNvSpPr/>
          <p:nvPr/>
        </p:nvSpPr>
        <p:spPr>
          <a:xfrm rot="3680457">
            <a:off x="3605437" y="2081872"/>
            <a:ext cx="148426" cy="118871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F6671532-F066-572A-6BC5-236DBED84C76}"/>
              </a:ext>
            </a:extLst>
          </p:cNvPr>
          <p:cNvSpPr/>
          <p:nvPr/>
        </p:nvSpPr>
        <p:spPr>
          <a:xfrm>
            <a:off x="3638906" y="3086279"/>
            <a:ext cx="1917162" cy="478857"/>
          </a:xfrm>
          <a:prstGeom prst="round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2"/>
                </a:solidFill>
                <a:latin typeface="Times New Roman" panose="02020603050405020304" pitchFamily="18" charset="0"/>
                <a:cs typeface="Times New Roman" panose="02020603050405020304" pitchFamily="18" charset="0"/>
              </a:rPr>
              <a:t>Sub-components</a:t>
            </a:r>
          </a:p>
        </p:txBody>
      </p:sp>
      <p:sp>
        <p:nvSpPr>
          <p:cNvPr id="10" name="Rectangle: Rounded Corners 9">
            <a:extLst>
              <a:ext uri="{FF2B5EF4-FFF2-40B4-BE49-F238E27FC236}">
                <a16:creationId xmlns:a16="http://schemas.microsoft.com/office/drawing/2014/main" id="{052F3233-D15E-050C-7DED-D9B17FBC6C90}"/>
              </a:ext>
            </a:extLst>
          </p:cNvPr>
          <p:cNvSpPr/>
          <p:nvPr/>
        </p:nvSpPr>
        <p:spPr>
          <a:xfrm>
            <a:off x="5671624" y="3086279"/>
            <a:ext cx="1917162" cy="478857"/>
          </a:xfrm>
          <a:prstGeom prst="round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2"/>
                </a:solidFill>
                <a:latin typeface="Times New Roman" panose="02020603050405020304" pitchFamily="18" charset="0"/>
                <a:cs typeface="Times New Roman" panose="02020603050405020304" pitchFamily="18" charset="0"/>
              </a:rPr>
              <a:t>Sub-components</a:t>
            </a:r>
          </a:p>
        </p:txBody>
      </p:sp>
      <p:sp>
        <p:nvSpPr>
          <p:cNvPr id="11" name="Arrow: Down 10">
            <a:extLst>
              <a:ext uri="{FF2B5EF4-FFF2-40B4-BE49-F238E27FC236}">
                <a16:creationId xmlns:a16="http://schemas.microsoft.com/office/drawing/2014/main" id="{731B83B5-5FFD-4E48-B18C-5871A62B9717}"/>
              </a:ext>
            </a:extLst>
          </p:cNvPr>
          <p:cNvSpPr/>
          <p:nvPr/>
        </p:nvSpPr>
        <p:spPr>
          <a:xfrm rot="17925762">
            <a:off x="5276730" y="2092602"/>
            <a:ext cx="148426" cy="118871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6B047850-53FC-74EA-F944-F668EB19CC83}"/>
              </a:ext>
            </a:extLst>
          </p:cNvPr>
          <p:cNvSpPr/>
          <p:nvPr/>
        </p:nvSpPr>
        <p:spPr>
          <a:xfrm>
            <a:off x="4460240" y="2379104"/>
            <a:ext cx="142414" cy="65890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A3C2C3E-4B10-4CF1-A0F0-866FEADA4E36}"/>
              </a:ext>
            </a:extLst>
          </p:cNvPr>
          <p:cNvSpPr/>
          <p:nvPr/>
        </p:nvSpPr>
        <p:spPr>
          <a:xfrm>
            <a:off x="6024880" y="2500424"/>
            <a:ext cx="1539460" cy="323632"/>
          </a:xfrm>
          <a:prstGeom prst="round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50000"/>
                  </a:schemeClr>
                </a:solidFill>
                <a:latin typeface="Times New Roman" panose="02020603050405020304" pitchFamily="18" charset="0"/>
                <a:cs typeface="Times New Roman" panose="02020603050405020304" pitchFamily="18" charset="0"/>
              </a:rPr>
              <a:t>Break down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3398;p64">
            <a:extLst>
              <a:ext uri="{FF2B5EF4-FFF2-40B4-BE49-F238E27FC236}">
                <a16:creationId xmlns:a16="http://schemas.microsoft.com/office/drawing/2014/main" id="{60C4D629-F2BF-BA53-B297-01CA6D3C45BB}"/>
              </a:ext>
            </a:extLst>
          </p:cNvPr>
          <p:cNvSpPr txBox="1">
            <a:spLocks/>
          </p:cNvSpPr>
          <p:nvPr/>
        </p:nvSpPr>
        <p:spPr>
          <a:xfrm>
            <a:off x="798423" y="-29315"/>
            <a:ext cx="7053321" cy="10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1pPr>
            <a:lvl2pPr marR="0" lvl="1"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2pPr>
            <a:lvl3pPr marR="0" lvl="2"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3pPr>
            <a:lvl4pPr marR="0" lvl="3"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4pPr>
            <a:lvl5pPr marR="0" lvl="4"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5pPr>
            <a:lvl6pPr marR="0" lvl="5"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6pPr>
            <a:lvl7pPr marR="0" lvl="6"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7pPr>
            <a:lvl8pPr marR="0" lvl="7"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8pPr>
            <a:lvl9pPr marR="0" lvl="8"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9pPr>
          </a:lstStyle>
          <a:p>
            <a:r>
              <a:rPr lang="en-US" sz="3600" b="1" dirty="0">
                <a:latin typeface="Times New Roman" panose="02020603050405020304" pitchFamily="18" charset="0"/>
                <a:cs typeface="Times New Roman" panose="02020603050405020304" pitchFamily="18" charset="0"/>
              </a:rPr>
              <a:t>Example: Create a Basic Website</a:t>
            </a:r>
            <a:endParaRPr lang="en-US" sz="3600" dirty="0">
              <a:latin typeface="Times New Roman" panose="02020603050405020304" pitchFamily="18" charset="0"/>
              <a:cs typeface="Times New Roman" panose="02020603050405020304" pitchFamily="18" charset="0"/>
            </a:endParaRPr>
          </a:p>
        </p:txBody>
      </p:sp>
      <p:grpSp>
        <p:nvGrpSpPr>
          <p:cNvPr id="6" name="Google Shape;3413;p64">
            <a:extLst>
              <a:ext uri="{FF2B5EF4-FFF2-40B4-BE49-F238E27FC236}">
                <a16:creationId xmlns:a16="http://schemas.microsoft.com/office/drawing/2014/main" id="{1B62C516-679E-2389-A15E-FD7FD00CF20B}"/>
              </a:ext>
            </a:extLst>
          </p:cNvPr>
          <p:cNvGrpSpPr/>
          <p:nvPr/>
        </p:nvGrpSpPr>
        <p:grpSpPr>
          <a:xfrm rot="2822299" flipH="1">
            <a:off x="-580502" y="998952"/>
            <a:ext cx="1173359" cy="1072461"/>
            <a:chOff x="3006525" y="2403000"/>
            <a:chExt cx="1173375" cy="1072475"/>
          </a:xfrm>
        </p:grpSpPr>
        <p:sp>
          <p:nvSpPr>
            <p:cNvPr id="7" name="Google Shape;3414;p64">
              <a:extLst>
                <a:ext uri="{FF2B5EF4-FFF2-40B4-BE49-F238E27FC236}">
                  <a16:creationId xmlns:a16="http://schemas.microsoft.com/office/drawing/2014/main" id="{F6742E24-B335-F9E2-86BF-A12DE65BD563}"/>
                </a:ext>
              </a:extLst>
            </p:cNvPr>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rgbClr val="FFFFFF"/>
            </a:solidFill>
            <a:ln w="19050" cap="flat" cmpd="sng">
              <a:solidFill>
                <a:schemeClr val="dk1"/>
              </a:solidFill>
              <a:prstDash val="solid"/>
              <a:round/>
              <a:headEnd type="none" w="sm" len="sm"/>
              <a:tailEnd type="none" w="sm" len="sm"/>
            </a:ln>
            <a:effectLst>
              <a:outerShdw blurRad="57150" dist="28575" dir="75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15;p64">
              <a:extLst>
                <a:ext uri="{FF2B5EF4-FFF2-40B4-BE49-F238E27FC236}">
                  <a16:creationId xmlns:a16="http://schemas.microsoft.com/office/drawing/2014/main" id="{C082E622-6AB1-E819-C962-12EF49C2D4FC}"/>
                </a:ext>
              </a:extLst>
            </p:cNvPr>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16;p64">
              <a:extLst>
                <a:ext uri="{FF2B5EF4-FFF2-40B4-BE49-F238E27FC236}">
                  <a16:creationId xmlns:a16="http://schemas.microsoft.com/office/drawing/2014/main" id="{2528D012-8AD8-72F2-9FB5-A07D35188F4B}"/>
                </a:ext>
              </a:extLst>
            </p:cNvPr>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417;p64">
            <a:extLst>
              <a:ext uri="{FF2B5EF4-FFF2-40B4-BE49-F238E27FC236}">
                <a16:creationId xmlns:a16="http://schemas.microsoft.com/office/drawing/2014/main" id="{AC2A966B-9145-1DF0-E478-394A81849E26}"/>
              </a:ext>
            </a:extLst>
          </p:cNvPr>
          <p:cNvGrpSpPr/>
          <p:nvPr/>
        </p:nvGrpSpPr>
        <p:grpSpPr>
          <a:xfrm flipH="1">
            <a:off x="7723021" y="3870863"/>
            <a:ext cx="1117125" cy="948525"/>
            <a:chOff x="218688" y="3870863"/>
            <a:chExt cx="1117125" cy="948525"/>
          </a:xfrm>
        </p:grpSpPr>
        <p:sp>
          <p:nvSpPr>
            <p:cNvPr id="11" name="Google Shape;3418;p64">
              <a:extLst>
                <a:ext uri="{FF2B5EF4-FFF2-40B4-BE49-F238E27FC236}">
                  <a16:creationId xmlns:a16="http://schemas.microsoft.com/office/drawing/2014/main" id="{6B1772EC-3FCD-6BF7-BE4B-A3AD6466ECA9}"/>
                </a:ext>
              </a:extLst>
            </p:cNvPr>
            <p:cNvSpPr/>
            <p:nvPr/>
          </p:nvSpPr>
          <p:spPr>
            <a:xfrm>
              <a:off x="218688" y="3870863"/>
              <a:ext cx="1117125" cy="948525"/>
            </a:xfrm>
            <a:custGeom>
              <a:avLst/>
              <a:gdLst/>
              <a:ahLst/>
              <a:cxnLst/>
              <a:rect l="l" t="t" r="r" b="b"/>
              <a:pathLst>
                <a:path w="44685" h="37941" extrusionOk="0">
                  <a:moveTo>
                    <a:pt x="26524" y="0"/>
                  </a:moveTo>
                  <a:cubicBezTo>
                    <a:pt x="19176" y="0"/>
                    <a:pt x="11686" y="3384"/>
                    <a:pt x="8347" y="8520"/>
                  </a:cubicBezTo>
                  <a:cubicBezTo>
                    <a:pt x="4692" y="14175"/>
                    <a:pt x="1" y="27868"/>
                    <a:pt x="12717" y="35107"/>
                  </a:cubicBezTo>
                  <a:cubicBezTo>
                    <a:pt x="15229" y="36559"/>
                    <a:pt x="17967" y="37726"/>
                    <a:pt x="20896" y="37940"/>
                  </a:cubicBezTo>
                  <a:cubicBezTo>
                    <a:pt x="20937" y="37940"/>
                    <a:pt x="20979" y="37941"/>
                    <a:pt x="21020" y="37941"/>
                  </a:cubicBezTo>
                  <a:cubicBezTo>
                    <a:pt x="32272" y="37941"/>
                    <a:pt x="41135" y="28235"/>
                    <a:pt x="43911" y="17902"/>
                  </a:cubicBezTo>
                  <a:cubicBezTo>
                    <a:pt x="44304" y="16449"/>
                    <a:pt x="44685" y="14866"/>
                    <a:pt x="44304" y="13378"/>
                  </a:cubicBezTo>
                  <a:cubicBezTo>
                    <a:pt x="41956" y="3810"/>
                    <a:pt x="34320" y="0"/>
                    <a:pt x="26524" y="0"/>
                  </a:cubicBezTo>
                  <a:close/>
                </a:path>
              </a:pathLst>
            </a:custGeom>
            <a:solidFill>
              <a:schemeClr val="dk1"/>
            </a:solidFill>
            <a:ln w="38100" cap="flat" cmpd="sng">
              <a:solidFill>
                <a:schemeClr val="dk1"/>
              </a:solidFill>
              <a:prstDash val="solid"/>
              <a:round/>
              <a:headEnd type="none" w="sm" len="sm"/>
              <a:tailEnd type="none" w="sm" len="sm"/>
            </a:ln>
            <a:effectLst>
              <a:outerShdw blurRad="57150" dist="47625" dir="63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19;p64">
              <a:extLst>
                <a:ext uri="{FF2B5EF4-FFF2-40B4-BE49-F238E27FC236}">
                  <a16:creationId xmlns:a16="http://schemas.microsoft.com/office/drawing/2014/main" id="{C6F4CFD4-6672-ABCC-B312-DE3A36853281}"/>
                </a:ext>
              </a:extLst>
            </p:cNvPr>
            <p:cNvSpPr/>
            <p:nvPr/>
          </p:nvSpPr>
          <p:spPr>
            <a:xfrm>
              <a:off x="235363" y="3883738"/>
              <a:ext cx="1086175" cy="922550"/>
            </a:xfrm>
            <a:custGeom>
              <a:avLst/>
              <a:gdLst/>
              <a:ahLst/>
              <a:cxnLst/>
              <a:rect l="l" t="t" r="r" b="b"/>
              <a:pathLst>
                <a:path w="43447" h="36902" extrusionOk="0">
                  <a:moveTo>
                    <a:pt x="25805" y="1"/>
                  </a:moveTo>
                  <a:cubicBezTo>
                    <a:pt x="18656" y="1"/>
                    <a:pt x="11369" y="3291"/>
                    <a:pt x="8132" y="8279"/>
                  </a:cubicBezTo>
                  <a:cubicBezTo>
                    <a:pt x="4560" y="13791"/>
                    <a:pt x="0" y="27114"/>
                    <a:pt x="12371" y="34163"/>
                  </a:cubicBezTo>
                  <a:cubicBezTo>
                    <a:pt x="14812" y="35544"/>
                    <a:pt x="17467" y="36699"/>
                    <a:pt x="20324" y="36901"/>
                  </a:cubicBezTo>
                  <a:cubicBezTo>
                    <a:pt x="20366" y="36902"/>
                    <a:pt x="20407" y="36902"/>
                    <a:pt x="20448" y="36902"/>
                  </a:cubicBezTo>
                  <a:cubicBezTo>
                    <a:pt x="31403" y="36902"/>
                    <a:pt x="40016" y="27458"/>
                    <a:pt x="42708" y="17399"/>
                  </a:cubicBezTo>
                  <a:cubicBezTo>
                    <a:pt x="43089" y="15994"/>
                    <a:pt x="43446" y="14446"/>
                    <a:pt x="43089" y="12994"/>
                  </a:cubicBezTo>
                  <a:cubicBezTo>
                    <a:pt x="40810" y="3699"/>
                    <a:pt x="33385" y="1"/>
                    <a:pt x="258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420;p64">
              <a:extLst>
                <a:ext uri="{FF2B5EF4-FFF2-40B4-BE49-F238E27FC236}">
                  <a16:creationId xmlns:a16="http://schemas.microsoft.com/office/drawing/2014/main" id="{346EBA85-996B-75E3-8686-2CD99C6B834D}"/>
                </a:ext>
              </a:extLst>
            </p:cNvPr>
            <p:cNvSpPr/>
            <p:nvPr/>
          </p:nvSpPr>
          <p:spPr>
            <a:xfrm>
              <a:off x="364838" y="4193088"/>
              <a:ext cx="44075" cy="359000"/>
            </a:xfrm>
            <a:custGeom>
              <a:avLst/>
              <a:gdLst/>
              <a:ahLst/>
              <a:cxnLst/>
              <a:rect l="l" t="t" r="r" b="b"/>
              <a:pathLst>
                <a:path w="1763" h="14360" extrusionOk="0">
                  <a:moveTo>
                    <a:pt x="858" y="0"/>
                  </a:moveTo>
                  <a:cubicBezTo>
                    <a:pt x="798" y="131"/>
                    <a:pt x="751" y="274"/>
                    <a:pt x="691" y="405"/>
                  </a:cubicBezTo>
                  <a:cubicBezTo>
                    <a:pt x="739" y="584"/>
                    <a:pt x="775" y="774"/>
                    <a:pt x="810" y="953"/>
                  </a:cubicBezTo>
                  <a:cubicBezTo>
                    <a:pt x="1394" y="3525"/>
                    <a:pt x="1548" y="6061"/>
                    <a:pt x="1120" y="8704"/>
                  </a:cubicBezTo>
                  <a:cubicBezTo>
                    <a:pt x="834" y="10418"/>
                    <a:pt x="394" y="12085"/>
                    <a:pt x="1" y="13788"/>
                  </a:cubicBezTo>
                  <a:lnTo>
                    <a:pt x="227" y="14359"/>
                  </a:lnTo>
                  <a:cubicBezTo>
                    <a:pt x="596" y="12609"/>
                    <a:pt x="1060" y="10871"/>
                    <a:pt x="1370" y="9097"/>
                  </a:cubicBezTo>
                  <a:cubicBezTo>
                    <a:pt x="1763" y="6787"/>
                    <a:pt x="1763" y="4525"/>
                    <a:pt x="1346" y="2239"/>
                  </a:cubicBezTo>
                  <a:cubicBezTo>
                    <a:pt x="1215" y="1477"/>
                    <a:pt x="1036" y="727"/>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421;p64">
              <a:extLst>
                <a:ext uri="{FF2B5EF4-FFF2-40B4-BE49-F238E27FC236}">
                  <a16:creationId xmlns:a16="http://schemas.microsoft.com/office/drawing/2014/main" id="{D14667EA-A36A-3EB1-65B8-84945434B44D}"/>
                </a:ext>
              </a:extLst>
            </p:cNvPr>
            <p:cNvSpPr/>
            <p:nvPr/>
          </p:nvSpPr>
          <p:spPr>
            <a:xfrm>
              <a:off x="374363" y="4100813"/>
              <a:ext cx="81575" cy="469725"/>
            </a:xfrm>
            <a:custGeom>
              <a:avLst/>
              <a:gdLst/>
              <a:ahLst/>
              <a:cxnLst/>
              <a:rect l="l" t="t" r="r" b="b"/>
              <a:pathLst>
                <a:path w="3263" h="18789" extrusionOk="0">
                  <a:moveTo>
                    <a:pt x="2310" y="1"/>
                  </a:moveTo>
                  <a:cubicBezTo>
                    <a:pt x="2239" y="120"/>
                    <a:pt x="2179" y="227"/>
                    <a:pt x="2108" y="346"/>
                  </a:cubicBezTo>
                  <a:cubicBezTo>
                    <a:pt x="2132" y="453"/>
                    <a:pt x="2168" y="548"/>
                    <a:pt x="2191" y="667"/>
                  </a:cubicBezTo>
                  <a:cubicBezTo>
                    <a:pt x="2572" y="1965"/>
                    <a:pt x="2799" y="3322"/>
                    <a:pt x="2870" y="4692"/>
                  </a:cubicBezTo>
                  <a:cubicBezTo>
                    <a:pt x="3013" y="7513"/>
                    <a:pt x="2465" y="10180"/>
                    <a:pt x="1584" y="12800"/>
                  </a:cubicBezTo>
                  <a:cubicBezTo>
                    <a:pt x="977" y="14633"/>
                    <a:pt x="358" y="16443"/>
                    <a:pt x="1" y="18348"/>
                  </a:cubicBezTo>
                  <a:cubicBezTo>
                    <a:pt x="60" y="18503"/>
                    <a:pt x="132" y="18634"/>
                    <a:pt x="191" y="18789"/>
                  </a:cubicBezTo>
                  <a:cubicBezTo>
                    <a:pt x="513" y="16955"/>
                    <a:pt x="1084" y="15193"/>
                    <a:pt x="1691" y="13431"/>
                  </a:cubicBezTo>
                  <a:cubicBezTo>
                    <a:pt x="2477" y="11133"/>
                    <a:pt x="3120" y="8823"/>
                    <a:pt x="3191" y="6358"/>
                  </a:cubicBezTo>
                  <a:cubicBezTo>
                    <a:pt x="3263" y="4168"/>
                    <a:pt x="2930" y="2060"/>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422;p64">
              <a:extLst>
                <a:ext uri="{FF2B5EF4-FFF2-40B4-BE49-F238E27FC236}">
                  <a16:creationId xmlns:a16="http://schemas.microsoft.com/office/drawing/2014/main" id="{6E792E6D-4B9A-AEAB-36DC-B669D64A44AD}"/>
                </a:ext>
              </a:extLst>
            </p:cNvPr>
            <p:cNvSpPr/>
            <p:nvPr/>
          </p:nvSpPr>
          <p:spPr>
            <a:xfrm>
              <a:off x="432713" y="4084138"/>
              <a:ext cx="61625" cy="575100"/>
            </a:xfrm>
            <a:custGeom>
              <a:avLst/>
              <a:gdLst/>
              <a:ahLst/>
              <a:cxnLst/>
              <a:rect l="l" t="t" r="r" b="b"/>
              <a:pathLst>
                <a:path w="2465" h="23004" extrusionOk="0">
                  <a:moveTo>
                    <a:pt x="429" y="1"/>
                  </a:moveTo>
                  <a:cubicBezTo>
                    <a:pt x="369" y="84"/>
                    <a:pt x="298" y="191"/>
                    <a:pt x="238" y="287"/>
                  </a:cubicBezTo>
                  <a:cubicBezTo>
                    <a:pt x="226" y="298"/>
                    <a:pt x="226" y="310"/>
                    <a:pt x="203" y="322"/>
                  </a:cubicBezTo>
                  <a:cubicBezTo>
                    <a:pt x="953" y="2430"/>
                    <a:pt x="1846" y="4513"/>
                    <a:pt x="2024" y="6454"/>
                  </a:cubicBezTo>
                  <a:cubicBezTo>
                    <a:pt x="2310" y="9359"/>
                    <a:pt x="1572" y="12229"/>
                    <a:pt x="965" y="15015"/>
                  </a:cubicBezTo>
                  <a:cubicBezTo>
                    <a:pt x="417" y="17515"/>
                    <a:pt x="0" y="20015"/>
                    <a:pt x="12" y="22611"/>
                  </a:cubicBezTo>
                  <a:cubicBezTo>
                    <a:pt x="131" y="22742"/>
                    <a:pt x="250" y="22873"/>
                    <a:pt x="381" y="23004"/>
                  </a:cubicBezTo>
                  <a:cubicBezTo>
                    <a:pt x="346" y="20480"/>
                    <a:pt x="679" y="18003"/>
                    <a:pt x="1215" y="15550"/>
                  </a:cubicBezTo>
                  <a:cubicBezTo>
                    <a:pt x="1750" y="13062"/>
                    <a:pt x="2405" y="10562"/>
                    <a:pt x="2441" y="7990"/>
                  </a:cubicBezTo>
                  <a:cubicBezTo>
                    <a:pt x="2465" y="5466"/>
                    <a:pt x="1679" y="3204"/>
                    <a:pt x="786" y="918"/>
                  </a:cubicBezTo>
                  <a:cubicBezTo>
                    <a:pt x="667" y="608"/>
                    <a:pt x="548" y="310"/>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423;p64">
              <a:extLst>
                <a:ext uri="{FF2B5EF4-FFF2-40B4-BE49-F238E27FC236}">
                  <a16:creationId xmlns:a16="http://schemas.microsoft.com/office/drawing/2014/main" id="{CD67CDC1-C665-ED0D-BDE4-D548AD30083C}"/>
                </a:ext>
              </a:extLst>
            </p:cNvPr>
            <p:cNvSpPr/>
            <p:nvPr/>
          </p:nvSpPr>
          <p:spPr>
            <a:xfrm>
              <a:off x="450563" y="4024313"/>
              <a:ext cx="75925" cy="656950"/>
            </a:xfrm>
            <a:custGeom>
              <a:avLst/>
              <a:gdLst/>
              <a:ahLst/>
              <a:cxnLst/>
              <a:rect l="l" t="t" r="r" b="b"/>
              <a:pathLst>
                <a:path w="3037" h="26278" extrusionOk="0">
                  <a:moveTo>
                    <a:pt x="1751" y="1"/>
                  </a:moveTo>
                  <a:cubicBezTo>
                    <a:pt x="1667" y="84"/>
                    <a:pt x="1560" y="179"/>
                    <a:pt x="1465" y="263"/>
                  </a:cubicBezTo>
                  <a:cubicBezTo>
                    <a:pt x="2275" y="3418"/>
                    <a:pt x="2751" y="6668"/>
                    <a:pt x="2572" y="9942"/>
                  </a:cubicBezTo>
                  <a:cubicBezTo>
                    <a:pt x="2441" y="12705"/>
                    <a:pt x="1620" y="15181"/>
                    <a:pt x="894" y="17777"/>
                  </a:cubicBezTo>
                  <a:cubicBezTo>
                    <a:pt x="203" y="20253"/>
                    <a:pt x="1" y="22789"/>
                    <a:pt x="191" y="25385"/>
                  </a:cubicBezTo>
                  <a:cubicBezTo>
                    <a:pt x="203" y="25575"/>
                    <a:pt x="227" y="25790"/>
                    <a:pt x="239" y="25992"/>
                  </a:cubicBezTo>
                  <a:cubicBezTo>
                    <a:pt x="346" y="26099"/>
                    <a:pt x="441" y="26194"/>
                    <a:pt x="548" y="26278"/>
                  </a:cubicBezTo>
                  <a:cubicBezTo>
                    <a:pt x="536" y="26171"/>
                    <a:pt x="513" y="26051"/>
                    <a:pt x="513" y="25956"/>
                  </a:cubicBezTo>
                  <a:cubicBezTo>
                    <a:pt x="263" y="23218"/>
                    <a:pt x="441" y="20503"/>
                    <a:pt x="1167" y="17872"/>
                  </a:cubicBezTo>
                  <a:cubicBezTo>
                    <a:pt x="1858" y="15419"/>
                    <a:pt x="2644" y="13074"/>
                    <a:pt x="2846" y="10490"/>
                  </a:cubicBezTo>
                  <a:cubicBezTo>
                    <a:pt x="3037" y="7930"/>
                    <a:pt x="2810" y="5358"/>
                    <a:pt x="2358" y="2858"/>
                  </a:cubicBezTo>
                  <a:cubicBezTo>
                    <a:pt x="2203" y="1882"/>
                    <a:pt x="1989" y="929"/>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24;p64">
              <a:extLst>
                <a:ext uri="{FF2B5EF4-FFF2-40B4-BE49-F238E27FC236}">
                  <a16:creationId xmlns:a16="http://schemas.microsoft.com/office/drawing/2014/main" id="{56B0714E-FB2D-CEE3-EF05-C8FB8E230768}"/>
                </a:ext>
              </a:extLst>
            </p:cNvPr>
            <p:cNvSpPr/>
            <p:nvPr/>
          </p:nvSpPr>
          <p:spPr>
            <a:xfrm>
              <a:off x="501463" y="4012713"/>
              <a:ext cx="69675" cy="704575"/>
            </a:xfrm>
            <a:custGeom>
              <a:avLst/>
              <a:gdLst/>
              <a:ahLst/>
              <a:cxnLst/>
              <a:rect l="l" t="t" r="r" b="b"/>
              <a:pathLst>
                <a:path w="2787" h="28183" extrusionOk="0">
                  <a:moveTo>
                    <a:pt x="286" y="0"/>
                  </a:moveTo>
                  <a:cubicBezTo>
                    <a:pt x="179" y="84"/>
                    <a:pt x="96" y="155"/>
                    <a:pt x="1" y="250"/>
                  </a:cubicBezTo>
                  <a:cubicBezTo>
                    <a:pt x="965" y="3691"/>
                    <a:pt x="1941" y="7108"/>
                    <a:pt x="2239" y="10728"/>
                  </a:cubicBezTo>
                  <a:cubicBezTo>
                    <a:pt x="2453" y="13526"/>
                    <a:pt x="2144" y="16252"/>
                    <a:pt x="1548" y="18991"/>
                  </a:cubicBezTo>
                  <a:cubicBezTo>
                    <a:pt x="1013" y="21455"/>
                    <a:pt x="346" y="23896"/>
                    <a:pt x="96" y="26444"/>
                  </a:cubicBezTo>
                  <a:cubicBezTo>
                    <a:pt x="48" y="26932"/>
                    <a:pt x="12" y="27420"/>
                    <a:pt x="1" y="27920"/>
                  </a:cubicBezTo>
                  <a:cubicBezTo>
                    <a:pt x="132" y="28004"/>
                    <a:pt x="251" y="28099"/>
                    <a:pt x="393" y="28182"/>
                  </a:cubicBezTo>
                  <a:cubicBezTo>
                    <a:pt x="453" y="25003"/>
                    <a:pt x="1382" y="21729"/>
                    <a:pt x="2013" y="18693"/>
                  </a:cubicBezTo>
                  <a:cubicBezTo>
                    <a:pt x="2537" y="16157"/>
                    <a:pt x="2787" y="13621"/>
                    <a:pt x="2596" y="11025"/>
                  </a:cubicBezTo>
                  <a:cubicBezTo>
                    <a:pt x="2394" y="8418"/>
                    <a:pt x="1846" y="5882"/>
                    <a:pt x="1191" y="3370"/>
                  </a:cubicBezTo>
                  <a:cubicBezTo>
                    <a:pt x="894" y="2263"/>
                    <a:pt x="596" y="1131"/>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425;p64">
              <a:extLst>
                <a:ext uri="{FF2B5EF4-FFF2-40B4-BE49-F238E27FC236}">
                  <a16:creationId xmlns:a16="http://schemas.microsoft.com/office/drawing/2014/main" id="{F6D1BEBB-00AD-F768-F40D-4B155C520FB9}"/>
                </a:ext>
              </a:extLst>
            </p:cNvPr>
            <p:cNvSpPr/>
            <p:nvPr/>
          </p:nvSpPr>
          <p:spPr>
            <a:xfrm>
              <a:off x="528563" y="3984738"/>
              <a:ext cx="102700" cy="748925"/>
            </a:xfrm>
            <a:custGeom>
              <a:avLst/>
              <a:gdLst/>
              <a:ahLst/>
              <a:cxnLst/>
              <a:rect l="l" t="t" r="r" b="b"/>
              <a:pathLst>
                <a:path w="4108" h="29957" extrusionOk="0">
                  <a:moveTo>
                    <a:pt x="655" y="0"/>
                  </a:moveTo>
                  <a:cubicBezTo>
                    <a:pt x="524" y="95"/>
                    <a:pt x="393" y="179"/>
                    <a:pt x="274" y="286"/>
                  </a:cubicBezTo>
                  <a:cubicBezTo>
                    <a:pt x="1572" y="3108"/>
                    <a:pt x="3191" y="5822"/>
                    <a:pt x="3512" y="9025"/>
                  </a:cubicBezTo>
                  <a:cubicBezTo>
                    <a:pt x="4108" y="15073"/>
                    <a:pt x="1000" y="20610"/>
                    <a:pt x="226" y="26468"/>
                  </a:cubicBezTo>
                  <a:cubicBezTo>
                    <a:pt x="83" y="27551"/>
                    <a:pt x="0" y="28647"/>
                    <a:pt x="48" y="29766"/>
                  </a:cubicBezTo>
                  <a:cubicBezTo>
                    <a:pt x="155" y="29825"/>
                    <a:pt x="274" y="29897"/>
                    <a:pt x="381" y="29956"/>
                  </a:cubicBezTo>
                  <a:cubicBezTo>
                    <a:pt x="214" y="25968"/>
                    <a:pt x="1584" y="21919"/>
                    <a:pt x="2655" y="18086"/>
                  </a:cubicBezTo>
                  <a:cubicBezTo>
                    <a:pt x="3429" y="15347"/>
                    <a:pt x="4096" y="12478"/>
                    <a:pt x="3917" y="9573"/>
                  </a:cubicBezTo>
                  <a:cubicBezTo>
                    <a:pt x="3774" y="7061"/>
                    <a:pt x="2881" y="4798"/>
                    <a:pt x="1846" y="2608"/>
                  </a:cubicBezTo>
                  <a:cubicBezTo>
                    <a:pt x="1441" y="1727"/>
                    <a:pt x="1024" y="881"/>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426;p64">
              <a:extLst>
                <a:ext uri="{FF2B5EF4-FFF2-40B4-BE49-F238E27FC236}">
                  <a16:creationId xmlns:a16="http://schemas.microsoft.com/office/drawing/2014/main" id="{179D92E1-E58F-AED5-A3F6-4D54E88BA423}"/>
                </a:ext>
              </a:extLst>
            </p:cNvPr>
            <p:cNvSpPr/>
            <p:nvPr/>
          </p:nvSpPr>
          <p:spPr>
            <a:xfrm>
              <a:off x="586588" y="3949913"/>
              <a:ext cx="74750" cy="817075"/>
            </a:xfrm>
            <a:custGeom>
              <a:avLst/>
              <a:gdLst/>
              <a:ahLst/>
              <a:cxnLst/>
              <a:rect l="l" t="t" r="r" b="b"/>
              <a:pathLst>
                <a:path w="2990" h="32683" extrusionOk="0">
                  <a:moveTo>
                    <a:pt x="703" y="0"/>
                  </a:moveTo>
                  <a:cubicBezTo>
                    <a:pt x="632" y="24"/>
                    <a:pt x="572" y="72"/>
                    <a:pt x="489" y="95"/>
                  </a:cubicBezTo>
                  <a:cubicBezTo>
                    <a:pt x="1025" y="1322"/>
                    <a:pt x="1430" y="2619"/>
                    <a:pt x="1703" y="3989"/>
                  </a:cubicBezTo>
                  <a:cubicBezTo>
                    <a:pt x="2168" y="6489"/>
                    <a:pt x="2203" y="9061"/>
                    <a:pt x="2049" y="11585"/>
                  </a:cubicBezTo>
                  <a:cubicBezTo>
                    <a:pt x="1656" y="17181"/>
                    <a:pt x="239" y="22634"/>
                    <a:pt x="48" y="28254"/>
                  </a:cubicBezTo>
                  <a:cubicBezTo>
                    <a:pt x="1" y="29647"/>
                    <a:pt x="13" y="31075"/>
                    <a:pt x="167" y="32480"/>
                  </a:cubicBezTo>
                  <a:cubicBezTo>
                    <a:pt x="310" y="32564"/>
                    <a:pt x="453" y="32611"/>
                    <a:pt x="596" y="32683"/>
                  </a:cubicBezTo>
                  <a:cubicBezTo>
                    <a:pt x="453" y="31373"/>
                    <a:pt x="394" y="30028"/>
                    <a:pt x="417" y="28670"/>
                  </a:cubicBezTo>
                  <a:cubicBezTo>
                    <a:pt x="489" y="25789"/>
                    <a:pt x="894" y="22943"/>
                    <a:pt x="1322" y="20098"/>
                  </a:cubicBezTo>
                  <a:cubicBezTo>
                    <a:pt x="2132" y="14883"/>
                    <a:pt x="2989" y="9537"/>
                    <a:pt x="2001" y="4263"/>
                  </a:cubicBezTo>
                  <a:cubicBezTo>
                    <a:pt x="1715" y="2810"/>
                    <a:pt x="1299" y="1334"/>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427;p64">
              <a:extLst>
                <a:ext uri="{FF2B5EF4-FFF2-40B4-BE49-F238E27FC236}">
                  <a16:creationId xmlns:a16="http://schemas.microsoft.com/office/drawing/2014/main" id="{7F0A2DF2-035A-2043-226C-1A60BDE701A2}"/>
                </a:ext>
              </a:extLst>
            </p:cNvPr>
            <p:cNvSpPr/>
            <p:nvPr/>
          </p:nvSpPr>
          <p:spPr>
            <a:xfrm>
              <a:off x="606538" y="3933538"/>
              <a:ext cx="75025" cy="842375"/>
            </a:xfrm>
            <a:custGeom>
              <a:avLst/>
              <a:gdLst/>
              <a:ahLst/>
              <a:cxnLst/>
              <a:rect l="l" t="t" r="r" b="b"/>
              <a:pathLst>
                <a:path w="3001" h="33695" extrusionOk="0">
                  <a:moveTo>
                    <a:pt x="1370" y="0"/>
                  </a:moveTo>
                  <a:lnTo>
                    <a:pt x="1048" y="131"/>
                  </a:lnTo>
                  <a:cubicBezTo>
                    <a:pt x="1560" y="1870"/>
                    <a:pt x="2025" y="3632"/>
                    <a:pt x="2298" y="5441"/>
                  </a:cubicBezTo>
                  <a:cubicBezTo>
                    <a:pt x="2703" y="8168"/>
                    <a:pt x="2644" y="10871"/>
                    <a:pt x="2144" y="13609"/>
                  </a:cubicBezTo>
                  <a:cubicBezTo>
                    <a:pt x="1679" y="16086"/>
                    <a:pt x="1013" y="18514"/>
                    <a:pt x="608" y="20991"/>
                  </a:cubicBezTo>
                  <a:cubicBezTo>
                    <a:pt x="191" y="23515"/>
                    <a:pt x="0" y="26051"/>
                    <a:pt x="12" y="28611"/>
                  </a:cubicBezTo>
                  <a:cubicBezTo>
                    <a:pt x="24" y="30254"/>
                    <a:pt x="96" y="31921"/>
                    <a:pt x="298" y="33576"/>
                  </a:cubicBezTo>
                  <a:cubicBezTo>
                    <a:pt x="381" y="33612"/>
                    <a:pt x="477" y="33647"/>
                    <a:pt x="572" y="33695"/>
                  </a:cubicBezTo>
                  <a:cubicBezTo>
                    <a:pt x="143" y="29432"/>
                    <a:pt x="143" y="25218"/>
                    <a:pt x="870" y="20931"/>
                  </a:cubicBezTo>
                  <a:cubicBezTo>
                    <a:pt x="1310" y="18455"/>
                    <a:pt x="1989" y="16038"/>
                    <a:pt x="2453" y="13573"/>
                  </a:cubicBezTo>
                  <a:cubicBezTo>
                    <a:pt x="2894" y="11144"/>
                    <a:pt x="3001" y="8704"/>
                    <a:pt x="2703" y="6227"/>
                  </a:cubicBezTo>
                  <a:cubicBezTo>
                    <a:pt x="2453" y="4132"/>
                    <a:pt x="1965" y="2024"/>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428;p64">
              <a:extLst>
                <a:ext uri="{FF2B5EF4-FFF2-40B4-BE49-F238E27FC236}">
                  <a16:creationId xmlns:a16="http://schemas.microsoft.com/office/drawing/2014/main" id="{4F638FE2-DB26-B862-D3D1-349D83DB52D2}"/>
                </a:ext>
              </a:extLst>
            </p:cNvPr>
            <p:cNvSpPr/>
            <p:nvPr/>
          </p:nvSpPr>
          <p:spPr>
            <a:xfrm>
              <a:off x="614863" y="3924013"/>
              <a:ext cx="96775" cy="858150"/>
            </a:xfrm>
            <a:custGeom>
              <a:avLst/>
              <a:gdLst/>
              <a:ahLst/>
              <a:cxnLst/>
              <a:rect l="l" t="t" r="r" b="b"/>
              <a:pathLst>
                <a:path w="3871" h="34326" extrusionOk="0">
                  <a:moveTo>
                    <a:pt x="1882" y="0"/>
                  </a:moveTo>
                  <a:cubicBezTo>
                    <a:pt x="1823" y="36"/>
                    <a:pt x="1763" y="48"/>
                    <a:pt x="1703" y="72"/>
                  </a:cubicBezTo>
                  <a:cubicBezTo>
                    <a:pt x="3275" y="4287"/>
                    <a:pt x="3870" y="8930"/>
                    <a:pt x="3144" y="13490"/>
                  </a:cubicBezTo>
                  <a:cubicBezTo>
                    <a:pt x="2704" y="16217"/>
                    <a:pt x="1787" y="18788"/>
                    <a:pt x="1096" y="21431"/>
                  </a:cubicBezTo>
                  <a:cubicBezTo>
                    <a:pt x="418" y="23908"/>
                    <a:pt x="1" y="26432"/>
                    <a:pt x="25" y="29028"/>
                  </a:cubicBezTo>
                  <a:cubicBezTo>
                    <a:pt x="37" y="30766"/>
                    <a:pt x="215" y="32504"/>
                    <a:pt x="572" y="34195"/>
                  </a:cubicBezTo>
                  <a:cubicBezTo>
                    <a:pt x="691" y="34231"/>
                    <a:pt x="799" y="34278"/>
                    <a:pt x="918" y="34326"/>
                  </a:cubicBezTo>
                  <a:cubicBezTo>
                    <a:pt x="1" y="30004"/>
                    <a:pt x="251" y="25587"/>
                    <a:pt x="1442" y="21241"/>
                  </a:cubicBezTo>
                  <a:cubicBezTo>
                    <a:pt x="2180" y="18622"/>
                    <a:pt x="3049" y="16026"/>
                    <a:pt x="3466" y="13311"/>
                  </a:cubicBezTo>
                  <a:cubicBezTo>
                    <a:pt x="3823" y="10918"/>
                    <a:pt x="3847" y="8454"/>
                    <a:pt x="3513" y="6061"/>
                  </a:cubicBezTo>
                  <a:cubicBezTo>
                    <a:pt x="3227" y="3965"/>
                    <a:pt x="2692" y="1905"/>
                    <a:pt x="1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429;p64">
              <a:extLst>
                <a:ext uri="{FF2B5EF4-FFF2-40B4-BE49-F238E27FC236}">
                  <a16:creationId xmlns:a16="http://schemas.microsoft.com/office/drawing/2014/main" id="{1F173E80-4EEE-8538-4106-D5ECC73DFDD4}"/>
                </a:ext>
              </a:extLst>
            </p:cNvPr>
            <p:cNvSpPr/>
            <p:nvPr/>
          </p:nvSpPr>
          <p:spPr>
            <a:xfrm>
              <a:off x="674413" y="3913888"/>
              <a:ext cx="61625" cy="889725"/>
            </a:xfrm>
            <a:custGeom>
              <a:avLst/>
              <a:gdLst/>
              <a:ahLst/>
              <a:cxnLst/>
              <a:rect l="l" t="t" r="r" b="b"/>
              <a:pathLst>
                <a:path w="2465" h="35589" extrusionOk="0">
                  <a:moveTo>
                    <a:pt x="584" y="0"/>
                  </a:moveTo>
                  <a:cubicBezTo>
                    <a:pt x="476" y="36"/>
                    <a:pt x="393" y="60"/>
                    <a:pt x="286" y="108"/>
                  </a:cubicBezTo>
                  <a:cubicBezTo>
                    <a:pt x="1667" y="4739"/>
                    <a:pt x="2465" y="9775"/>
                    <a:pt x="1810" y="14562"/>
                  </a:cubicBezTo>
                  <a:cubicBezTo>
                    <a:pt x="1429" y="17300"/>
                    <a:pt x="619" y="19920"/>
                    <a:pt x="286" y="22658"/>
                  </a:cubicBezTo>
                  <a:cubicBezTo>
                    <a:pt x="0" y="25051"/>
                    <a:pt x="0" y="27492"/>
                    <a:pt x="286" y="29897"/>
                  </a:cubicBezTo>
                  <a:cubicBezTo>
                    <a:pt x="524" y="31814"/>
                    <a:pt x="917" y="33719"/>
                    <a:pt x="1524" y="35541"/>
                  </a:cubicBezTo>
                  <a:lnTo>
                    <a:pt x="1834" y="35588"/>
                  </a:lnTo>
                  <a:cubicBezTo>
                    <a:pt x="536" y="31338"/>
                    <a:pt x="12" y="26885"/>
                    <a:pt x="631" y="22360"/>
                  </a:cubicBezTo>
                  <a:cubicBezTo>
                    <a:pt x="988" y="19705"/>
                    <a:pt x="1762" y="17169"/>
                    <a:pt x="2119" y="14514"/>
                  </a:cubicBezTo>
                  <a:cubicBezTo>
                    <a:pt x="2453" y="11930"/>
                    <a:pt x="2369" y="9287"/>
                    <a:pt x="2012" y="6704"/>
                  </a:cubicBezTo>
                  <a:cubicBezTo>
                    <a:pt x="1715" y="4430"/>
                    <a:pt x="1226" y="2191"/>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430;p64">
              <a:extLst>
                <a:ext uri="{FF2B5EF4-FFF2-40B4-BE49-F238E27FC236}">
                  <a16:creationId xmlns:a16="http://schemas.microsoft.com/office/drawing/2014/main" id="{A5EFAC30-D7E6-81B3-6250-1EE4FCB5F3F5}"/>
                </a:ext>
              </a:extLst>
            </p:cNvPr>
            <p:cNvSpPr/>
            <p:nvPr/>
          </p:nvSpPr>
          <p:spPr>
            <a:xfrm>
              <a:off x="699713" y="3901688"/>
              <a:ext cx="85450" cy="904600"/>
            </a:xfrm>
            <a:custGeom>
              <a:avLst/>
              <a:gdLst/>
              <a:ahLst/>
              <a:cxnLst/>
              <a:rect l="l" t="t" r="r" b="b"/>
              <a:pathLst>
                <a:path w="3418" h="36184" extrusionOk="0">
                  <a:moveTo>
                    <a:pt x="1346" y="0"/>
                  </a:moveTo>
                  <a:cubicBezTo>
                    <a:pt x="1298" y="12"/>
                    <a:pt x="1250" y="36"/>
                    <a:pt x="1191" y="36"/>
                  </a:cubicBezTo>
                  <a:cubicBezTo>
                    <a:pt x="2917" y="5037"/>
                    <a:pt x="3405" y="10442"/>
                    <a:pt x="2560" y="15717"/>
                  </a:cubicBezTo>
                  <a:cubicBezTo>
                    <a:pt x="1727" y="20836"/>
                    <a:pt x="0" y="25837"/>
                    <a:pt x="322" y="31123"/>
                  </a:cubicBezTo>
                  <a:cubicBezTo>
                    <a:pt x="417" y="32850"/>
                    <a:pt x="750" y="34576"/>
                    <a:pt x="1369" y="36160"/>
                  </a:cubicBezTo>
                  <a:cubicBezTo>
                    <a:pt x="1488" y="36171"/>
                    <a:pt x="1607" y="36183"/>
                    <a:pt x="1727" y="36183"/>
                  </a:cubicBezTo>
                  <a:cubicBezTo>
                    <a:pt x="95" y="32254"/>
                    <a:pt x="464" y="27694"/>
                    <a:pt x="1298" y="23491"/>
                  </a:cubicBezTo>
                  <a:cubicBezTo>
                    <a:pt x="1834" y="20789"/>
                    <a:pt x="2536" y="18110"/>
                    <a:pt x="2941" y="15395"/>
                  </a:cubicBezTo>
                  <a:cubicBezTo>
                    <a:pt x="3334" y="12752"/>
                    <a:pt x="3417" y="10097"/>
                    <a:pt x="3131" y="7442"/>
                  </a:cubicBezTo>
                  <a:cubicBezTo>
                    <a:pt x="2858" y="4870"/>
                    <a:pt x="2250" y="2382"/>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431;p64">
              <a:extLst>
                <a:ext uri="{FF2B5EF4-FFF2-40B4-BE49-F238E27FC236}">
                  <a16:creationId xmlns:a16="http://schemas.microsoft.com/office/drawing/2014/main" id="{FD074FF1-D3BE-0C77-542E-FFAD88AE194C}"/>
                </a:ext>
              </a:extLst>
            </p:cNvPr>
            <p:cNvSpPr/>
            <p:nvPr/>
          </p:nvSpPr>
          <p:spPr>
            <a:xfrm>
              <a:off x="740488" y="3893638"/>
              <a:ext cx="74125" cy="910850"/>
            </a:xfrm>
            <a:custGeom>
              <a:avLst/>
              <a:gdLst/>
              <a:ahLst/>
              <a:cxnLst/>
              <a:rect l="l" t="t" r="r" b="b"/>
              <a:pathLst>
                <a:path w="2965" h="36434" extrusionOk="0">
                  <a:moveTo>
                    <a:pt x="1262" y="1"/>
                  </a:moveTo>
                  <a:cubicBezTo>
                    <a:pt x="1155" y="13"/>
                    <a:pt x="1072" y="25"/>
                    <a:pt x="965" y="60"/>
                  </a:cubicBezTo>
                  <a:cubicBezTo>
                    <a:pt x="2620" y="5085"/>
                    <a:pt x="2965" y="10407"/>
                    <a:pt x="1751" y="15634"/>
                  </a:cubicBezTo>
                  <a:cubicBezTo>
                    <a:pt x="1155" y="18182"/>
                    <a:pt x="441" y="20658"/>
                    <a:pt x="215" y="23278"/>
                  </a:cubicBezTo>
                  <a:cubicBezTo>
                    <a:pt x="0" y="25730"/>
                    <a:pt x="84" y="28219"/>
                    <a:pt x="488" y="30659"/>
                  </a:cubicBezTo>
                  <a:cubicBezTo>
                    <a:pt x="798" y="32612"/>
                    <a:pt x="1310" y="34588"/>
                    <a:pt x="2048" y="36434"/>
                  </a:cubicBezTo>
                  <a:cubicBezTo>
                    <a:pt x="2143" y="36410"/>
                    <a:pt x="2227" y="36410"/>
                    <a:pt x="2322" y="36398"/>
                  </a:cubicBezTo>
                  <a:cubicBezTo>
                    <a:pt x="846" y="32267"/>
                    <a:pt x="119" y="27945"/>
                    <a:pt x="500" y="23408"/>
                  </a:cubicBezTo>
                  <a:cubicBezTo>
                    <a:pt x="738" y="20622"/>
                    <a:pt x="1548" y="18015"/>
                    <a:pt x="2143" y="15312"/>
                  </a:cubicBezTo>
                  <a:cubicBezTo>
                    <a:pt x="2691" y="12836"/>
                    <a:pt x="2917" y="10276"/>
                    <a:pt x="2774" y="7740"/>
                  </a:cubicBezTo>
                  <a:cubicBezTo>
                    <a:pt x="2643" y="5097"/>
                    <a:pt x="2155" y="2454"/>
                    <a:pt x="1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432;p64">
              <a:extLst>
                <a:ext uri="{FF2B5EF4-FFF2-40B4-BE49-F238E27FC236}">
                  <a16:creationId xmlns:a16="http://schemas.microsoft.com/office/drawing/2014/main" id="{6B7B8860-30FD-8A2A-86DE-6657CD41C4D6}"/>
                </a:ext>
              </a:extLst>
            </p:cNvPr>
            <p:cNvSpPr/>
            <p:nvPr/>
          </p:nvSpPr>
          <p:spPr>
            <a:xfrm>
              <a:off x="778588" y="3891863"/>
              <a:ext cx="91100" cy="900425"/>
            </a:xfrm>
            <a:custGeom>
              <a:avLst/>
              <a:gdLst/>
              <a:ahLst/>
              <a:cxnLst/>
              <a:rect l="l" t="t" r="r" b="b"/>
              <a:pathLst>
                <a:path w="3644" h="36017" extrusionOk="0">
                  <a:moveTo>
                    <a:pt x="155" y="0"/>
                  </a:moveTo>
                  <a:cubicBezTo>
                    <a:pt x="107" y="12"/>
                    <a:pt x="48" y="12"/>
                    <a:pt x="0" y="24"/>
                  </a:cubicBezTo>
                  <a:cubicBezTo>
                    <a:pt x="1703" y="4668"/>
                    <a:pt x="2310" y="9704"/>
                    <a:pt x="1715" y="14681"/>
                  </a:cubicBezTo>
                  <a:cubicBezTo>
                    <a:pt x="1417" y="17217"/>
                    <a:pt x="881" y="19717"/>
                    <a:pt x="619" y="22241"/>
                  </a:cubicBezTo>
                  <a:cubicBezTo>
                    <a:pt x="381" y="24563"/>
                    <a:pt x="417" y="26908"/>
                    <a:pt x="834" y="29194"/>
                  </a:cubicBezTo>
                  <a:cubicBezTo>
                    <a:pt x="1286" y="31611"/>
                    <a:pt x="2108" y="33945"/>
                    <a:pt x="3310" y="36017"/>
                  </a:cubicBezTo>
                  <a:cubicBezTo>
                    <a:pt x="3429" y="35981"/>
                    <a:pt x="3525" y="35957"/>
                    <a:pt x="3644" y="35921"/>
                  </a:cubicBezTo>
                  <a:cubicBezTo>
                    <a:pt x="1381" y="31754"/>
                    <a:pt x="453" y="27099"/>
                    <a:pt x="953" y="22241"/>
                  </a:cubicBezTo>
                  <a:cubicBezTo>
                    <a:pt x="1227" y="19669"/>
                    <a:pt x="1774" y="17145"/>
                    <a:pt x="2072" y="14562"/>
                  </a:cubicBezTo>
                  <a:cubicBezTo>
                    <a:pt x="2334" y="12204"/>
                    <a:pt x="2358" y="9775"/>
                    <a:pt x="2060" y="7406"/>
                  </a:cubicBezTo>
                  <a:cubicBezTo>
                    <a:pt x="1751" y="4846"/>
                    <a:pt x="1108" y="2346"/>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433;p64">
              <a:extLst>
                <a:ext uri="{FF2B5EF4-FFF2-40B4-BE49-F238E27FC236}">
                  <a16:creationId xmlns:a16="http://schemas.microsoft.com/office/drawing/2014/main" id="{FAFEEC4E-BDB6-513B-BFD7-C47967E3BA82}"/>
                </a:ext>
              </a:extLst>
            </p:cNvPr>
            <p:cNvSpPr/>
            <p:nvPr/>
          </p:nvSpPr>
          <p:spPr>
            <a:xfrm>
              <a:off x="813713" y="3887688"/>
              <a:ext cx="92300" cy="893000"/>
            </a:xfrm>
            <a:custGeom>
              <a:avLst/>
              <a:gdLst/>
              <a:ahLst/>
              <a:cxnLst/>
              <a:rect l="l" t="t" r="r" b="b"/>
              <a:pathLst>
                <a:path w="3692" h="35720" extrusionOk="0">
                  <a:moveTo>
                    <a:pt x="250" y="1"/>
                  </a:moveTo>
                  <a:cubicBezTo>
                    <a:pt x="167" y="13"/>
                    <a:pt x="72" y="13"/>
                    <a:pt x="0" y="25"/>
                  </a:cubicBezTo>
                  <a:cubicBezTo>
                    <a:pt x="524" y="2465"/>
                    <a:pt x="1250" y="4823"/>
                    <a:pt x="1631" y="7311"/>
                  </a:cubicBezTo>
                  <a:cubicBezTo>
                    <a:pt x="2036" y="9942"/>
                    <a:pt x="2143" y="12621"/>
                    <a:pt x="1929" y="15324"/>
                  </a:cubicBezTo>
                  <a:cubicBezTo>
                    <a:pt x="1548" y="20003"/>
                    <a:pt x="822" y="24611"/>
                    <a:pt x="1477" y="29314"/>
                  </a:cubicBezTo>
                  <a:cubicBezTo>
                    <a:pt x="1786" y="31552"/>
                    <a:pt x="2393" y="33814"/>
                    <a:pt x="3513" y="35719"/>
                  </a:cubicBezTo>
                  <a:cubicBezTo>
                    <a:pt x="3572" y="35696"/>
                    <a:pt x="3632" y="35672"/>
                    <a:pt x="3691" y="35660"/>
                  </a:cubicBezTo>
                  <a:cubicBezTo>
                    <a:pt x="1774" y="31671"/>
                    <a:pt x="1310" y="27325"/>
                    <a:pt x="1512" y="22825"/>
                  </a:cubicBezTo>
                  <a:cubicBezTo>
                    <a:pt x="1631" y="20420"/>
                    <a:pt x="1965" y="18039"/>
                    <a:pt x="2167" y="15645"/>
                  </a:cubicBezTo>
                  <a:cubicBezTo>
                    <a:pt x="2381" y="13157"/>
                    <a:pt x="2346" y="10681"/>
                    <a:pt x="2024" y="8216"/>
                  </a:cubicBezTo>
                  <a:cubicBezTo>
                    <a:pt x="1667" y="5489"/>
                    <a:pt x="1131" y="2584"/>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434;p64">
              <a:extLst>
                <a:ext uri="{FF2B5EF4-FFF2-40B4-BE49-F238E27FC236}">
                  <a16:creationId xmlns:a16="http://schemas.microsoft.com/office/drawing/2014/main" id="{30F6275E-18C2-1BB1-AE00-E473A19BB362}"/>
                </a:ext>
              </a:extLst>
            </p:cNvPr>
            <p:cNvSpPr/>
            <p:nvPr/>
          </p:nvSpPr>
          <p:spPr>
            <a:xfrm>
              <a:off x="826988" y="3887088"/>
              <a:ext cx="150150" cy="864125"/>
            </a:xfrm>
            <a:custGeom>
              <a:avLst/>
              <a:gdLst/>
              <a:ahLst/>
              <a:cxnLst/>
              <a:rect l="l" t="t" r="r" b="b"/>
              <a:pathLst>
                <a:path w="6006" h="34565" extrusionOk="0">
                  <a:moveTo>
                    <a:pt x="68" y="0"/>
                  </a:moveTo>
                  <a:cubicBezTo>
                    <a:pt x="37" y="0"/>
                    <a:pt x="0" y="42"/>
                    <a:pt x="17" y="84"/>
                  </a:cubicBezTo>
                  <a:cubicBezTo>
                    <a:pt x="4422" y="8788"/>
                    <a:pt x="196" y="19134"/>
                    <a:pt x="3446" y="28147"/>
                  </a:cubicBezTo>
                  <a:cubicBezTo>
                    <a:pt x="4220" y="30290"/>
                    <a:pt x="5244" y="32314"/>
                    <a:pt x="5720" y="34565"/>
                  </a:cubicBezTo>
                  <a:cubicBezTo>
                    <a:pt x="5803" y="34517"/>
                    <a:pt x="5899" y="34458"/>
                    <a:pt x="6006" y="34422"/>
                  </a:cubicBezTo>
                  <a:cubicBezTo>
                    <a:pt x="5649" y="32600"/>
                    <a:pt x="4887" y="30921"/>
                    <a:pt x="4196" y="29207"/>
                  </a:cubicBezTo>
                  <a:cubicBezTo>
                    <a:pt x="3220" y="26802"/>
                    <a:pt x="2672" y="24313"/>
                    <a:pt x="2470" y="21682"/>
                  </a:cubicBezTo>
                  <a:cubicBezTo>
                    <a:pt x="2136" y="16812"/>
                    <a:pt x="2755" y="11919"/>
                    <a:pt x="2184" y="7061"/>
                  </a:cubicBezTo>
                  <a:cubicBezTo>
                    <a:pt x="1910" y="4573"/>
                    <a:pt x="1291" y="2156"/>
                    <a:pt x="100" y="25"/>
                  </a:cubicBezTo>
                  <a:cubicBezTo>
                    <a:pt x="93" y="7"/>
                    <a:pt x="81"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435;p64">
              <a:extLst>
                <a:ext uri="{FF2B5EF4-FFF2-40B4-BE49-F238E27FC236}">
                  <a16:creationId xmlns:a16="http://schemas.microsoft.com/office/drawing/2014/main" id="{4B9AB49F-6504-8AC0-8399-CF45895925CA}"/>
                </a:ext>
              </a:extLst>
            </p:cNvPr>
            <p:cNvSpPr/>
            <p:nvPr/>
          </p:nvSpPr>
          <p:spPr>
            <a:xfrm>
              <a:off x="887813" y="3883813"/>
              <a:ext cx="109575" cy="854300"/>
            </a:xfrm>
            <a:custGeom>
              <a:avLst/>
              <a:gdLst/>
              <a:ahLst/>
              <a:cxnLst/>
              <a:rect l="l" t="t" r="r" b="b"/>
              <a:pathLst>
                <a:path w="4383" h="34172" extrusionOk="0">
                  <a:moveTo>
                    <a:pt x="299" y="1"/>
                  </a:moveTo>
                  <a:lnTo>
                    <a:pt x="299" y="1"/>
                  </a:lnTo>
                  <a:cubicBezTo>
                    <a:pt x="1382" y="4692"/>
                    <a:pt x="894" y="9466"/>
                    <a:pt x="513" y="14241"/>
                  </a:cubicBezTo>
                  <a:cubicBezTo>
                    <a:pt x="179" y="18646"/>
                    <a:pt x="1" y="23349"/>
                    <a:pt x="1561" y="27516"/>
                  </a:cubicBezTo>
                  <a:cubicBezTo>
                    <a:pt x="2406" y="29778"/>
                    <a:pt x="3763" y="31755"/>
                    <a:pt x="4240" y="34172"/>
                  </a:cubicBezTo>
                  <a:cubicBezTo>
                    <a:pt x="4287" y="34148"/>
                    <a:pt x="4347" y="34112"/>
                    <a:pt x="4382" y="34088"/>
                  </a:cubicBezTo>
                  <a:cubicBezTo>
                    <a:pt x="4144" y="32160"/>
                    <a:pt x="3156" y="30493"/>
                    <a:pt x="2382" y="28802"/>
                  </a:cubicBezTo>
                  <a:cubicBezTo>
                    <a:pt x="1370" y="26611"/>
                    <a:pt x="834" y="24242"/>
                    <a:pt x="656" y="21789"/>
                  </a:cubicBezTo>
                  <a:cubicBezTo>
                    <a:pt x="275" y="16955"/>
                    <a:pt x="1144" y="12133"/>
                    <a:pt x="1251" y="7311"/>
                  </a:cubicBezTo>
                  <a:cubicBezTo>
                    <a:pt x="1311" y="4871"/>
                    <a:pt x="1168" y="2382"/>
                    <a:pt x="572" y="13"/>
                  </a:cubicBezTo>
                  <a:cubicBezTo>
                    <a:pt x="489" y="13"/>
                    <a:pt x="382" y="13"/>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436;p64">
              <a:extLst>
                <a:ext uri="{FF2B5EF4-FFF2-40B4-BE49-F238E27FC236}">
                  <a16:creationId xmlns:a16="http://schemas.microsoft.com/office/drawing/2014/main" id="{639DF4BB-1768-5A84-373B-0D341C55060E}"/>
                </a:ext>
              </a:extLst>
            </p:cNvPr>
            <p:cNvSpPr/>
            <p:nvPr/>
          </p:nvSpPr>
          <p:spPr>
            <a:xfrm>
              <a:off x="908063" y="3885013"/>
              <a:ext cx="114325" cy="840600"/>
            </a:xfrm>
            <a:custGeom>
              <a:avLst/>
              <a:gdLst/>
              <a:ahLst/>
              <a:cxnLst/>
              <a:rect l="l" t="t" r="r" b="b"/>
              <a:pathLst>
                <a:path w="4573" h="33624" extrusionOk="0">
                  <a:moveTo>
                    <a:pt x="393" y="1"/>
                  </a:moveTo>
                  <a:lnTo>
                    <a:pt x="393" y="1"/>
                  </a:lnTo>
                  <a:cubicBezTo>
                    <a:pt x="822" y="2560"/>
                    <a:pt x="1072" y="5156"/>
                    <a:pt x="1096" y="7775"/>
                  </a:cubicBezTo>
                  <a:cubicBezTo>
                    <a:pt x="1108" y="10335"/>
                    <a:pt x="834" y="12847"/>
                    <a:pt x="536" y="15383"/>
                  </a:cubicBezTo>
                  <a:cubicBezTo>
                    <a:pt x="251" y="17836"/>
                    <a:pt x="1" y="20348"/>
                    <a:pt x="417" y="22789"/>
                  </a:cubicBezTo>
                  <a:cubicBezTo>
                    <a:pt x="774" y="24825"/>
                    <a:pt x="1655" y="26670"/>
                    <a:pt x="2489" y="28504"/>
                  </a:cubicBezTo>
                  <a:cubicBezTo>
                    <a:pt x="3251" y="30135"/>
                    <a:pt x="3989" y="31826"/>
                    <a:pt x="4251" y="33624"/>
                  </a:cubicBezTo>
                  <a:cubicBezTo>
                    <a:pt x="4346" y="33552"/>
                    <a:pt x="4465" y="33469"/>
                    <a:pt x="4573" y="33409"/>
                  </a:cubicBezTo>
                  <a:cubicBezTo>
                    <a:pt x="4072" y="30040"/>
                    <a:pt x="1894" y="27135"/>
                    <a:pt x="1001" y="23873"/>
                  </a:cubicBezTo>
                  <a:cubicBezTo>
                    <a:pt x="322" y="21360"/>
                    <a:pt x="477" y="18693"/>
                    <a:pt x="763" y="16122"/>
                  </a:cubicBezTo>
                  <a:cubicBezTo>
                    <a:pt x="1048" y="13526"/>
                    <a:pt x="1358" y="10966"/>
                    <a:pt x="1358" y="8371"/>
                  </a:cubicBezTo>
                  <a:cubicBezTo>
                    <a:pt x="1358" y="5549"/>
                    <a:pt x="1072" y="2751"/>
                    <a:pt x="536" y="12"/>
                  </a:cubicBezTo>
                  <a:cubicBezTo>
                    <a:pt x="501" y="12"/>
                    <a:pt x="441" y="12"/>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437;p64">
              <a:extLst>
                <a:ext uri="{FF2B5EF4-FFF2-40B4-BE49-F238E27FC236}">
                  <a16:creationId xmlns:a16="http://schemas.microsoft.com/office/drawing/2014/main" id="{E990D202-21CC-7C1B-E2D2-2245D03E1355}"/>
                </a:ext>
              </a:extLst>
            </p:cNvPr>
            <p:cNvSpPr/>
            <p:nvPr/>
          </p:nvSpPr>
          <p:spPr>
            <a:xfrm>
              <a:off x="958963" y="3890963"/>
              <a:ext cx="116700" cy="817400"/>
            </a:xfrm>
            <a:custGeom>
              <a:avLst/>
              <a:gdLst/>
              <a:ahLst/>
              <a:cxnLst/>
              <a:rect l="l" t="t" r="r" b="b"/>
              <a:pathLst>
                <a:path w="4668" h="32696" extrusionOk="0">
                  <a:moveTo>
                    <a:pt x="429" y="1"/>
                  </a:moveTo>
                  <a:cubicBezTo>
                    <a:pt x="322" y="13"/>
                    <a:pt x="251" y="132"/>
                    <a:pt x="286" y="251"/>
                  </a:cubicBezTo>
                  <a:cubicBezTo>
                    <a:pt x="2513" y="5894"/>
                    <a:pt x="560" y="12014"/>
                    <a:pt x="262" y="17824"/>
                  </a:cubicBezTo>
                  <a:cubicBezTo>
                    <a:pt x="0" y="22813"/>
                    <a:pt x="893" y="28349"/>
                    <a:pt x="3227" y="32695"/>
                  </a:cubicBezTo>
                  <a:cubicBezTo>
                    <a:pt x="3287" y="32659"/>
                    <a:pt x="3346" y="32624"/>
                    <a:pt x="3382" y="32576"/>
                  </a:cubicBezTo>
                  <a:cubicBezTo>
                    <a:pt x="2382" y="30195"/>
                    <a:pt x="1524" y="27814"/>
                    <a:pt x="1036" y="25230"/>
                  </a:cubicBezTo>
                  <a:cubicBezTo>
                    <a:pt x="512" y="22408"/>
                    <a:pt x="381" y="19539"/>
                    <a:pt x="620" y="16669"/>
                  </a:cubicBezTo>
                  <a:cubicBezTo>
                    <a:pt x="905" y="13300"/>
                    <a:pt x="1596" y="9835"/>
                    <a:pt x="1620" y="6430"/>
                  </a:cubicBezTo>
                  <a:cubicBezTo>
                    <a:pt x="1679" y="7275"/>
                    <a:pt x="1715" y="8121"/>
                    <a:pt x="1751" y="8978"/>
                  </a:cubicBezTo>
                  <a:cubicBezTo>
                    <a:pt x="1810" y="11800"/>
                    <a:pt x="1632" y="14622"/>
                    <a:pt x="1298" y="17431"/>
                  </a:cubicBezTo>
                  <a:cubicBezTo>
                    <a:pt x="989" y="20075"/>
                    <a:pt x="822" y="22658"/>
                    <a:pt x="1513" y="25254"/>
                  </a:cubicBezTo>
                  <a:cubicBezTo>
                    <a:pt x="2108" y="27564"/>
                    <a:pt x="3132" y="29861"/>
                    <a:pt x="4382" y="31826"/>
                  </a:cubicBezTo>
                  <a:cubicBezTo>
                    <a:pt x="4477" y="31743"/>
                    <a:pt x="4572" y="31671"/>
                    <a:pt x="4668" y="31588"/>
                  </a:cubicBezTo>
                  <a:cubicBezTo>
                    <a:pt x="3537" y="29421"/>
                    <a:pt x="2394" y="27337"/>
                    <a:pt x="1798" y="24897"/>
                  </a:cubicBezTo>
                  <a:cubicBezTo>
                    <a:pt x="1108" y="22099"/>
                    <a:pt x="1453" y="19384"/>
                    <a:pt x="1751" y="16550"/>
                  </a:cubicBezTo>
                  <a:cubicBezTo>
                    <a:pt x="2048" y="13752"/>
                    <a:pt x="2156" y="10907"/>
                    <a:pt x="2036" y="8097"/>
                  </a:cubicBezTo>
                  <a:cubicBezTo>
                    <a:pt x="1917" y="5454"/>
                    <a:pt x="1691" y="2680"/>
                    <a:pt x="1084" y="108"/>
                  </a:cubicBezTo>
                  <a:cubicBezTo>
                    <a:pt x="1024" y="84"/>
                    <a:pt x="965" y="72"/>
                    <a:pt x="882" y="72"/>
                  </a:cubicBezTo>
                  <a:cubicBezTo>
                    <a:pt x="965" y="667"/>
                    <a:pt x="1048" y="1275"/>
                    <a:pt x="1120" y="1870"/>
                  </a:cubicBezTo>
                  <a:cubicBezTo>
                    <a:pt x="977" y="1263"/>
                    <a:pt x="786" y="667"/>
                    <a:pt x="560" y="72"/>
                  </a:cubicBezTo>
                  <a:cubicBezTo>
                    <a:pt x="548" y="48"/>
                    <a:pt x="524" y="13"/>
                    <a:pt x="512" y="13"/>
                  </a:cubicBezTo>
                  <a:cubicBezTo>
                    <a:pt x="489" y="13"/>
                    <a:pt x="453"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438;p64">
              <a:extLst>
                <a:ext uri="{FF2B5EF4-FFF2-40B4-BE49-F238E27FC236}">
                  <a16:creationId xmlns:a16="http://schemas.microsoft.com/office/drawing/2014/main" id="{8E77A3EF-3889-05EF-6018-3550D8061D36}"/>
                </a:ext>
              </a:extLst>
            </p:cNvPr>
            <p:cNvSpPr/>
            <p:nvPr/>
          </p:nvSpPr>
          <p:spPr>
            <a:xfrm>
              <a:off x="1000338" y="3897213"/>
              <a:ext cx="101225" cy="765000"/>
            </a:xfrm>
            <a:custGeom>
              <a:avLst/>
              <a:gdLst/>
              <a:ahLst/>
              <a:cxnLst/>
              <a:rect l="l" t="t" r="r" b="b"/>
              <a:pathLst>
                <a:path w="4049" h="30600" extrusionOk="0">
                  <a:moveTo>
                    <a:pt x="0" y="1"/>
                  </a:moveTo>
                  <a:cubicBezTo>
                    <a:pt x="2679" y="4751"/>
                    <a:pt x="1477" y="10704"/>
                    <a:pt x="1227" y="15991"/>
                  </a:cubicBezTo>
                  <a:cubicBezTo>
                    <a:pt x="989" y="20956"/>
                    <a:pt x="1941" y="26075"/>
                    <a:pt x="3846" y="30600"/>
                  </a:cubicBezTo>
                  <a:cubicBezTo>
                    <a:pt x="3918" y="30540"/>
                    <a:pt x="3989" y="30469"/>
                    <a:pt x="4049" y="30409"/>
                  </a:cubicBezTo>
                  <a:cubicBezTo>
                    <a:pt x="3275" y="28302"/>
                    <a:pt x="2584" y="26171"/>
                    <a:pt x="2132" y="23932"/>
                  </a:cubicBezTo>
                  <a:cubicBezTo>
                    <a:pt x="1524" y="20968"/>
                    <a:pt x="1370" y="17979"/>
                    <a:pt x="1572" y="14955"/>
                  </a:cubicBezTo>
                  <a:cubicBezTo>
                    <a:pt x="1882" y="10014"/>
                    <a:pt x="2727" y="4525"/>
                    <a:pt x="358" y="9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439;p64">
              <a:extLst>
                <a:ext uri="{FF2B5EF4-FFF2-40B4-BE49-F238E27FC236}">
                  <a16:creationId xmlns:a16="http://schemas.microsoft.com/office/drawing/2014/main" id="{81B054DC-EA98-0B05-2041-C6EBAB96CAF1}"/>
                </a:ext>
              </a:extLst>
            </p:cNvPr>
            <p:cNvSpPr/>
            <p:nvPr/>
          </p:nvSpPr>
          <p:spPr>
            <a:xfrm>
              <a:off x="1025038" y="3903163"/>
              <a:ext cx="91400" cy="745375"/>
            </a:xfrm>
            <a:custGeom>
              <a:avLst/>
              <a:gdLst/>
              <a:ahLst/>
              <a:cxnLst/>
              <a:rect l="l" t="t" r="r" b="b"/>
              <a:pathLst>
                <a:path w="3656" h="29815" extrusionOk="0">
                  <a:moveTo>
                    <a:pt x="1" y="1"/>
                  </a:moveTo>
                  <a:lnTo>
                    <a:pt x="1" y="1"/>
                  </a:lnTo>
                  <a:cubicBezTo>
                    <a:pt x="2334" y="4549"/>
                    <a:pt x="2203" y="9859"/>
                    <a:pt x="1870" y="14931"/>
                  </a:cubicBezTo>
                  <a:cubicBezTo>
                    <a:pt x="1691" y="17658"/>
                    <a:pt x="1537" y="20396"/>
                    <a:pt x="1751" y="23135"/>
                  </a:cubicBezTo>
                  <a:cubicBezTo>
                    <a:pt x="1929" y="25385"/>
                    <a:pt x="2382" y="27838"/>
                    <a:pt x="3442" y="29814"/>
                  </a:cubicBezTo>
                  <a:lnTo>
                    <a:pt x="3656" y="29588"/>
                  </a:lnTo>
                  <a:cubicBezTo>
                    <a:pt x="2870" y="27766"/>
                    <a:pt x="2322" y="25944"/>
                    <a:pt x="2096" y="23897"/>
                  </a:cubicBezTo>
                  <a:cubicBezTo>
                    <a:pt x="1858" y="21777"/>
                    <a:pt x="1894" y="19622"/>
                    <a:pt x="1989" y="17491"/>
                  </a:cubicBezTo>
                  <a:cubicBezTo>
                    <a:pt x="2191" y="13372"/>
                    <a:pt x="2668" y="9204"/>
                    <a:pt x="1953" y="5109"/>
                  </a:cubicBezTo>
                  <a:cubicBezTo>
                    <a:pt x="1632" y="3311"/>
                    <a:pt x="1096" y="1584"/>
                    <a:pt x="203" y="60"/>
                  </a:cubicBezTo>
                  <a:cubicBezTo>
                    <a:pt x="132" y="48"/>
                    <a:pt x="72" y="1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440;p64">
              <a:extLst>
                <a:ext uri="{FF2B5EF4-FFF2-40B4-BE49-F238E27FC236}">
                  <a16:creationId xmlns:a16="http://schemas.microsoft.com/office/drawing/2014/main" id="{B7E25369-89C2-972B-4A43-25787C4E652A}"/>
                </a:ext>
              </a:extLst>
            </p:cNvPr>
            <p:cNvSpPr/>
            <p:nvPr/>
          </p:nvSpPr>
          <p:spPr>
            <a:xfrm>
              <a:off x="1071763" y="3939488"/>
              <a:ext cx="65225" cy="684925"/>
            </a:xfrm>
            <a:custGeom>
              <a:avLst/>
              <a:gdLst/>
              <a:ahLst/>
              <a:cxnLst/>
              <a:rect l="l" t="t" r="r" b="b"/>
              <a:pathLst>
                <a:path w="2609" h="27397" extrusionOk="0">
                  <a:moveTo>
                    <a:pt x="1656" y="0"/>
                  </a:moveTo>
                  <a:lnTo>
                    <a:pt x="1656" y="0"/>
                  </a:lnTo>
                  <a:cubicBezTo>
                    <a:pt x="2120" y="1977"/>
                    <a:pt x="2346" y="4025"/>
                    <a:pt x="2287" y="6096"/>
                  </a:cubicBezTo>
                  <a:cubicBezTo>
                    <a:pt x="2204" y="8763"/>
                    <a:pt x="1549" y="11264"/>
                    <a:pt x="989" y="13835"/>
                  </a:cubicBezTo>
                  <a:cubicBezTo>
                    <a:pt x="1" y="18372"/>
                    <a:pt x="322" y="23348"/>
                    <a:pt x="2537" y="27397"/>
                  </a:cubicBezTo>
                  <a:cubicBezTo>
                    <a:pt x="2561" y="27361"/>
                    <a:pt x="2585" y="27337"/>
                    <a:pt x="2608" y="27301"/>
                  </a:cubicBezTo>
                  <a:cubicBezTo>
                    <a:pt x="1608" y="25015"/>
                    <a:pt x="918" y="22622"/>
                    <a:pt x="715" y="20074"/>
                  </a:cubicBezTo>
                  <a:cubicBezTo>
                    <a:pt x="525" y="17479"/>
                    <a:pt x="942" y="15026"/>
                    <a:pt x="1537" y="12526"/>
                  </a:cubicBezTo>
                  <a:cubicBezTo>
                    <a:pt x="2108" y="10133"/>
                    <a:pt x="2549" y="7751"/>
                    <a:pt x="2537" y="5251"/>
                  </a:cubicBezTo>
                  <a:cubicBezTo>
                    <a:pt x="2525" y="3525"/>
                    <a:pt x="2323" y="1810"/>
                    <a:pt x="1954" y="155"/>
                  </a:cubicBezTo>
                  <a:cubicBezTo>
                    <a:pt x="1846" y="96"/>
                    <a:pt x="1763" y="60"/>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41;p64">
              <a:extLst>
                <a:ext uri="{FF2B5EF4-FFF2-40B4-BE49-F238E27FC236}">
                  <a16:creationId xmlns:a16="http://schemas.microsoft.com/office/drawing/2014/main" id="{1808E3A0-708E-69ED-1829-1DC3D47922F4}"/>
                </a:ext>
              </a:extLst>
            </p:cNvPr>
            <p:cNvSpPr/>
            <p:nvPr/>
          </p:nvSpPr>
          <p:spPr>
            <a:xfrm>
              <a:off x="1092613" y="3948713"/>
              <a:ext cx="69375" cy="651600"/>
            </a:xfrm>
            <a:custGeom>
              <a:avLst/>
              <a:gdLst/>
              <a:ahLst/>
              <a:cxnLst/>
              <a:rect l="l" t="t" r="r" b="b"/>
              <a:pathLst>
                <a:path w="2775" h="26064" extrusionOk="0">
                  <a:moveTo>
                    <a:pt x="1465" y="0"/>
                  </a:moveTo>
                  <a:lnTo>
                    <a:pt x="1465" y="0"/>
                  </a:lnTo>
                  <a:cubicBezTo>
                    <a:pt x="1846" y="1858"/>
                    <a:pt x="2191" y="3739"/>
                    <a:pt x="2322" y="5656"/>
                  </a:cubicBezTo>
                  <a:cubicBezTo>
                    <a:pt x="2525" y="8394"/>
                    <a:pt x="2084" y="11038"/>
                    <a:pt x="1584" y="13728"/>
                  </a:cubicBezTo>
                  <a:cubicBezTo>
                    <a:pt x="834" y="17669"/>
                    <a:pt x="0" y="22682"/>
                    <a:pt x="2548" y="26063"/>
                  </a:cubicBezTo>
                  <a:cubicBezTo>
                    <a:pt x="2608" y="25980"/>
                    <a:pt x="2679" y="25897"/>
                    <a:pt x="2739" y="25825"/>
                  </a:cubicBezTo>
                  <a:cubicBezTo>
                    <a:pt x="108" y="21741"/>
                    <a:pt x="1358" y="16705"/>
                    <a:pt x="2167" y="12145"/>
                  </a:cubicBezTo>
                  <a:cubicBezTo>
                    <a:pt x="2596" y="9692"/>
                    <a:pt x="2775" y="7263"/>
                    <a:pt x="2525" y="4763"/>
                  </a:cubicBezTo>
                  <a:cubicBezTo>
                    <a:pt x="2358" y="3227"/>
                    <a:pt x="2108" y="1679"/>
                    <a:pt x="1763" y="179"/>
                  </a:cubicBezTo>
                  <a:cubicBezTo>
                    <a:pt x="1655" y="120"/>
                    <a:pt x="1572" y="6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442;p64">
              <a:extLst>
                <a:ext uri="{FF2B5EF4-FFF2-40B4-BE49-F238E27FC236}">
                  <a16:creationId xmlns:a16="http://schemas.microsoft.com/office/drawing/2014/main" id="{7B7D423B-2C1D-A61C-C4B7-8C7C70BC7C67}"/>
                </a:ext>
              </a:extLst>
            </p:cNvPr>
            <p:cNvSpPr/>
            <p:nvPr/>
          </p:nvSpPr>
          <p:spPr>
            <a:xfrm>
              <a:off x="1117013" y="3991563"/>
              <a:ext cx="82175" cy="580775"/>
            </a:xfrm>
            <a:custGeom>
              <a:avLst/>
              <a:gdLst/>
              <a:ahLst/>
              <a:cxnLst/>
              <a:rect l="l" t="t" r="r" b="b"/>
              <a:pathLst>
                <a:path w="3287" h="23231" extrusionOk="0">
                  <a:moveTo>
                    <a:pt x="2834" y="1"/>
                  </a:moveTo>
                  <a:lnTo>
                    <a:pt x="2834" y="1"/>
                  </a:lnTo>
                  <a:cubicBezTo>
                    <a:pt x="3037" y="3811"/>
                    <a:pt x="1918" y="7573"/>
                    <a:pt x="1156" y="11371"/>
                  </a:cubicBezTo>
                  <a:cubicBezTo>
                    <a:pt x="382" y="15277"/>
                    <a:pt x="132" y="19920"/>
                    <a:pt x="2465" y="23230"/>
                  </a:cubicBezTo>
                  <a:cubicBezTo>
                    <a:pt x="2501" y="23194"/>
                    <a:pt x="2513" y="23170"/>
                    <a:pt x="2537" y="23123"/>
                  </a:cubicBezTo>
                  <a:cubicBezTo>
                    <a:pt x="1" y="19230"/>
                    <a:pt x="787" y="14027"/>
                    <a:pt x="1787" y="9621"/>
                  </a:cubicBezTo>
                  <a:cubicBezTo>
                    <a:pt x="2453" y="6728"/>
                    <a:pt x="3287" y="3478"/>
                    <a:pt x="3227" y="358"/>
                  </a:cubicBezTo>
                  <a:cubicBezTo>
                    <a:pt x="3108" y="239"/>
                    <a:pt x="2977" y="120"/>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443;p64">
              <a:extLst>
                <a:ext uri="{FF2B5EF4-FFF2-40B4-BE49-F238E27FC236}">
                  <a16:creationId xmlns:a16="http://schemas.microsoft.com/office/drawing/2014/main" id="{2EAB1D7D-CE91-9ADD-5C06-FD96F7D3385A}"/>
                </a:ext>
              </a:extLst>
            </p:cNvPr>
            <p:cNvSpPr/>
            <p:nvPr/>
          </p:nvSpPr>
          <p:spPr>
            <a:xfrm>
              <a:off x="1151538" y="4023413"/>
              <a:ext cx="88425" cy="526600"/>
            </a:xfrm>
            <a:custGeom>
              <a:avLst/>
              <a:gdLst/>
              <a:ahLst/>
              <a:cxnLst/>
              <a:rect l="l" t="t" r="r" b="b"/>
              <a:pathLst>
                <a:path w="3537" h="21064" extrusionOk="0">
                  <a:moveTo>
                    <a:pt x="2692" y="1"/>
                  </a:moveTo>
                  <a:lnTo>
                    <a:pt x="2692" y="1"/>
                  </a:lnTo>
                  <a:cubicBezTo>
                    <a:pt x="2823" y="775"/>
                    <a:pt x="2918" y="1561"/>
                    <a:pt x="2989" y="2346"/>
                  </a:cubicBezTo>
                  <a:cubicBezTo>
                    <a:pt x="3227" y="4990"/>
                    <a:pt x="2930" y="7514"/>
                    <a:pt x="2263" y="10062"/>
                  </a:cubicBezTo>
                  <a:cubicBezTo>
                    <a:pt x="1382" y="13384"/>
                    <a:pt x="1" y="17813"/>
                    <a:pt x="1727" y="21063"/>
                  </a:cubicBezTo>
                  <a:cubicBezTo>
                    <a:pt x="1811" y="20944"/>
                    <a:pt x="1894" y="20825"/>
                    <a:pt x="1977" y="20694"/>
                  </a:cubicBezTo>
                  <a:cubicBezTo>
                    <a:pt x="287" y="16884"/>
                    <a:pt x="2084" y="12598"/>
                    <a:pt x="2942" y="8645"/>
                  </a:cubicBezTo>
                  <a:cubicBezTo>
                    <a:pt x="3537" y="5895"/>
                    <a:pt x="3466" y="3132"/>
                    <a:pt x="3037" y="406"/>
                  </a:cubicBezTo>
                  <a:cubicBezTo>
                    <a:pt x="2930" y="263"/>
                    <a:pt x="2811" y="132"/>
                    <a:pt x="2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444;p64">
              <a:extLst>
                <a:ext uri="{FF2B5EF4-FFF2-40B4-BE49-F238E27FC236}">
                  <a16:creationId xmlns:a16="http://schemas.microsoft.com/office/drawing/2014/main" id="{58799832-5606-C145-2C6E-61700176DE52}"/>
                </a:ext>
              </a:extLst>
            </p:cNvPr>
            <p:cNvSpPr/>
            <p:nvPr/>
          </p:nvSpPr>
          <p:spPr>
            <a:xfrm>
              <a:off x="1182788" y="4095163"/>
              <a:ext cx="93500" cy="408400"/>
            </a:xfrm>
            <a:custGeom>
              <a:avLst/>
              <a:gdLst/>
              <a:ahLst/>
              <a:cxnLst/>
              <a:rect l="l" t="t" r="r" b="b"/>
              <a:pathLst>
                <a:path w="3740" h="16336" extrusionOk="0">
                  <a:moveTo>
                    <a:pt x="3466" y="0"/>
                  </a:moveTo>
                  <a:cubicBezTo>
                    <a:pt x="3299" y="1941"/>
                    <a:pt x="2918" y="3870"/>
                    <a:pt x="2406" y="5751"/>
                  </a:cubicBezTo>
                  <a:cubicBezTo>
                    <a:pt x="1501" y="9097"/>
                    <a:pt x="1" y="13121"/>
                    <a:pt x="1692" y="16336"/>
                  </a:cubicBezTo>
                  <a:cubicBezTo>
                    <a:pt x="1727" y="16276"/>
                    <a:pt x="1751" y="16229"/>
                    <a:pt x="1787" y="16169"/>
                  </a:cubicBezTo>
                  <a:cubicBezTo>
                    <a:pt x="120" y="12490"/>
                    <a:pt x="2263" y="7906"/>
                    <a:pt x="3097" y="4251"/>
                  </a:cubicBezTo>
                  <a:cubicBezTo>
                    <a:pt x="3382" y="3025"/>
                    <a:pt x="3597" y="1762"/>
                    <a:pt x="3740" y="500"/>
                  </a:cubicBezTo>
                  <a:cubicBezTo>
                    <a:pt x="3644" y="334"/>
                    <a:pt x="3561" y="155"/>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445;p64">
              <a:extLst>
                <a:ext uri="{FF2B5EF4-FFF2-40B4-BE49-F238E27FC236}">
                  <a16:creationId xmlns:a16="http://schemas.microsoft.com/office/drawing/2014/main" id="{4F30D820-1D02-5CC9-C8A0-6C5696797CFA}"/>
                </a:ext>
              </a:extLst>
            </p:cNvPr>
            <p:cNvSpPr/>
            <p:nvPr/>
          </p:nvSpPr>
          <p:spPr>
            <a:xfrm>
              <a:off x="1227163" y="4136838"/>
              <a:ext cx="68475" cy="320600"/>
            </a:xfrm>
            <a:custGeom>
              <a:avLst/>
              <a:gdLst/>
              <a:ahLst/>
              <a:cxnLst/>
              <a:rect l="l" t="t" r="r" b="b"/>
              <a:pathLst>
                <a:path w="2739" h="12824" extrusionOk="0">
                  <a:moveTo>
                    <a:pt x="2500" y="0"/>
                  </a:moveTo>
                  <a:cubicBezTo>
                    <a:pt x="2357" y="941"/>
                    <a:pt x="2203" y="1881"/>
                    <a:pt x="1976" y="2786"/>
                  </a:cubicBezTo>
                  <a:cubicBezTo>
                    <a:pt x="1226" y="5906"/>
                    <a:pt x="0" y="9585"/>
                    <a:pt x="929" y="12823"/>
                  </a:cubicBezTo>
                  <a:cubicBezTo>
                    <a:pt x="1024" y="12645"/>
                    <a:pt x="1107" y="12478"/>
                    <a:pt x="1191" y="12299"/>
                  </a:cubicBezTo>
                  <a:cubicBezTo>
                    <a:pt x="417" y="8739"/>
                    <a:pt x="1881" y="5060"/>
                    <a:pt x="2572" y="1524"/>
                  </a:cubicBezTo>
                  <a:cubicBezTo>
                    <a:pt x="2631" y="1227"/>
                    <a:pt x="2679" y="929"/>
                    <a:pt x="2738" y="619"/>
                  </a:cubicBezTo>
                  <a:cubicBezTo>
                    <a:pt x="2655" y="405"/>
                    <a:pt x="2572" y="215"/>
                    <a:pt x="2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446;p64">
              <a:extLst>
                <a:ext uri="{FF2B5EF4-FFF2-40B4-BE49-F238E27FC236}">
                  <a16:creationId xmlns:a16="http://schemas.microsoft.com/office/drawing/2014/main" id="{E22BBBCF-40AB-DB52-950F-6F617208E9B0}"/>
                </a:ext>
              </a:extLst>
            </p:cNvPr>
            <p:cNvSpPr/>
            <p:nvPr/>
          </p:nvSpPr>
          <p:spPr>
            <a:xfrm>
              <a:off x="1289963" y="4182063"/>
              <a:ext cx="21450" cy="166125"/>
            </a:xfrm>
            <a:custGeom>
              <a:avLst/>
              <a:gdLst/>
              <a:ahLst/>
              <a:cxnLst/>
              <a:rect l="l" t="t" r="r" b="b"/>
              <a:pathLst>
                <a:path w="858" h="6645" extrusionOk="0">
                  <a:moveTo>
                    <a:pt x="643" y="1"/>
                  </a:moveTo>
                  <a:cubicBezTo>
                    <a:pt x="262" y="2227"/>
                    <a:pt x="0" y="4442"/>
                    <a:pt x="191" y="6645"/>
                  </a:cubicBezTo>
                  <a:cubicBezTo>
                    <a:pt x="262" y="6395"/>
                    <a:pt x="357" y="6133"/>
                    <a:pt x="429" y="5871"/>
                  </a:cubicBezTo>
                  <a:cubicBezTo>
                    <a:pt x="417" y="4180"/>
                    <a:pt x="607" y="2477"/>
                    <a:pt x="857" y="799"/>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3447;p64">
            <a:extLst>
              <a:ext uri="{FF2B5EF4-FFF2-40B4-BE49-F238E27FC236}">
                <a16:creationId xmlns:a16="http://schemas.microsoft.com/office/drawing/2014/main" id="{2CADC1A5-7B6C-A0FF-CE86-0891495BC058}"/>
              </a:ext>
            </a:extLst>
          </p:cNvPr>
          <p:cNvGrpSpPr/>
          <p:nvPr/>
        </p:nvGrpSpPr>
        <p:grpSpPr>
          <a:xfrm flipH="1">
            <a:off x="7609470" y="2444886"/>
            <a:ext cx="1053489" cy="960335"/>
            <a:chOff x="295925" y="2625199"/>
            <a:chExt cx="1053489" cy="960335"/>
          </a:xfrm>
        </p:grpSpPr>
        <p:grpSp>
          <p:nvGrpSpPr>
            <p:cNvPr id="41" name="Google Shape;3448;p64">
              <a:extLst>
                <a:ext uri="{FF2B5EF4-FFF2-40B4-BE49-F238E27FC236}">
                  <a16:creationId xmlns:a16="http://schemas.microsoft.com/office/drawing/2014/main" id="{9D8E864A-4E20-FB47-4E1C-9E0B1FC07FF7}"/>
                </a:ext>
              </a:extLst>
            </p:cNvPr>
            <p:cNvGrpSpPr/>
            <p:nvPr/>
          </p:nvGrpSpPr>
          <p:grpSpPr>
            <a:xfrm>
              <a:off x="895768" y="3343965"/>
              <a:ext cx="453646" cy="241569"/>
              <a:chOff x="589425" y="3288600"/>
              <a:chExt cx="362250" cy="192900"/>
            </a:xfrm>
          </p:grpSpPr>
          <p:sp>
            <p:nvSpPr>
              <p:cNvPr id="48" name="Google Shape;3449;p64">
                <a:extLst>
                  <a:ext uri="{FF2B5EF4-FFF2-40B4-BE49-F238E27FC236}">
                    <a16:creationId xmlns:a16="http://schemas.microsoft.com/office/drawing/2014/main" id="{057A704F-69A9-718D-E892-3061EADB7E38}"/>
                  </a:ext>
                </a:extLst>
              </p:cNvPr>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50;p64">
                <a:extLst>
                  <a:ext uri="{FF2B5EF4-FFF2-40B4-BE49-F238E27FC236}">
                    <a16:creationId xmlns:a16="http://schemas.microsoft.com/office/drawing/2014/main" id="{FC8EF77A-0EDE-BD7E-712E-30CF55279922}"/>
                  </a:ext>
                </a:extLst>
              </p:cNvPr>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2" name="Google Shape;3451;p64">
              <a:extLst>
                <a:ext uri="{FF2B5EF4-FFF2-40B4-BE49-F238E27FC236}">
                  <a16:creationId xmlns:a16="http://schemas.microsoft.com/office/drawing/2014/main" id="{F7137509-E80F-2802-5C95-89BC5D0E37F9}"/>
                </a:ext>
              </a:extLst>
            </p:cNvPr>
            <p:cNvGrpSpPr/>
            <p:nvPr/>
          </p:nvGrpSpPr>
          <p:grpSpPr>
            <a:xfrm>
              <a:off x="1016406" y="2625199"/>
              <a:ext cx="319427" cy="328382"/>
              <a:chOff x="721875" y="2936175"/>
              <a:chExt cx="202425" cy="208100"/>
            </a:xfrm>
          </p:grpSpPr>
          <p:sp>
            <p:nvSpPr>
              <p:cNvPr id="46" name="Google Shape;3452;p64">
                <a:extLst>
                  <a:ext uri="{FF2B5EF4-FFF2-40B4-BE49-F238E27FC236}">
                    <a16:creationId xmlns:a16="http://schemas.microsoft.com/office/drawing/2014/main" id="{64CB3510-59D9-9133-A1EF-55D93F424D36}"/>
                  </a:ext>
                </a:extLst>
              </p:cNvPr>
              <p:cNvSpPr/>
              <p:nvPr/>
            </p:nvSpPr>
            <p:spPr>
              <a:xfrm>
                <a:off x="721875" y="2936175"/>
                <a:ext cx="202425" cy="208100"/>
              </a:xfrm>
              <a:custGeom>
                <a:avLst/>
                <a:gdLst/>
                <a:ahLst/>
                <a:cxnLst/>
                <a:rect l="l" t="t" r="r" b="b"/>
                <a:pathLst>
                  <a:path w="8097" h="8324" extrusionOk="0">
                    <a:moveTo>
                      <a:pt x="8097" y="1"/>
                    </a:moveTo>
                    <a:lnTo>
                      <a:pt x="8097" y="1"/>
                    </a:lnTo>
                    <a:cubicBezTo>
                      <a:pt x="8096" y="1"/>
                      <a:pt x="5001" y="525"/>
                      <a:pt x="2501" y="2739"/>
                    </a:cubicBezTo>
                    <a:cubicBezTo>
                      <a:pt x="0" y="4965"/>
                      <a:pt x="1691" y="8323"/>
                      <a:pt x="1691" y="8323"/>
                    </a:cubicBezTo>
                    <a:cubicBezTo>
                      <a:pt x="1691" y="8323"/>
                      <a:pt x="4251" y="7763"/>
                      <a:pt x="5715" y="6299"/>
                    </a:cubicBezTo>
                    <a:cubicBezTo>
                      <a:pt x="7192" y="4823"/>
                      <a:pt x="6989" y="3430"/>
                      <a:pt x="7204" y="2227"/>
                    </a:cubicBezTo>
                    <a:cubicBezTo>
                      <a:pt x="7406" y="1013"/>
                      <a:pt x="8097" y="1"/>
                      <a:pt x="809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53;p64">
                <a:extLst>
                  <a:ext uri="{FF2B5EF4-FFF2-40B4-BE49-F238E27FC236}">
                    <a16:creationId xmlns:a16="http://schemas.microsoft.com/office/drawing/2014/main" id="{5F4CA171-0341-669F-DCD3-8A01CDF1D1DF}"/>
                  </a:ext>
                </a:extLst>
              </p:cNvPr>
              <p:cNvSpPr/>
              <p:nvPr/>
            </p:nvSpPr>
            <p:spPr>
              <a:xfrm>
                <a:off x="759375" y="2951225"/>
                <a:ext cx="149500" cy="178175"/>
              </a:xfrm>
              <a:custGeom>
                <a:avLst/>
                <a:gdLst/>
                <a:ahLst/>
                <a:cxnLst/>
                <a:rect l="l" t="t" r="r" b="b"/>
                <a:pathLst>
                  <a:path w="5980" h="7127" extrusionOk="0">
                    <a:moveTo>
                      <a:pt x="5120" y="708"/>
                    </a:moveTo>
                    <a:lnTo>
                      <a:pt x="5120" y="708"/>
                    </a:lnTo>
                    <a:cubicBezTo>
                      <a:pt x="4573" y="1185"/>
                      <a:pt x="4037" y="1708"/>
                      <a:pt x="3525" y="2256"/>
                    </a:cubicBezTo>
                    <a:cubicBezTo>
                      <a:pt x="3561" y="2018"/>
                      <a:pt x="3561" y="1780"/>
                      <a:pt x="3525" y="1542"/>
                    </a:cubicBezTo>
                    <a:cubicBezTo>
                      <a:pt x="4049" y="1244"/>
                      <a:pt x="4584" y="982"/>
                      <a:pt x="5120" y="708"/>
                    </a:cubicBezTo>
                    <a:close/>
                    <a:moveTo>
                      <a:pt x="5204" y="875"/>
                    </a:moveTo>
                    <a:lnTo>
                      <a:pt x="5204" y="875"/>
                    </a:lnTo>
                    <a:cubicBezTo>
                      <a:pt x="5061" y="1327"/>
                      <a:pt x="4954" y="1768"/>
                      <a:pt x="4846" y="2232"/>
                    </a:cubicBezTo>
                    <a:cubicBezTo>
                      <a:pt x="4735" y="2208"/>
                      <a:pt x="4619" y="2196"/>
                      <a:pt x="4502" y="2196"/>
                    </a:cubicBezTo>
                    <a:cubicBezTo>
                      <a:pt x="4280" y="2196"/>
                      <a:pt x="4052" y="2238"/>
                      <a:pt x="3834" y="2316"/>
                    </a:cubicBezTo>
                    <a:cubicBezTo>
                      <a:pt x="4287" y="1816"/>
                      <a:pt x="4739" y="1339"/>
                      <a:pt x="5204" y="875"/>
                    </a:cubicBezTo>
                    <a:close/>
                    <a:moveTo>
                      <a:pt x="3322" y="1649"/>
                    </a:moveTo>
                    <a:lnTo>
                      <a:pt x="3322" y="1649"/>
                    </a:lnTo>
                    <a:cubicBezTo>
                      <a:pt x="3287" y="1970"/>
                      <a:pt x="3251" y="2304"/>
                      <a:pt x="3168" y="2637"/>
                    </a:cubicBezTo>
                    <a:cubicBezTo>
                      <a:pt x="2858" y="2994"/>
                      <a:pt x="2572" y="3351"/>
                      <a:pt x="2298" y="3732"/>
                    </a:cubicBezTo>
                    <a:cubicBezTo>
                      <a:pt x="2298" y="3304"/>
                      <a:pt x="2263" y="2851"/>
                      <a:pt x="2179" y="2423"/>
                    </a:cubicBezTo>
                    <a:cubicBezTo>
                      <a:pt x="2549" y="2137"/>
                      <a:pt x="2918" y="1887"/>
                      <a:pt x="3322" y="1649"/>
                    </a:cubicBezTo>
                    <a:close/>
                    <a:moveTo>
                      <a:pt x="4835" y="2339"/>
                    </a:moveTo>
                    <a:lnTo>
                      <a:pt x="4835" y="2339"/>
                    </a:lnTo>
                    <a:cubicBezTo>
                      <a:pt x="4751" y="2780"/>
                      <a:pt x="4644" y="3244"/>
                      <a:pt x="4525" y="3685"/>
                    </a:cubicBezTo>
                    <a:cubicBezTo>
                      <a:pt x="4385" y="3670"/>
                      <a:pt x="4245" y="3663"/>
                      <a:pt x="4106" y="3663"/>
                    </a:cubicBezTo>
                    <a:cubicBezTo>
                      <a:pt x="3584" y="3663"/>
                      <a:pt x="3071" y="3763"/>
                      <a:pt x="2572" y="3923"/>
                    </a:cubicBezTo>
                    <a:cubicBezTo>
                      <a:pt x="2679" y="3768"/>
                      <a:pt x="2799" y="3613"/>
                      <a:pt x="2918" y="3447"/>
                    </a:cubicBezTo>
                    <a:cubicBezTo>
                      <a:pt x="3072" y="3256"/>
                      <a:pt x="3215" y="3066"/>
                      <a:pt x="3382" y="2875"/>
                    </a:cubicBezTo>
                    <a:cubicBezTo>
                      <a:pt x="3382" y="2851"/>
                      <a:pt x="3382" y="2851"/>
                      <a:pt x="3394" y="2851"/>
                    </a:cubicBezTo>
                    <a:cubicBezTo>
                      <a:pt x="3846" y="2482"/>
                      <a:pt x="4299" y="2411"/>
                      <a:pt x="4835" y="2339"/>
                    </a:cubicBezTo>
                    <a:close/>
                    <a:moveTo>
                      <a:pt x="4454" y="3863"/>
                    </a:moveTo>
                    <a:cubicBezTo>
                      <a:pt x="4406" y="4006"/>
                      <a:pt x="4358" y="4149"/>
                      <a:pt x="4299" y="4304"/>
                    </a:cubicBezTo>
                    <a:cubicBezTo>
                      <a:pt x="4156" y="4673"/>
                      <a:pt x="3942" y="5018"/>
                      <a:pt x="3703" y="5328"/>
                    </a:cubicBezTo>
                    <a:cubicBezTo>
                      <a:pt x="3414" y="5238"/>
                      <a:pt x="3118" y="5193"/>
                      <a:pt x="2826" y="5193"/>
                    </a:cubicBezTo>
                    <a:cubicBezTo>
                      <a:pt x="2386" y="5193"/>
                      <a:pt x="1954" y="5294"/>
                      <a:pt x="1560" y="5495"/>
                    </a:cubicBezTo>
                    <a:cubicBezTo>
                      <a:pt x="1798" y="5078"/>
                      <a:pt x="2060" y="4673"/>
                      <a:pt x="2322" y="4268"/>
                    </a:cubicBezTo>
                    <a:cubicBezTo>
                      <a:pt x="3013" y="4006"/>
                      <a:pt x="3727" y="3887"/>
                      <a:pt x="4454" y="3863"/>
                    </a:cubicBezTo>
                    <a:close/>
                    <a:moveTo>
                      <a:pt x="2037" y="2554"/>
                    </a:moveTo>
                    <a:cubicBezTo>
                      <a:pt x="2060" y="3066"/>
                      <a:pt x="2072" y="3566"/>
                      <a:pt x="2060" y="4078"/>
                    </a:cubicBezTo>
                    <a:cubicBezTo>
                      <a:pt x="1715" y="4554"/>
                      <a:pt x="1406" y="5054"/>
                      <a:pt x="1120" y="5566"/>
                    </a:cubicBezTo>
                    <a:cubicBezTo>
                      <a:pt x="1108" y="5018"/>
                      <a:pt x="1048" y="4447"/>
                      <a:pt x="941" y="3899"/>
                    </a:cubicBezTo>
                    <a:cubicBezTo>
                      <a:pt x="1167" y="3506"/>
                      <a:pt x="1429" y="3137"/>
                      <a:pt x="1763" y="2816"/>
                    </a:cubicBezTo>
                    <a:cubicBezTo>
                      <a:pt x="1846" y="2720"/>
                      <a:pt x="1941" y="2637"/>
                      <a:pt x="2037" y="2554"/>
                    </a:cubicBezTo>
                    <a:close/>
                    <a:moveTo>
                      <a:pt x="846" y="4125"/>
                    </a:moveTo>
                    <a:cubicBezTo>
                      <a:pt x="894" y="4744"/>
                      <a:pt x="929" y="5376"/>
                      <a:pt x="905" y="5995"/>
                    </a:cubicBezTo>
                    <a:cubicBezTo>
                      <a:pt x="774" y="6245"/>
                      <a:pt x="655" y="6507"/>
                      <a:pt x="548" y="6757"/>
                    </a:cubicBezTo>
                    <a:cubicBezTo>
                      <a:pt x="393" y="5852"/>
                      <a:pt x="489" y="4923"/>
                      <a:pt x="846" y="4125"/>
                    </a:cubicBezTo>
                    <a:close/>
                    <a:moveTo>
                      <a:pt x="2856" y="5427"/>
                    </a:moveTo>
                    <a:cubicBezTo>
                      <a:pt x="3083" y="5427"/>
                      <a:pt x="3315" y="5454"/>
                      <a:pt x="3549" y="5506"/>
                    </a:cubicBezTo>
                    <a:cubicBezTo>
                      <a:pt x="2846" y="6280"/>
                      <a:pt x="1858" y="6757"/>
                      <a:pt x="810" y="6828"/>
                    </a:cubicBezTo>
                    <a:cubicBezTo>
                      <a:pt x="989" y="6519"/>
                      <a:pt x="1144" y="6209"/>
                      <a:pt x="1322" y="5911"/>
                    </a:cubicBezTo>
                    <a:cubicBezTo>
                      <a:pt x="1785" y="5583"/>
                      <a:pt x="2307" y="5427"/>
                      <a:pt x="2856" y="5427"/>
                    </a:cubicBezTo>
                    <a:close/>
                    <a:moveTo>
                      <a:pt x="5729" y="1"/>
                    </a:moveTo>
                    <a:cubicBezTo>
                      <a:pt x="5695" y="1"/>
                      <a:pt x="5658" y="10"/>
                      <a:pt x="5620" y="30"/>
                    </a:cubicBezTo>
                    <a:cubicBezTo>
                      <a:pt x="4013" y="887"/>
                      <a:pt x="2048" y="1661"/>
                      <a:pt x="965" y="3209"/>
                    </a:cubicBezTo>
                    <a:cubicBezTo>
                      <a:pt x="179" y="4340"/>
                      <a:pt x="1" y="5709"/>
                      <a:pt x="441" y="6995"/>
                    </a:cubicBezTo>
                    <a:cubicBezTo>
                      <a:pt x="441" y="7007"/>
                      <a:pt x="465" y="7019"/>
                      <a:pt x="465" y="7042"/>
                    </a:cubicBezTo>
                    <a:cubicBezTo>
                      <a:pt x="465" y="7054"/>
                      <a:pt x="477" y="7066"/>
                      <a:pt x="477" y="7078"/>
                    </a:cubicBezTo>
                    <a:cubicBezTo>
                      <a:pt x="484" y="7112"/>
                      <a:pt x="505" y="7126"/>
                      <a:pt x="530" y="7126"/>
                    </a:cubicBezTo>
                    <a:cubicBezTo>
                      <a:pt x="548" y="7126"/>
                      <a:pt x="568" y="7118"/>
                      <a:pt x="584" y="7102"/>
                    </a:cubicBezTo>
                    <a:cubicBezTo>
                      <a:pt x="2025" y="7066"/>
                      <a:pt x="3382" y="6340"/>
                      <a:pt x="4168" y="5137"/>
                    </a:cubicBezTo>
                    <a:cubicBezTo>
                      <a:pt x="5120" y="3661"/>
                      <a:pt x="4942" y="1780"/>
                      <a:pt x="5882" y="315"/>
                    </a:cubicBezTo>
                    <a:cubicBezTo>
                      <a:pt x="5979" y="170"/>
                      <a:pt x="5879" y="1"/>
                      <a:pt x="5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3" name="Google Shape;3454;p64">
              <a:extLst>
                <a:ext uri="{FF2B5EF4-FFF2-40B4-BE49-F238E27FC236}">
                  <a16:creationId xmlns:a16="http://schemas.microsoft.com/office/drawing/2014/main" id="{B3A01D2A-5EAB-BC1F-BD0E-28D10A87D400}"/>
                </a:ext>
              </a:extLst>
            </p:cNvPr>
            <p:cNvGrpSpPr/>
            <p:nvPr/>
          </p:nvGrpSpPr>
          <p:grpSpPr>
            <a:xfrm>
              <a:off x="295925" y="2833275"/>
              <a:ext cx="377150" cy="613300"/>
              <a:chOff x="295925" y="2833275"/>
              <a:chExt cx="377150" cy="613300"/>
            </a:xfrm>
          </p:grpSpPr>
          <p:sp>
            <p:nvSpPr>
              <p:cNvPr id="44" name="Google Shape;3455;p64">
                <a:extLst>
                  <a:ext uri="{FF2B5EF4-FFF2-40B4-BE49-F238E27FC236}">
                    <a16:creationId xmlns:a16="http://schemas.microsoft.com/office/drawing/2014/main" id="{EFF6CC21-536D-F030-3A44-B71DA69F9F99}"/>
                  </a:ext>
                </a:extLst>
              </p:cNvPr>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56;p64">
                <a:extLst>
                  <a:ext uri="{FF2B5EF4-FFF2-40B4-BE49-F238E27FC236}">
                    <a16:creationId xmlns:a16="http://schemas.microsoft.com/office/drawing/2014/main" id="{DD2B5910-427D-4783-ED67-A66BD4967EF2}"/>
                  </a:ext>
                </a:extLst>
              </p:cNvPr>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grpSp>
        <p:nvGrpSpPr>
          <p:cNvPr id="50" name="Google Shape;3457;p64">
            <a:extLst>
              <a:ext uri="{FF2B5EF4-FFF2-40B4-BE49-F238E27FC236}">
                <a16:creationId xmlns:a16="http://schemas.microsoft.com/office/drawing/2014/main" id="{5178FEB6-9DDA-6CD2-8B67-A7CF519EA5EB}"/>
              </a:ext>
            </a:extLst>
          </p:cNvPr>
          <p:cNvGrpSpPr/>
          <p:nvPr/>
        </p:nvGrpSpPr>
        <p:grpSpPr>
          <a:xfrm rot="-9102098" flipH="1">
            <a:off x="47415" y="398287"/>
            <a:ext cx="685251" cy="542574"/>
            <a:chOff x="1076510" y="1986454"/>
            <a:chExt cx="526076" cy="416541"/>
          </a:xfrm>
        </p:grpSpPr>
        <p:sp>
          <p:nvSpPr>
            <p:cNvPr id="51" name="Google Shape;3458;p64">
              <a:extLst>
                <a:ext uri="{FF2B5EF4-FFF2-40B4-BE49-F238E27FC236}">
                  <a16:creationId xmlns:a16="http://schemas.microsoft.com/office/drawing/2014/main" id="{95C30B35-67D7-7F63-0325-5D159003FB79}"/>
                </a:ext>
              </a:extLst>
            </p:cNvPr>
            <p:cNvSpPr/>
            <p:nvPr/>
          </p:nvSpPr>
          <p:spPr>
            <a:xfrm>
              <a:off x="1076510" y="1986454"/>
              <a:ext cx="526076" cy="416541"/>
            </a:xfrm>
            <a:custGeom>
              <a:avLst/>
              <a:gdLst/>
              <a:ahLst/>
              <a:cxnLst/>
              <a:rect l="l" t="t" r="r" b="b"/>
              <a:pathLst>
                <a:path w="21872" h="17318" extrusionOk="0">
                  <a:moveTo>
                    <a:pt x="5144" y="1"/>
                  </a:moveTo>
                  <a:cubicBezTo>
                    <a:pt x="2930" y="1"/>
                    <a:pt x="0" y="815"/>
                    <a:pt x="0" y="815"/>
                  </a:cubicBezTo>
                  <a:cubicBezTo>
                    <a:pt x="0" y="815"/>
                    <a:pt x="345" y="3030"/>
                    <a:pt x="2584" y="4578"/>
                  </a:cubicBezTo>
                  <a:cubicBezTo>
                    <a:pt x="4834" y="6125"/>
                    <a:pt x="5882" y="6852"/>
                    <a:pt x="7334" y="10828"/>
                  </a:cubicBezTo>
                  <a:cubicBezTo>
                    <a:pt x="8799" y="14805"/>
                    <a:pt x="10132" y="16591"/>
                    <a:pt x="14538" y="17186"/>
                  </a:cubicBezTo>
                  <a:cubicBezTo>
                    <a:pt x="15264" y="17279"/>
                    <a:pt x="15945" y="17317"/>
                    <a:pt x="16576" y="17317"/>
                  </a:cubicBezTo>
                  <a:cubicBezTo>
                    <a:pt x="19768" y="17317"/>
                    <a:pt x="21670" y="16329"/>
                    <a:pt x="21670" y="16329"/>
                  </a:cubicBezTo>
                  <a:cubicBezTo>
                    <a:pt x="21872" y="15936"/>
                    <a:pt x="21229" y="15412"/>
                    <a:pt x="20003" y="13293"/>
                  </a:cubicBezTo>
                  <a:cubicBezTo>
                    <a:pt x="18764" y="11186"/>
                    <a:pt x="17657" y="5304"/>
                    <a:pt x="14704" y="3816"/>
                  </a:cubicBezTo>
                  <a:cubicBezTo>
                    <a:pt x="11752" y="2327"/>
                    <a:pt x="11394" y="2970"/>
                    <a:pt x="9478" y="2244"/>
                  </a:cubicBezTo>
                  <a:cubicBezTo>
                    <a:pt x="7561" y="1506"/>
                    <a:pt x="8263" y="351"/>
                    <a:pt x="6025" y="53"/>
                  </a:cubicBezTo>
                  <a:cubicBezTo>
                    <a:pt x="5752" y="17"/>
                    <a:pt x="5455" y="1"/>
                    <a:pt x="5144" y="1"/>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59;p64">
              <a:extLst>
                <a:ext uri="{FF2B5EF4-FFF2-40B4-BE49-F238E27FC236}">
                  <a16:creationId xmlns:a16="http://schemas.microsoft.com/office/drawing/2014/main" id="{C9C8BE46-FA07-6B51-F477-B793C4F46C0E}"/>
                </a:ext>
              </a:extLst>
            </p:cNvPr>
            <p:cNvSpPr/>
            <p:nvPr/>
          </p:nvSpPr>
          <p:spPr>
            <a:xfrm>
              <a:off x="1095801" y="2004782"/>
              <a:ext cx="493629" cy="388376"/>
            </a:xfrm>
            <a:custGeom>
              <a:avLst/>
              <a:gdLst/>
              <a:ahLst/>
              <a:cxnLst/>
              <a:rect l="l" t="t" r="r" b="b"/>
              <a:pathLst>
                <a:path w="20523" h="16147" extrusionOk="0">
                  <a:moveTo>
                    <a:pt x="3271" y="158"/>
                  </a:moveTo>
                  <a:cubicBezTo>
                    <a:pt x="3429" y="158"/>
                    <a:pt x="3588" y="163"/>
                    <a:pt x="3746" y="172"/>
                  </a:cubicBezTo>
                  <a:cubicBezTo>
                    <a:pt x="5199" y="244"/>
                    <a:pt x="6259" y="780"/>
                    <a:pt x="7354" y="1684"/>
                  </a:cubicBezTo>
                  <a:cubicBezTo>
                    <a:pt x="9080" y="3125"/>
                    <a:pt x="11569" y="2494"/>
                    <a:pt x="13200" y="4066"/>
                  </a:cubicBezTo>
                  <a:cubicBezTo>
                    <a:pt x="14783" y="5566"/>
                    <a:pt x="15641" y="7876"/>
                    <a:pt x="16605" y="9793"/>
                  </a:cubicBezTo>
                  <a:cubicBezTo>
                    <a:pt x="17558" y="11674"/>
                    <a:pt x="18593" y="13519"/>
                    <a:pt x="19927" y="15150"/>
                  </a:cubicBezTo>
                  <a:cubicBezTo>
                    <a:pt x="17724" y="14888"/>
                    <a:pt x="15938" y="13936"/>
                    <a:pt x="14307" y="12388"/>
                  </a:cubicBezTo>
                  <a:cubicBezTo>
                    <a:pt x="12759" y="10900"/>
                    <a:pt x="11569" y="9114"/>
                    <a:pt x="10319" y="7376"/>
                  </a:cubicBezTo>
                  <a:cubicBezTo>
                    <a:pt x="9140" y="5744"/>
                    <a:pt x="7902" y="4149"/>
                    <a:pt x="6282" y="2958"/>
                  </a:cubicBezTo>
                  <a:cubicBezTo>
                    <a:pt x="4639" y="1756"/>
                    <a:pt x="2722" y="1018"/>
                    <a:pt x="794" y="387"/>
                  </a:cubicBezTo>
                  <a:cubicBezTo>
                    <a:pt x="1633" y="277"/>
                    <a:pt x="2447" y="158"/>
                    <a:pt x="3271" y="158"/>
                  </a:cubicBezTo>
                  <a:close/>
                  <a:moveTo>
                    <a:pt x="448" y="399"/>
                  </a:moveTo>
                  <a:cubicBezTo>
                    <a:pt x="2699" y="1268"/>
                    <a:pt x="4961" y="2113"/>
                    <a:pt x="6771" y="3732"/>
                  </a:cubicBezTo>
                  <a:cubicBezTo>
                    <a:pt x="8414" y="5197"/>
                    <a:pt x="9628" y="7030"/>
                    <a:pt x="10902" y="8816"/>
                  </a:cubicBezTo>
                  <a:cubicBezTo>
                    <a:pt x="12057" y="10471"/>
                    <a:pt x="13283" y="12067"/>
                    <a:pt x="14855" y="13341"/>
                  </a:cubicBezTo>
                  <a:cubicBezTo>
                    <a:pt x="16105" y="14329"/>
                    <a:pt x="17701" y="15222"/>
                    <a:pt x="19355" y="15377"/>
                  </a:cubicBezTo>
                  <a:cubicBezTo>
                    <a:pt x="18206" y="15689"/>
                    <a:pt x="17024" y="15873"/>
                    <a:pt x="15851" y="15873"/>
                  </a:cubicBezTo>
                  <a:cubicBezTo>
                    <a:pt x="14787" y="15873"/>
                    <a:pt x="13731" y="15722"/>
                    <a:pt x="12712" y="15377"/>
                  </a:cubicBezTo>
                  <a:cubicBezTo>
                    <a:pt x="10319" y="14579"/>
                    <a:pt x="8557" y="12876"/>
                    <a:pt x="7604" y="10555"/>
                  </a:cubicBezTo>
                  <a:cubicBezTo>
                    <a:pt x="6878" y="8781"/>
                    <a:pt x="6461" y="6780"/>
                    <a:pt x="5163" y="5304"/>
                  </a:cubicBezTo>
                  <a:cubicBezTo>
                    <a:pt x="4449" y="4518"/>
                    <a:pt x="3496" y="4101"/>
                    <a:pt x="2651" y="3482"/>
                  </a:cubicBezTo>
                  <a:cubicBezTo>
                    <a:pt x="1568" y="2708"/>
                    <a:pt x="817" y="1637"/>
                    <a:pt x="329" y="422"/>
                  </a:cubicBezTo>
                  <a:cubicBezTo>
                    <a:pt x="377" y="422"/>
                    <a:pt x="401" y="399"/>
                    <a:pt x="448" y="399"/>
                  </a:cubicBezTo>
                  <a:close/>
                  <a:moveTo>
                    <a:pt x="3030" y="1"/>
                  </a:moveTo>
                  <a:cubicBezTo>
                    <a:pt x="1425" y="1"/>
                    <a:pt x="0" y="227"/>
                    <a:pt x="20" y="291"/>
                  </a:cubicBezTo>
                  <a:cubicBezTo>
                    <a:pt x="305" y="1375"/>
                    <a:pt x="901" y="2351"/>
                    <a:pt x="1699" y="3149"/>
                  </a:cubicBezTo>
                  <a:cubicBezTo>
                    <a:pt x="2627" y="4042"/>
                    <a:pt x="3889" y="4459"/>
                    <a:pt x="4782" y="5387"/>
                  </a:cubicBezTo>
                  <a:cubicBezTo>
                    <a:pt x="6378" y="7042"/>
                    <a:pt x="6652" y="9495"/>
                    <a:pt x="7640" y="11495"/>
                  </a:cubicBezTo>
                  <a:cubicBezTo>
                    <a:pt x="9252" y="14779"/>
                    <a:pt x="12525" y="16147"/>
                    <a:pt x="15893" y="16147"/>
                  </a:cubicBezTo>
                  <a:cubicBezTo>
                    <a:pt x="17350" y="16147"/>
                    <a:pt x="18823" y="15891"/>
                    <a:pt x="20189" y="15424"/>
                  </a:cubicBezTo>
                  <a:cubicBezTo>
                    <a:pt x="20403" y="15353"/>
                    <a:pt x="20522" y="15305"/>
                    <a:pt x="20391" y="15138"/>
                  </a:cubicBezTo>
                  <a:cubicBezTo>
                    <a:pt x="18832" y="13269"/>
                    <a:pt x="17724" y="11090"/>
                    <a:pt x="16629" y="8923"/>
                  </a:cubicBezTo>
                  <a:cubicBezTo>
                    <a:pt x="15676" y="7030"/>
                    <a:pt x="14748" y="4697"/>
                    <a:pt x="12998" y="3399"/>
                  </a:cubicBezTo>
                  <a:cubicBezTo>
                    <a:pt x="12069" y="2708"/>
                    <a:pt x="10985" y="2589"/>
                    <a:pt x="9890" y="2399"/>
                  </a:cubicBezTo>
                  <a:cubicBezTo>
                    <a:pt x="9247" y="2280"/>
                    <a:pt x="8604" y="2137"/>
                    <a:pt x="8056" y="1780"/>
                  </a:cubicBezTo>
                  <a:cubicBezTo>
                    <a:pt x="7592" y="1482"/>
                    <a:pt x="7223" y="1065"/>
                    <a:pt x="6759" y="744"/>
                  </a:cubicBezTo>
                  <a:cubicBezTo>
                    <a:pt x="5913" y="167"/>
                    <a:pt x="4405"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3460;p64">
            <a:extLst>
              <a:ext uri="{FF2B5EF4-FFF2-40B4-BE49-F238E27FC236}">
                <a16:creationId xmlns:a16="http://schemas.microsoft.com/office/drawing/2014/main" id="{E047D065-824B-BDB9-3732-DEDBDB435A64}"/>
              </a:ext>
            </a:extLst>
          </p:cNvPr>
          <p:cNvGrpSpPr/>
          <p:nvPr/>
        </p:nvGrpSpPr>
        <p:grpSpPr>
          <a:xfrm>
            <a:off x="8231999" y="-610238"/>
            <a:ext cx="1173375" cy="1072475"/>
            <a:chOff x="3006525" y="2403000"/>
            <a:chExt cx="1173375" cy="1072475"/>
          </a:xfrm>
        </p:grpSpPr>
        <p:sp>
          <p:nvSpPr>
            <p:cNvPr id="54" name="Google Shape;3461;p64">
              <a:extLst>
                <a:ext uri="{FF2B5EF4-FFF2-40B4-BE49-F238E27FC236}">
                  <a16:creationId xmlns:a16="http://schemas.microsoft.com/office/drawing/2014/main" id="{D3702DB7-B7CB-D1B3-DF4B-F860345A7E49}"/>
                </a:ext>
              </a:extLst>
            </p:cNvPr>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62;p64">
              <a:extLst>
                <a:ext uri="{FF2B5EF4-FFF2-40B4-BE49-F238E27FC236}">
                  <a16:creationId xmlns:a16="http://schemas.microsoft.com/office/drawing/2014/main" id="{444A4324-C3B9-B444-CA64-B3F48A8D5B5F}"/>
                </a:ext>
              </a:extLst>
            </p:cNvPr>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63;p64">
              <a:extLst>
                <a:ext uri="{FF2B5EF4-FFF2-40B4-BE49-F238E27FC236}">
                  <a16:creationId xmlns:a16="http://schemas.microsoft.com/office/drawing/2014/main" id="{56AD7A04-0866-7766-551A-20A5630F90DC}"/>
                </a:ext>
              </a:extLst>
            </p:cNvPr>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3464;p64">
            <a:extLst>
              <a:ext uri="{FF2B5EF4-FFF2-40B4-BE49-F238E27FC236}">
                <a16:creationId xmlns:a16="http://schemas.microsoft.com/office/drawing/2014/main" id="{A2975CBF-6D6B-BB4C-1EB8-9FBF5CFF874C}"/>
              </a:ext>
            </a:extLst>
          </p:cNvPr>
          <p:cNvGrpSpPr/>
          <p:nvPr/>
        </p:nvGrpSpPr>
        <p:grpSpPr>
          <a:xfrm rot="7526112">
            <a:off x="1538656" y="4364056"/>
            <a:ext cx="573690" cy="715727"/>
            <a:chOff x="1292975" y="2546475"/>
            <a:chExt cx="525375" cy="655450"/>
          </a:xfrm>
        </p:grpSpPr>
        <p:sp>
          <p:nvSpPr>
            <p:cNvPr id="58" name="Google Shape;3465;p64">
              <a:extLst>
                <a:ext uri="{FF2B5EF4-FFF2-40B4-BE49-F238E27FC236}">
                  <a16:creationId xmlns:a16="http://schemas.microsoft.com/office/drawing/2014/main" id="{C3658F34-AAF8-0099-2F7B-7DDB068ECD21}"/>
                </a:ext>
              </a:extLst>
            </p:cNvPr>
            <p:cNvSpPr/>
            <p:nvPr/>
          </p:nvSpPr>
          <p:spPr>
            <a:xfrm>
              <a:off x="1292975" y="2546475"/>
              <a:ext cx="525375" cy="655450"/>
            </a:xfrm>
            <a:custGeom>
              <a:avLst/>
              <a:gdLst/>
              <a:ahLst/>
              <a:cxnLst/>
              <a:rect l="l" t="t" r="r" b="b"/>
              <a:pathLst>
                <a:path w="21015" h="26218" extrusionOk="0">
                  <a:moveTo>
                    <a:pt x="0" y="0"/>
                  </a:moveTo>
                  <a:cubicBezTo>
                    <a:pt x="0" y="0"/>
                    <a:pt x="393" y="11002"/>
                    <a:pt x="3929" y="15800"/>
                  </a:cubicBezTo>
                  <a:cubicBezTo>
                    <a:pt x="7477" y="20598"/>
                    <a:pt x="11013" y="22824"/>
                    <a:pt x="12966" y="23836"/>
                  </a:cubicBezTo>
                  <a:cubicBezTo>
                    <a:pt x="14919" y="24848"/>
                    <a:pt x="18193" y="26218"/>
                    <a:pt x="18193" y="26218"/>
                  </a:cubicBezTo>
                  <a:cubicBezTo>
                    <a:pt x="18193" y="26218"/>
                    <a:pt x="21015" y="20526"/>
                    <a:pt x="16169" y="13240"/>
                  </a:cubicBezTo>
                  <a:cubicBezTo>
                    <a:pt x="11335" y="5953"/>
                    <a:pt x="0" y="0"/>
                    <a:pt x="0"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66;p64">
              <a:extLst>
                <a:ext uri="{FF2B5EF4-FFF2-40B4-BE49-F238E27FC236}">
                  <a16:creationId xmlns:a16="http://schemas.microsoft.com/office/drawing/2014/main" id="{424AA0C0-C28E-846D-4607-D70AD290F216}"/>
                </a:ext>
              </a:extLst>
            </p:cNvPr>
            <p:cNvSpPr/>
            <p:nvPr/>
          </p:nvSpPr>
          <p:spPr>
            <a:xfrm>
              <a:off x="1305025" y="2570550"/>
              <a:ext cx="424025" cy="598350"/>
            </a:xfrm>
            <a:custGeom>
              <a:avLst/>
              <a:gdLst/>
              <a:ahLst/>
              <a:cxnLst/>
              <a:rect l="l" t="t" r="r" b="b"/>
              <a:pathLst>
                <a:path w="16961" h="23934" extrusionOk="0">
                  <a:moveTo>
                    <a:pt x="816" y="1109"/>
                  </a:moveTo>
                  <a:lnTo>
                    <a:pt x="816" y="1109"/>
                  </a:lnTo>
                  <a:cubicBezTo>
                    <a:pt x="1423" y="1561"/>
                    <a:pt x="2102" y="1942"/>
                    <a:pt x="2780" y="2299"/>
                  </a:cubicBezTo>
                  <a:cubicBezTo>
                    <a:pt x="3066" y="2442"/>
                    <a:pt x="3352" y="2609"/>
                    <a:pt x="3626" y="2752"/>
                  </a:cubicBezTo>
                  <a:cubicBezTo>
                    <a:pt x="3316" y="3740"/>
                    <a:pt x="3233" y="4752"/>
                    <a:pt x="3352" y="5764"/>
                  </a:cubicBezTo>
                  <a:cubicBezTo>
                    <a:pt x="2459" y="4240"/>
                    <a:pt x="1637" y="2669"/>
                    <a:pt x="816" y="1109"/>
                  </a:cubicBezTo>
                  <a:close/>
                  <a:moveTo>
                    <a:pt x="744" y="1478"/>
                  </a:moveTo>
                  <a:lnTo>
                    <a:pt x="744" y="1478"/>
                  </a:lnTo>
                  <a:cubicBezTo>
                    <a:pt x="1423" y="3085"/>
                    <a:pt x="2245" y="4657"/>
                    <a:pt x="3149" y="6193"/>
                  </a:cubicBezTo>
                  <a:cubicBezTo>
                    <a:pt x="2697" y="6050"/>
                    <a:pt x="2233" y="5883"/>
                    <a:pt x="1768" y="5728"/>
                  </a:cubicBezTo>
                  <a:cubicBezTo>
                    <a:pt x="1483" y="4300"/>
                    <a:pt x="1185" y="2871"/>
                    <a:pt x="744" y="1478"/>
                  </a:cubicBezTo>
                  <a:close/>
                  <a:moveTo>
                    <a:pt x="3816" y="2847"/>
                  </a:moveTo>
                  <a:cubicBezTo>
                    <a:pt x="4614" y="3323"/>
                    <a:pt x="5400" y="3800"/>
                    <a:pt x="6162" y="4323"/>
                  </a:cubicBezTo>
                  <a:cubicBezTo>
                    <a:pt x="5447" y="5776"/>
                    <a:pt x="5197" y="7371"/>
                    <a:pt x="5435" y="8943"/>
                  </a:cubicBezTo>
                  <a:cubicBezTo>
                    <a:pt x="4900" y="8169"/>
                    <a:pt x="4376" y="7383"/>
                    <a:pt x="3864" y="6598"/>
                  </a:cubicBezTo>
                  <a:cubicBezTo>
                    <a:pt x="3780" y="6467"/>
                    <a:pt x="3709" y="6324"/>
                    <a:pt x="3626" y="6193"/>
                  </a:cubicBezTo>
                  <a:cubicBezTo>
                    <a:pt x="3423" y="5074"/>
                    <a:pt x="3483" y="3942"/>
                    <a:pt x="3816" y="2847"/>
                  </a:cubicBezTo>
                  <a:close/>
                  <a:moveTo>
                    <a:pt x="1804" y="5847"/>
                  </a:moveTo>
                  <a:lnTo>
                    <a:pt x="1804" y="5847"/>
                  </a:lnTo>
                  <a:cubicBezTo>
                    <a:pt x="2292" y="6062"/>
                    <a:pt x="2792" y="6240"/>
                    <a:pt x="3304" y="6431"/>
                  </a:cubicBezTo>
                  <a:cubicBezTo>
                    <a:pt x="3923" y="7455"/>
                    <a:pt x="4578" y="8455"/>
                    <a:pt x="5269" y="9419"/>
                  </a:cubicBezTo>
                  <a:cubicBezTo>
                    <a:pt x="4690" y="9255"/>
                    <a:pt x="4085" y="9163"/>
                    <a:pt x="3481" y="9163"/>
                  </a:cubicBezTo>
                  <a:cubicBezTo>
                    <a:pt x="3166" y="9163"/>
                    <a:pt x="2852" y="9188"/>
                    <a:pt x="2542" y="9241"/>
                  </a:cubicBezTo>
                  <a:cubicBezTo>
                    <a:pt x="2256" y="8133"/>
                    <a:pt x="2018" y="6979"/>
                    <a:pt x="1804" y="5847"/>
                  </a:cubicBezTo>
                  <a:close/>
                  <a:moveTo>
                    <a:pt x="6352" y="4454"/>
                  </a:moveTo>
                  <a:cubicBezTo>
                    <a:pt x="7376" y="5169"/>
                    <a:pt x="8364" y="5955"/>
                    <a:pt x="9317" y="6788"/>
                  </a:cubicBezTo>
                  <a:cubicBezTo>
                    <a:pt x="8650" y="8943"/>
                    <a:pt x="8495" y="11181"/>
                    <a:pt x="8864" y="13396"/>
                  </a:cubicBezTo>
                  <a:cubicBezTo>
                    <a:pt x="8543" y="13027"/>
                    <a:pt x="8233" y="12634"/>
                    <a:pt x="7912" y="12265"/>
                  </a:cubicBezTo>
                  <a:cubicBezTo>
                    <a:pt x="7138" y="11324"/>
                    <a:pt x="6412" y="10360"/>
                    <a:pt x="5709" y="9360"/>
                  </a:cubicBezTo>
                  <a:cubicBezTo>
                    <a:pt x="5388" y="7693"/>
                    <a:pt x="5614" y="6002"/>
                    <a:pt x="6352" y="4454"/>
                  </a:cubicBezTo>
                  <a:close/>
                  <a:moveTo>
                    <a:pt x="2974" y="9328"/>
                  </a:moveTo>
                  <a:cubicBezTo>
                    <a:pt x="3820" y="9328"/>
                    <a:pt x="4629" y="9427"/>
                    <a:pt x="5447" y="9693"/>
                  </a:cubicBezTo>
                  <a:cubicBezTo>
                    <a:pt x="6102" y="10610"/>
                    <a:pt x="6781" y="11503"/>
                    <a:pt x="7483" y="12372"/>
                  </a:cubicBezTo>
                  <a:cubicBezTo>
                    <a:pt x="7829" y="12801"/>
                    <a:pt x="8186" y="13217"/>
                    <a:pt x="8543" y="13646"/>
                  </a:cubicBezTo>
                  <a:cubicBezTo>
                    <a:pt x="7459" y="13294"/>
                    <a:pt x="6298" y="13072"/>
                    <a:pt x="5154" y="13072"/>
                  </a:cubicBezTo>
                  <a:cubicBezTo>
                    <a:pt x="4752" y="13072"/>
                    <a:pt x="4352" y="13099"/>
                    <a:pt x="3959" y="13158"/>
                  </a:cubicBezTo>
                  <a:cubicBezTo>
                    <a:pt x="3328" y="11920"/>
                    <a:pt x="2899" y="10646"/>
                    <a:pt x="2554" y="9336"/>
                  </a:cubicBezTo>
                  <a:cubicBezTo>
                    <a:pt x="2695" y="9331"/>
                    <a:pt x="2835" y="9328"/>
                    <a:pt x="2974" y="9328"/>
                  </a:cubicBezTo>
                  <a:close/>
                  <a:moveTo>
                    <a:pt x="9519" y="6979"/>
                  </a:moveTo>
                  <a:cubicBezTo>
                    <a:pt x="10388" y="7741"/>
                    <a:pt x="11210" y="8574"/>
                    <a:pt x="11996" y="9443"/>
                  </a:cubicBezTo>
                  <a:cubicBezTo>
                    <a:pt x="12460" y="9943"/>
                    <a:pt x="12901" y="10479"/>
                    <a:pt x="13305" y="11027"/>
                  </a:cubicBezTo>
                  <a:cubicBezTo>
                    <a:pt x="12055" y="12515"/>
                    <a:pt x="11936" y="14563"/>
                    <a:pt x="11901" y="16420"/>
                  </a:cubicBezTo>
                  <a:cubicBezTo>
                    <a:pt x="11901" y="16468"/>
                    <a:pt x="11924" y="16658"/>
                    <a:pt x="11924" y="16825"/>
                  </a:cubicBezTo>
                  <a:cubicBezTo>
                    <a:pt x="11008" y="15813"/>
                    <a:pt x="10091" y="14801"/>
                    <a:pt x="9198" y="13765"/>
                  </a:cubicBezTo>
                  <a:cubicBezTo>
                    <a:pt x="8745" y="11503"/>
                    <a:pt x="8864" y="9181"/>
                    <a:pt x="9519" y="6979"/>
                  </a:cubicBezTo>
                  <a:close/>
                  <a:moveTo>
                    <a:pt x="4019" y="13253"/>
                  </a:moveTo>
                  <a:lnTo>
                    <a:pt x="4019" y="13253"/>
                  </a:lnTo>
                  <a:cubicBezTo>
                    <a:pt x="5697" y="13289"/>
                    <a:pt x="7281" y="13444"/>
                    <a:pt x="8864" y="14003"/>
                  </a:cubicBezTo>
                  <a:cubicBezTo>
                    <a:pt x="9781" y="15063"/>
                    <a:pt x="10698" y="16087"/>
                    <a:pt x="11627" y="17135"/>
                  </a:cubicBezTo>
                  <a:cubicBezTo>
                    <a:pt x="11412" y="17099"/>
                    <a:pt x="11162" y="17004"/>
                    <a:pt x="11043" y="16968"/>
                  </a:cubicBezTo>
                  <a:cubicBezTo>
                    <a:pt x="10472" y="16849"/>
                    <a:pt x="9900" y="16777"/>
                    <a:pt x="9317" y="16730"/>
                  </a:cubicBezTo>
                  <a:cubicBezTo>
                    <a:pt x="8912" y="16699"/>
                    <a:pt x="8506" y="16681"/>
                    <a:pt x="8101" y="16681"/>
                  </a:cubicBezTo>
                  <a:cubicBezTo>
                    <a:pt x="7577" y="16681"/>
                    <a:pt x="7054" y="16710"/>
                    <a:pt x="6531" y="16777"/>
                  </a:cubicBezTo>
                  <a:cubicBezTo>
                    <a:pt x="5769" y="15968"/>
                    <a:pt x="5078" y="15063"/>
                    <a:pt x="4459" y="14063"/>
                  </a:cubicBezTo>
                  <a:cubicBezTo>
                    <a:pt x="4304" y="13801"/>
                    <a:pt x="4150" y="13527"/>
                    <a:pt x="4019" y="13253"/>
                  </a:cubicBezTo>
                  <a:close/>
                  <a:moveTo>
                    <a:pt x="13365" y="11134"/>
                  </a:moveTo>
                  <a:cubicBezTo>
                    <a:pt x="14401" y="12503"/>
                    <a:pt x="15234" y="13991"/>
                    <a:pt x="15711" y="15658"/>
                  </a:cubicBezTo>
                  <a:cubicBezTo>
                    <a:pt x="14865" y="16730"/>
                    <a:pt x="14556" y="18087"/>
                    <a:pt x="14377" y="19421"/>
                  </a:cubicBezTo>
                  <a:cubicBezTo>
                    <a:pt x="14365" y="19528"/>
                    <a:pt x="14365" y="19623"/>
                    <a:pt x="14341" y="19694"/>
                  </a:cubicBezTo>
                  <a:cubicBezTo>
                    <a:pt x="13615" y="18766"/>
                    <a:pt x="12853" y="17873"/>
                    <a:pt x="12067" y="16992"/>
                  </a:cubicBezTo>
                  <a:cubicBezTo>
                    <a:pt x="12103" y="14968"/>
                    <a:pt x="12067" y="12801"/>
                    <a:pt x="13365" y="11134"/>
                  </a:cubicBezTo>
                  <a:close/>
                  <a:moveTo>
                    <a:pt x="7629" y="16900"/>
                  </a:moveTo>
                  <a:cubicBezTo>
                    <a:pt x="9058" y="16900"/>
                    <a:pt x="10454" y="17038"/>
                    <a:pt x="11841" y="17397"/>
                  </a:cubicBezTo>
                  <a:cubicBezTo>
                    <a:pt x="12639" y="18290"/>
                    <a:pt x="13413" y="19206"/>
                    <a:pt x="14151" y="20135"/>
                  </a:cubicBezTo>
                  <a:cubicBezTo>
                    <a:pt x="14091" y="20159"/>
                    <a:pt x="14008" y="20171"/>
                    <a:pt x="13901" y="20171"/>
                  </a:cubicBezTo>
                  <a:cubicBezTo>
                    <a:pt x="13881" y="20171"/>
                    <a:pt x="13861" y="20172"/>
                    <a:pt x="13841" y="20172"/>
                  </a:cubicBezTo>
                  <a:cubicBezTo>
                    <a:pt x="13440" y="20172"/>
                    <a:pt x="13000" y="20062"/>
                    <a:pt x="12603" y="20040"/>
                  </a:cubicBezTo>
                  <a:cubicBezTo>
                    <a:pt x="12260" y="20017"/>
                    <a:pt x="11917" y="20005"/>
                    <a:pt x="11573" y="20005"/>
                  </a:cubicBezTo>
                  <a:cubicBezTo>
                    <a:pt x="11188" y="20005"/>
                    <a:pt x="10802" y="20020"/>
                    <a:pt x="10412" y="20052"/>
                  </a:cubicBezTo>
                  <a:cubicBezTo>
                    <a:pt x="9055" y="19147"/>
                    <a:pt x="7781" y="18111"/>
                    <a:pt x="6650" y="16920"/>
                  </a:cubicBezTo>
                  <a:cubicBezTo>
                    <a:pt x="6978" y="16907"/>
                    <a:pt x="7305" y="16900"/>
                    <a:pt x="7629" y="16900"/>
                  </a:cubicBezTo>
                  <a:close/>
                  <a:moveTo>
                    <a:pt x="15782" y="15908"/>
                  </a:moveTo>
                  <a:lnTo>
                    <a:pt x="15830" y="16051"/>
                  </a:lnTo>
                  <a:cubicBezTo>
                    <a:pt x="16389" y="18218"/>
                    <a:pt x="16401" y="20456"/>
                    <a:pt x="16449" y="22683"/>
                  </a:cubicBezTo>
                  <a:cubicBezTo>
                    <a:pt x="15877" y="21730"/>
                    <a:pt x="15234" y="20826"/>
                    <a:pt x="14556" y="19944"/>
                  </a:cubicBezTo>
                  <a:cubicBezTo>
                    <a:pt x="14722" y="18528"/>
                    <a:pt x="14972" y="17087"/>
                    <a:pt x="15782" y="15908"/>
                  </a:cubicBezTo>
                  <a:close/>
                  <a:moveTo>
                    <a:pt x="10627" y="20183"/>
                  </a:moveTo>
                  <a:cubicBezTo>
                    <a:pt x="11889" y="20183"/>
                    <a:pt x="13139" y="20278"/>
                    <a:pt x="14377" y="20480"/>
                  </a:cubicBezTo>
                  <a:lnTo>
                    <a:pt x="14425" y="20480"/>
                  </a:lnTo>
                  <a:cubicBezTo>
                    <a:pt x="15127" y="21385"/>
                    <a:pt x="15806" y="22326"/>
                    <a:pt x="16425" y="23314"/>
                  </a:cubicBezTo>
                  <a:lnTo>
                    <a:pt x="16449" y="23326"/>
                  </a:lnTo>
                  <a:cubicBezTo>
                    <a:pt x="14448" y="22397"/>
                    <a:pt x="12460" y="21385"/>
                    <a:pt x="10627" y="20183"/>
                  </a:cubicBezTo>
                  <a:close/>
                  <a:moveTo>
                    <a:pt x="111" y="0"/>
                  </a:moveTo>
                  <a:cubicBezTo>
                    <a:pt x="1" y="0"/>
                    <a:pt x="1452" y="10315"/>
                    <a:pt x="4221" y="14587"/>
                  </a:cubicBezTo>
                  <a:cubicBezTo>
                    <a:pt x="8025" y="20458"/>
                    <a:pt x="16859" y="23933"/>
                    <a:pt x="16901" y="23933"/>
                  </a:cubicBezTo>
                  <a:cubicBezTo>
                    <a:pt x="16901" y="23933"/>
                    <a:pt x="16901" y="23933"/>
                    <a:pt x="16901" y="23933"/>
                  </a:cubicBezTo>
                  <a:cubicBezTo>
                    <a:pt x="16961" y="23885"/>
                    <a:pt x="16877" y="18516"/>
                    <a:pt x="16270" y="16170"/>
                  </a:cubicBezTo>
                  <a:cubicBezTo>
                    <a:pt x="16211" y="15956"/>
                    <a:pt x="16092" y="15527"/>
                    <a:pt x="16092" y="15527"/>
                  </a:cubicBezTo>
                  <a:cubicBezTo>
                    <a:pt x="16151" y="15468"/>
                    <a:pt x="15520" y="13051"/>
                    <a:pt x="12448" y="9443"/>
                  </a:cubicBezTo>
                  <a:cubicBezTo>
                    <a:pt x="10805" y="7491"/>
                    <a:pt x="8853" y="5812"/>
                    <a:pt x="6757" y="4335"/>
                  </a:cubicBezTo>
                  <a:cubicBezTo>
                    <a:pt x="5745" y="3621"/>
                    <a:pt x="4685" y="2966"/>
                    <a:pt x="3614" y="2359"/>
                  </a:cubicBezTo>
                  <a:cubicBezTo>
                    <a:pt x="2423" y="1704"/>
                    <a:pt x="1066" y="1002"/>
                    <a:pt x="113" y="2"/>
                  </a:cubicBezTo>
                  <a:cubicBezTo>
                    <a:pt x="113" y="1"/>
                    <a:pt x="112" y="0"/>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3467;p64">
            <a:extLst>
              <a:ext uri="{FF2B5EF4-FFF2-40B4-BE49-F238E27FC236}">
                <a16:creationId xmlns:a16="http://schemas.microsoft.com/office/drawing/2014/main" id="{DDA9379F-2AC4-488F-334C-A22F687863D7}"/>
              </a:ext>
            </a:extLst>
          </p:cNvPr>
          <p:cNvGrpSpPr/>
          <p:nvPr/>
        </p:nvGrpSpPr>
        <p:grpSpPr>
          <a:xfrm>
            <a:off x="285905" y="1976973"/>
            <a:ext cx="855850" cy="769132"/>
            <a:chOff x="2730975" y="3725000"/>
            <a:chExt cx="951050" cy="946275"/>
          </a:xfrm>
        </p:grpSpPr>
        <p:sp>
          <p:nvSpPr>
            <p:cNvPr id="61" name="Google Shape;3468;p64">
              <a:extLst>
                <a:ext uri="{FF2B5EF4-FFF2-40B4-BE49-F238E27FC236}">
                  <a16:creationId xmlns:a16="http://schemas.microsoft.com/office/drawing/2014/main" id="{241DAF95-184C-F868-057F-2A6EE8C12AB0}"/>
                </a:ext>
              </a:extLst>
            </p:cNvPr>
            <p:cNvSpPr/>
            <p:nvPr/>
          </p:nvSpPr>
          <p:spPr>
            <a:xfrm>
              <a:off x="2730975" y="3725000"/>
              <a:ext cx="951050" cy="946275"/>
            </a:xfrm>
            <a:custGeom>
              <a:avLst/>
              <a:gdLst/>
              <a:ahLst/>
              <a:cxnLst/>
              <a:rect l="l" t="t" r="r" b="b"/>
              <a:pathLst>
                <a:path w="38042" h="37851" extrusionOk="0">
                  <a:moveTo>
                    <a:pt x="20968" y="0"/>
                  </a:moveTo>
                  <a:cubicBezTo>
                    <a:pt x="20968" y="0"/>
                    <a:pt x="18170" y="4477"/>
                    <a:pt x="17860" y="7811"/>
                  </a:cubicBezTo>
                  <a:cubicBezTo>
                    <a:pt x="17551" y="11144"/>
                    <a:pt x="18051" y="15335"/>
                    <a:pt x="18051" y="15335"/>
                  </a:cubicBezTo>
                  <a:cubicBezTo>
                    <a:pt x="18051" y="15335"/>
                    <a:pt x="16479" y="13430"/>
                    <a:pt x="12479" y="12085"/>
                  </a:cubicBezTo>
                  <a:cubicBezTo>
                    <a:pt x="8490" y="10752"/>
                    <a:pt x="1" y="10275"/>
                    <a:pt x="1" y="10275"/>
                  </a:cubicBezTo>
                  <a:lnTo>
                    <a:pt x="1" y="10275"/>
                  </a:lnTo>
                  <a:cubicBezTo>
                    <a:pt x="1" y="10275"/>
                    <a:pt x="2668" y="15907"/>
                    <a:pt x="6025" y="18169"/>
                  </a:cubicBezTo>
                  <a:cubicBezTo>
                    <a:pt x="9419" y="20491"/>
                    <a:pt x="14824" y="22265"/>
                    <a:pt x="14824" y="22265"/>
                  </a:cubicBezTo>
                  <a:cubicBezTo>
                    <a:pt x="14717" y="22670"/>
                    <a:pt x="12395" y="23920"/>
                    <a:pt x="11121" y="27742"/>
                  </a:cubicBezTo>
                  <a:cubicBezTo>
                    <a:pt x="9864" y="31479"/>
                    <a:pt x="9836" y="37562"/>
                    <a:pt x="10136" y="37562"/>
                  </a:cubicBezTo>
                  <a:cubicBezTo>
                    <a:pt x="10143" y="37562"/>
                    <a:pt x="10150" y="37559"/>
                    <a:pt x="10157" y="37552"/>
                  </a:cubicBezTo>
                  <a:cubicBezTo>
                    <a:pt x="10478" y="37279"/>
                    <a:pt x="14991" y="34112"/>
                    <a:pt x="17182" y="31861"/>
                  </a:cubicBezTo>
                  <a:cubicBezTo>
                    <a:pt x="19349" y="29623"/>
                    <a:pt x="20253" y="27254"/>
                    <a:pt x="20253" y="27254"/>
                  </a:cubicBezTo>
                  <a:cubicBezTo>
                    <a:pt x="20253" y="27254"/>
                    <a:pt x="20349" y="30814"/>
                    <a:pt x="22242" y="33445"/>
                  </a:cubicBezTo>
                  <a:cubicBezTo>
                    <a:pt x="24147" y="36076"/>
                    <a:pt x="26123" y="37850"/>
                    <a:pt x="26123" y="37850"/>
                  </a:cubicBezTo>
                  <a:cubicBezTo>
                    <a:pt x="26123" y="37850"/>
                    <a:pt x="27981" y="33135"/>
                    <a:pt x="27850" y="30754"/>
                  </a:cubicBezTo>
                  <a:cubicBezTo>
                    <a:pt x="27695" y="28385"/>
                    <a:pt x="26385" y="26301"/>
                    <a:pt x="26385" y="26301"/>
                  </a:cubicBezTo>
                  <a:lnTo>
                    <a:pt x="26385" y="26301"/>
                  </a:lnTo>
                  <a:cubicBezTo>
                    <a:pt x="26385" y="26301"/>
                    <a:pt x="28493" y="27813"/>
                    <a:pt x="30945" y="28289"/>
                  </a:cubicBezTo>
                  <a:cubicBezTo>
                    <a:pt x="33398" y="28789"/>
                    <a:pt x="38041" y="28849"/>
                    <a:pt x="38041" y="28849"/>
                  </a:cubicBezTo>
                  <a:cubicBezTo>
                    <a:pt x="38041" y="28849"/>
                    <a:pt x="34827" y="24348"/>
                    <a:pt x="32076" y="22324"/>
                  </a:cubicBezTo>
                  <a:cubicBezTo>
                    <a:pt x="29326" y="20312"/>
                    <a:pt x="27266" y="19872"/>
                    <a:pt x="27266" y="19872"/>
                  </a:cubicBezTo>
                  <a:cubicBezTo>
                    <a:pt x="27266" y="19872"/>
                    <a:pt x="30100" y="18467"/>
                    <a:pt x="32183" y="16312"/>
                  </a:cubicBezTo>
                  <a:cubicBezTo>
                    <a:pt x="34267" y="14169"/>
                    <a:pt x="36886" y="8216"/>
                    <a:pt x="36886" y="8215"/>
                  </a:cubicBezTo>
                  <a:lnTo>
                    <a:pt x="36886" y="8215"/>
                  </a:lnTo>
                  <a:cubicBezTo>
                    <a:pt x="36886" y="8216"/>
                    <a:pt x="30576" y="9120"/>
                    <a:pt x="28254" y="10668"/>
                  </a:cubicBezTo>
                  <a:cubicBezTo>
                    <a:pt x="25933" y="12216"/>
                    <a:pt x="24385" y="13609"/>
                    <a:pt x="24385" y="13609"/>
                  </a:cubicBezTo>
                  <a:cubicBezTo>
                    <a:pt x="24385" y="13609"/>
                    <a:pt x="26290" y="10894"/>
                    <a:pt x="25456" y="7965"/>
                  </a:cubicBezTo>
                  <a:cubicBezTo>
                    <a:pt x="24623" y="5048"/>
                    <a:pt x="20968" y="0"/>
                    <a:pt x="20968"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69;p64">
              <a:extLst>
                <a:ext uri="{FF2B5EF4-FFF2-40B4-BE49-F238E27FC236}">
                  <a16:creationId xmlns:a16="http://schemas.microsoft.com/office/drawing/2014/main" id="{8A6EC3C0-A55F-7B68-4A4F-2027E8DBE028}"/>
                </a:ext>
              </a:extLst>
            </p:cNvPr>
            <p:cNvSpPr/>
            <p:nvPr/>
          </p:nvSpPr>
          <p:spPr>
            <a:xfrm>
              <a:off x="2793500" y="3782450"/>
              <a:ext cx="842675" cy="846850"/>
            </a:xfrm>
            <a:custGeom>
              <a:avLst/>
              <a:gdLst/>
              <a:ahLst/>
              <a:cxnLst/>
              <a:rect l="l" t="t" r="r" b="b"/>
              <a:pathLst>
                <a:path w="33707" h="33874" extrusionOk="0">
                  <a:moveTo>
                    <a:pt x="19157" y="0"/>
                  </a:moveTo>
                  <a:cubicBezTo>
                    <a:pt x="19157" y="0"/>
                    <a:pt x="16133" y="3453"/>
                    <a:pt x="15990" y="8180"/>
                  </a:cubicBezTo>
                  <a:cubicBezTo>
                    <a:pt x="15824" y="12930"/>
                    <a:pt x="17181" y="15931"/>
                    <a:pt x="17181" y="15931"/>
                  </a:cubicBezTo>
                  <a:cubicBezTo>
                    <a:pt x="17181" y="15931"/>
                    <a:pt x="15835" y="13549"/>
                    <a:pt x="11025" y="11371"/>
                  </a:cubicBezTo>
                  <a:cubicBezTo>
                    <a:pt x="6657" y="9387"/>
                    <a:pt x="1104" y="9298"/>
                    <a:pt x="144" y="9298"/>
                  </a:cubicBezTo>
                  <a:cubicBezTo>
                    <a:pt x="50" y="9298"/>
                    <a:pt x="0" y="9299"/>
                    <a:pt x="0" y="9299"/>
                  </a:cubicBezTo>
                  <a:cubicBezTo>
                    <a:pt x="0" y="9299"/>
                    <a:pt x="3929" y="15788"/>
                    <a:pt x="8823" y="17764"/>
                  </a:cubicBezTo>
                  <a:cubicBezTo>
                    <a:pt x="11232" y="18735"/>
                    <a:pt x="13061" y="18982"/>
                    <a:pt x="14299" y="18982"/>
                  </a:cubicBezTo>
                  <a:cubicBezTo>
                    <a:pt x="15581" y="18982"/>
                    <a:pt x="16228" y="18717"/>
                    <a:pt x="16228" y="18717"/>
                  </a:cubicBezTo>
                  <a:lnTo>
                    <a:pt x="16228" y="18717"/>
                  </a:lnTo>
                  <a:cubicBezTo>
                    <a:pt x="16228" y="18717"/>
                    <a:pt x="12609" y="20455"/>
                    <a:pt x="10454" y="24170"/>
                  </a:cubicBezTo>
                  <a:cubicBezTo>
                    <a:pt x="8287" y="27873"/>
                    <a:pt x="8394" y="33123"/>
                    <a:pt x="8394" y="33123"/>
                  </a:cubicBezTo>
                  <a:cubicBezTo>
                    <a:pt x="8394" y="33123"/>
                    <a:pt x="13311" y="30897"/>
                    <a:pt x="15609" y="26920"/>
                  </a:cubicBezTo>
                  <a:cubicBezTo>
                    <a:pt x="17931" y="22932"/>
                    <a:pt x="18621" y="19123"/>
                    <a:pt x="18622" y="19121"/>
                  </a:cubicBezTo>
                  <a:lnTo>
                    <a:pt x="18622" y="19121"/>
                  </a:lnTo>
                  <a:cubicBezTo>
                    <a:pt x="18621" y="19123"/>
                    <a:pt x="17991" y="23944"/>
                    <a:pt x="19574" y="27896"/>
                  </a:cubicBezTo>
                  <a:cubicBezTo>
                    <a:pt x="21146" y="31861"/>
                    <a:pt x="23336" y="33873"/>
                    <a:pt x="23336" y="33873"/>
                  </a:cubicBezTo>
                  <a:cubicBezTo>
                    <a:pt x="23336" y="33873"/>
                    <a:pt x="24944" y="28111"/>
                    <a:pt x="23979" y="25932"/>
                  </a:cubicBezTo>
                  <a:cubicBezTo>
                    <a:pt x="23015" y="23765"/>
                    <a:pt x="20217" y="19420"/>
                    <a:pt x="20217" y="19419"/>
                  </a:cubicBezTo>
                  <a:lnTo>
                    <a:pt x="20217" y="19419"/>
                  </a:lnTo>
                  <a:cubicBezTo>
                    <a:pt x="20217" y="19420"/>
                    <a:pt x="23634" y="22896"/>
                    <a:pt x="26111" y="24205"/>
                  </a:cubicBezTo>
                  <a:cubicBezTo>
                    <a:pt x="28563" y="25515"/>
                    <a:pt x="33707" y="25658"/>
                    <a:pt x="33707" y="25658"/>
                  </a:cubicBezTo>
                  <a:cubicBezTo>
                    <a:pt x="33707" y="25658"/>
                    <a:pt x="30992" y="21788"/>
                    <a:pt x="27504" y="19669"/>
                  </a:cubicBezTo>
                  <a:cubicBezTo>
                    <a:pt x="24027" y="17562"/>
                    <a:pt x="20717" y="17502"/>
                    <a:pt x="20717" y="17502"/>
                  </a:cubicBezTo>
                  <a:cubicBezTo>
                    <a:pt x="20717" y="17502"/>
                    <a:pt x="23444" y="17347"/>
                    <a:pt x="27194" y="14823"/>
                  </a:cubicBezTo>
                  <a:cubicBezTo>
                    <a:pt x="30944" y="12287"/>
                    <a:pt x="32659" y="7834"/>
                    <a:pt x="32659" y="7834"/>
                  </a:cubicBezTo>
                  <a:lnTo>
                    <a:pt x="32659" y="7834"/>
                  </a:lnTo>
                  <a:cubicBezTo>
                    <a:pt x="32659" y="7834"/>
                    <a:pt x="25730" y="8525"/>
                    <a:pt x="23146" y="11347"/>
                  </a:cubicBezTo>
                  <a:cubicBezTo>
                    <a:pt x="20550" y="14180"/>
                    <a:pt x="20062" y="15359"/>
                    <a:pt x="20062" y="15359"/>
                  </a:cubicBezTo>
                  <a:cubicBezTo>
                    <a:pt x="20062" y="15359"/>
                    <a:pt x="21491" y="10013"/>
                    <a:pt x="21610" y="7239"/>
                  </a:cubicBezTo>
                  <a:cubicBezTo>
                    <a:pt x="21741" y="4465"/>
                    <a:pt x="19157" y="0"/>
                    <a:pt x="191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70;p64">
              <a:extLst>
                <a:ext uri="{FF2B5EF4-FFF2-40B4-BE49-F238E27FC236}">
                  <a16:creationId xmlns:a16="http://schemas.microsoft.com/office/drawing/2014/main" id="{7F4CE907-3F2E-809E-94C2-9F4E834617EB}"/>
                </a:ext>
              </a:extLst>
            </p:cNvPr>
            <p:cNvSpPr/>
            <p:nvPr/>
          </p:nvSpPr>
          <p:spPr>
            <a:xfrm>
              <a:off x="3229850" y="4209725"/>
              <a:ext cx="26525" cy="25925"/>
            </a:xfrm>
            <a:custGeom>
              <a:avLst/>
              <a:gdLst/>
              <a:ahLst/>
              <a:cxnLst/>
              <a:rect l="l" t="t" r="r" b="b"/>
              <a:pathLst>
                <a:path w="1061" h="1037" extrusionOk="0">
                  <a:moveTo>
                    <a:pt x="525" y="0"/>
                  </a:moveTo>
                  <a:cubicBezTo>
                    <a:pt x="480" y="0"/>
                    <a:pt x="435" y="6"/>
                    <a:pt x="394" y="18"/>
                  </a:cubicBezTo>
                  <a:cubicBezTo>
                    <a:pt x="346" y="30"/>
                    <a:pt x="322" y="54"/>
                    <a:pt x="275" y="66"/>
                  </a:cubicBezTo>
                  <a:cubicBezTo>
                    <a:pt x="203" y="102"/>
                    <a:pt x="120" y="173"/>
                    <a:pt x="84" y="256"/>
                  </a:cubicBezTo>
                  <a:cubicBezTo>
                    <a:pt x="36" y="316"/>
                    <a:pt x="25" y="376"/>
                    <a:pt x="25" y="447"/>
                  </a:cubicBezTo>
                  <a:cubicBezTo>
                    <a:pt x="1" y="507"/>
                    <a:pt x="1" y="578"/>
                    <a:pt x="36" y="637"/>
                  </a:cubicBezTo>
                  <a:cubicBezTo>
                    <a:pt x="48" y="721"/>
                    <a:pt x="84" y="757"/>
                    <a:pt x="120" y="816"/>
                  </a:cubicBezTo>
                  <a:cubicBezTo>
                    <a:pt x="156" y="876"/>
                    <a:pt x="215" y="923"/>
                    <a:pt x="275" y="959"/>
                  </a:cubicBezTo>
                  <a:lnTo>
                    <a:pt x="406" y="1018"/>
                  </a:lnTo>
                  <a:cubicBezTo>
                    <a:pt x="453" y="1030"/>
                    <a:pt x="498" y="1036"/>
                    <a:pt x="542" y="1036"/>
                  </a:cubicBezTo>
                  <a:cubicBezTo>
                    <a:pt x="587" y="1036"/>
                    <a:pt x="632" y="1030"/>
                    <a:pt x="679" y="1018"/>
                  </a:cubicBezTo>
                  <a:cubicBezTo>
                    <a:pt x="715" y="995"/>
                    <a:pt x="751" y="983"/>
                    <a:pt x="798" y="971"/>
                  </a:cubicBezTo>
                  <a:cubicBezTo>
                    <a:pt x="870" y="923"/>
                    <a:pt x="941" y="864"/>
                    <a:pt x="989" y="780"/>
                  </a:cubicBezTo>
                  <a:cubicBezTo>
                    <a:pt x="1037" y="721"/>
                    <a:pt x="1048" y="661"/>
                    <a:pt x="1048" y="590"/>
                  </a:cubicBezTo>
                  <a:cubicBezTo>
                    <a:pt x="1060" y="530"/>
                    <a:pt x="1060" y="447"/>
                    <a:pt x="1037" y="387"/>
                  </a:cubicBezTo>
                  <a:cubicBezTo>
                    <a:pt x="1013" y="316"/>
                    <a:pt x="989" y="268"/>
                    <a:pt x="941" y="209"/>
                  </a:cubicBezTo>
                  <a:cubicBezTo>
                    <a:pt x="918" y="149"/>
                    <a:pt x="858" y="102"/>
                    <a:pt x="798" y="78"/>
                  </a:cubicBezTo>
                  <a:lnTo>
                    <a:pt x="656" y="18"/>
                  </a:lnTo>
                  <a:cubicBezTo>
                    <a:pt x="614" y="6"/>
                    <a:pt x="569"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71;p64">
              <a:extLst>
                <a:ext uri="{FF2B5EF4-FFF2-40B4-BE49-F238E27FC236}">
                  <a16:creationId xmlns:a16="http://schemas.microsoft.com/office/drawing/2014/main" id="{A990BF1D-5FA5-85CC-78E9-2D4460783757}"/>
                </a:ext>
              </a:extLst>
            </p:cNvPr>
            <p:cNvSpPr/>
            <p:nvPr/>
          </p:nvSpPr>
          <p:spPr>
            <a:xfrm>
              <a:off x="3190275" y="4200200"/>
              <a:ext cx="23825" cy="23975"/>
            </a:xfrm>
            <a:custGeom>
              <a:avLst/>
              <a:gdLst/>
              <a:ahLst/>
              <a:cxnLst/>
              <a:rect l="l" t="t" r="r" b="b"/>
              <a:pathLst>
                <a:path w="953" h="959" extrusionOk="0">
                  <a:moveTo>
                    <a:pt x="451" y="0"/>
                  </a:moveTo>
                  <a:cubicBezTo>
                    <a:pt x="414" y="0"/>
                    <a:pt x="375" y="6"/>
                    <a:pt x="334" y="18"/>
                  </a:cubicBezTo>
                  <a:cubicBezTo>
                    <a:pt x="262" y="30"/>
                    <a:pt x="203" y="78"/>
                    <a:pt x="143" y="114"/>
                  </a:cubicBezTo>
                  <a:cubicBezTo>
                    <a:pt x="84" y="173"/>
                    <a:pt x="60" y="233"/>
                    <a:pt x="24" y="316"/>
                  </a:cubicBezTo>
                  <a:cubicBezTo>
                    <a:pt x="24" y="328"/>
                    <a:pt x="12" y="352"/>
                    <a:pt x="12" y="376"/>
                  </a:cubicBezTo>
                  <a:cubicBezTo>
                    <a:pt x="0" y="447"/>
                    <a:pt x="0" y="530"/>
                    <a:pt x="12" y="614"/>
                  </a:cubicBezTo>
                  <a:cubicBezTo>
                    <a:pt x="24" y="685"/>
                    <a:pt x="72" y="757"/>
                    <a:pt x="131" y="816"/>
                  </a:cubicBezTo>
                  <a:cubicBezTo>
                    <a:pt x="224" y="909"/>
                    <a:pt x="354" y="959"/>
                    <a:pt x="486" y="959"/>
                  </a:cubicBezTo>
                  <a:cubicBezTo>
                    <a:pt x="522" y="959"/>
                    <a:pt x="559" y="955"/>
                    <a:pt x="596" y="947"/>
                  </a:cubicBezTo>
                  <a:cubicBezTo>
                    <a:pt x="750" y="911"/>
                    <a:pt x="893" y="768"/>
                    <a:pt x="929" y="614"/>
                  </a:cubicBezTo>
                  <a:cubicBezTo>
                    <a:pt x="953" y="530"/>
                    <a:pt x="953" y="447"/>
                    <a:pt x="929" y="376"/>
                  </a:cubicBezTo>
                  <a:cubicBezTo>
                    <a:pt x="917" y="292"/>
                    <a:pt x="869" y="221"/>
                    <a:pt x="810" y="161"/>
                  </a:cubicBezTo>
                  <a:lnTo>
                    <a:pt x="774" y="114"/>
                  </a:lnTo>
                  <a:cubicBezTo>
                    <a:pt x="715" y="78"/>
                    <a:pt x="631" y="42"/>
                    <a:pt x="560" y="18"/>
                  </a:cubicBezTo>
                  <a:cubicBezTo>
                    <a:pt x="524" y="6"/>
                    <a:pt x="488" y="0"/>
                    <a:pt x="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472;p64">
              <a:extLst>
                <a:ext uri="{FF2B5EF4-FFF2-40B4-BE49-F238E27FC236}">
                  <a16:creationId xmlns:a16="http://schemas.microsoft.com/office/drawing/2014/main" id="{20EF368A-6CD0-841B-822E-7FAA0CF07583}"/>
                </a:ext>
              </a:extLst>
            </p:cNvPr>
            <p:cNvSpPr/>
            <p:nvPr/>
          </p:nvSpPr>
          <p:spPr>
            <a:xfrm>
              <a:off x="3192875" y="4244625"/>
              <a:ext cx="45225" cy="33875"/>
            </a:xfrm>
            <a:custGeom>
              <a:avLst/>
              <a:gdLst/>
              <a:ahLst/>
              <a:cxnLst/>
              <a:rect l="l" t="t" r="r" b="b"/>
              <a:pathLst>
                <a:path w="1809" h="1355" extrusionOk="0">
                  <a:moveTo>
                    <a:pt x="864" y="0"/>
                  </a:moveTo>
                  <a:cubicBezTo>
                    <a:pt x="655" y="0"/>
                    <a:pt x="449" y="98"/>
                    <a:pt x="313" y="337"/>
                  </a:cubicBezTo>
                  <a:cubicBezTo>
                    <a:pt x="1" y="863"/>
                    <a:pt x="471" y="1355"/>
                    <a:pt x="941" y="1355"/>
                  </a:cubicBezTo>
                  <a:cubicBezTo>
                    <a:pt x="1152" y="1355"/>
                    <a:pt x="1363" y="1255"/>
                    <a:pt x="1504" y="1015"/>
                  </a:cubicBezTo>
                  <a:cubicBezTo>
                    <a:pt x="1808" y="496"/>
                    <a:pt x="1332"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473;p64">
              <a:extLst>
                <a:ext uri="{FF2B5EF4-FFF2-40B4-BE49-F238E27FC236}">
                  <a16:creationId xmlns:a16="http://schemas.microsoft.com/office/drawing/2014/main" id="{C146255A-3DCD-F922-805B-63065B098CBB}"/>
                </a:ext>
              </a:extLst>
            </p:cNvPr>
            <p:cNvSpPr/>
            <p:nvPr/>
          </p:nvSpPr>
          <p:spPr>
            <a:xfrm>
              <a:off x="3248525" y="4251625"/>
              <a:ext cx="25550" cy="19150"/>
            </a:xfrm>
            <a:custGeom>
              <a:avLst/>
              <a:gdLst/>
              <a:ahLst/>
              <a:cxnLst/>
              <a:rect l="l" t="t" r="r" b="b"/>
              <a:pathLst>
                <a:path w="1022" h="766" extrusionOk="0">
                  <a:moveTo>
                    <a:pt x="494" y="0"/>
                  </a:moveTo>
                  <a:cubicBezTo>
                    <a:pt x="377" y="0"/>
                    <a:pt x="260" y="55"/>
                    <a:pt x="182" y="188"/>
                  </a:cubicBezTo>
                  <a:cubicBezTo>
                    <a:pt x="0" y="485"/>
                    <a:pt x="272" y="766"/>
                    <a:pt x="539" y="766"/>
                  </a:cubicBezTo>
                  <a:cubicBezTo>
                    <a:pt x="656" y="766"/>
                    <a:pt x="773" y="712"/>
                    <a:pt x="849" y="581"/>
                  </a:cubicBezTo>
                  <a:cubicBezTo>
                    <a:pt x="1022" y="276"/>
                    <a:pt x="757" y="0"/>
                    <a:pt x="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474;p64">
              <a:extLst>
                <a:ext uri="{FF2B5EF4-FFF2-40B4-BE49-F238E27FC236}">
                  <a16:creationId xmlns:a16="http://schemas.microsoft.com/office/drawing/2014/main" id="{DCF731A3-582C-ACEA-62F3-CF4F04A2A7D1}"/>
                </a:ext>
              </a:extLst>
            </p:cNvPr>
            <p:cNvSpPr/>
            <p:nvPr/>
          </p:nvSpPr>
          <p:spPr>
            <a:xfrm>
              <a:off x="3279300" y="4232350"/>
              <a:ext cx="28425" cy="20875"/>
            </a:xfrm>
            <a:custGeom>
              <a:avLst/>
              <a:gdLst/>
              <a:ahLst/>
              <a:cxnLst/>
              <a:rect l="l" t="t" r="r" b="b"/>
              <a:pathLst>
                <a:path w="1137" h="835" extrusionOk="0">
                  <a:moveTo>
                    <a:pt x="745" y="1"/>
                  </a:moveTo>
                  <a:cubicBezTo>
                    <a:pt x="682" y="1"/>
                    <a:pt x="618" y="17"/>
                    <a:pt x="559" y="54"/>
                  </a:cubicBezTo>
                  <a:lnTo>
                    <a:pt x="511" y="78"/>
                  </a:lnTo>
                  <a:cubicBezTo>
                    <a:pt x="0" y="381"/>
                    <a:pt x="448" y="835"/>
                    <a:pt x="798" y="835"/>
                  </a:cubicBezTo>
                  <a:cubicBezTo>
                    <a:pt x="970" y="835"/>
                    <a:pt x="1118" y="725"/>
                    <a:pt x="1118" y="435"/>
                  </a:cubicBezTo>
                  <a:lnTo>
                    <a:pt x="1118" y="399"/>
                  </a:lnTo>
                  <a:cubicBezTo>
                    <a:pt x="1137" y="172"/>
                    <a:pt x="947" y="1"/>
                    <a:pt x="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475;p64">
              <a:extLst>
                <a:ext uri="{FF2B5EF4-FFF2-40B4-BE49-F238E27FC236}">
                  <a16:creationId xmlns:a16="http://schemas.microsoft.com/office/drawing/2014/main" id="{0871FACB-4F67-D88C-BC72-59C7F4979E44}"/>
                </a:ext>
              </a:extLst>
            </p:cNvPr>
            <p:cNvSpPr/>
            <p:nvPr/>
          </p:nvSpPr>
          <p:spPr>
            <a:xfrm>
              <a:off x="3264975" y="4169850"/>
              <a:ext cx="33950" cy="33575"/>
            </a:xfrm>
            <a:custGeom>
              <a:avLst/>
              <a:gdLst/>
              <a:ahLst/>
              <a:cxnLst/>
              <a:rect l="l" t="t" r="r" b="b"/>
              <a:pathLst>
                <a:path w="1358" h="1343" extrusionOk="0">
                  <a:moveTo>
                    <a:pt x="673" y="0"/>
                  </a:moveTo>
                  <a:cubicBezTo>
                    <a:pt x="617" y="0"/>
                    <a:pt x="560" y="6"/>
                    <a:pt x="501" y="18"/>
                  </a:cubicBezTo>
                  <a:cubicBezTo>
                    <a:pt x="441" y="42"/>
                    <a:pt x="405" y="66"/>
                    <a:pt x="346" y="77"/>
                  </a:cubicBezTo>
                  <a:cubicBezTo>
                    <a:pt x="239" y="137"/>
                    <a:pt x="144" y="232"/>
                    <a:pt x="84" y="339"/>
                  </a:cubicBezTo>
                  <a:cubicBezTo>
                    <a:pt x="48" y="411"/>
                    <a:pt x="13" y="494"/>
                    <a:pt x="13" y="589"/>
                  </a:cubicBezTo>
                  <a:cubicBezTo>
                    <a:pt x="1" y="673"/>
                    <a:pt x="1" y="756"/>
                    <a:pt x="24" y="839"/>
                  </a:cubicBezTo>
                  <a:cubicBezTo>
                    <a:pt x="48" y="935"/>
                    <a:pt x="84" y="1006"/>
                    <a:pt x="144" y="1066"/>
                  </a:cubicBezTo>
                  <a:cubicBezTo>
                    <a:pt x="191" y="1137"/>
                    <a:pt x="263" y="1197"/>
                    <a:pt x="346" y="1244"/>
                  </a:cubicBezTo>
                  <a:cubicBezTo>
                    <a:pt x="405" y="1268"/>
                    <a:pt x="441" y="1292"/>
                    <a:pt x="501" y="1316"/>
                  </a:cubicBezTo>
                  <a:cubicBezTo>
                    <a:pt x="560" y="1334"/>
                    <a:pt x="617" y="1342"/>
                    <a:pt x="673" y="1342"/>
                  </a:cubicBezTo>
                  <a:cubicBezTo>
                    <a:pt x="730" y="1342"/>
                    <a:pt x="786" y="1334"/>
                    <a:pt x="846" y="1316"/>
                  </a:cubicBezTo>
                  <a:cubicBezTo>
                    <a:pt x="906" y="1304"/>
                    <a:pt x="953" y="1268"/>
                    <a:pt x="1013" y="1256"/>
                  </a:cubicBezTo>
                  <a:cubicBezTo>
                    <a:pt x="1120" y="1197"/>
                    <a:pt x="1203" y="1113"/>
                    <a:pt x="1263" y="1006"/>
                  </a:cubicBezTo>
                  <a:cubicBezTo>
                    <a:pt x="1310" y="935"/>
                    <a:pt x="1334" y="839"/>
                    <a:pt x="1334" y="756"/>
                  </a:cubicBezTo>
                  <a:cubicBezTo>
                    <a:pt x="1358" y="661"/>
                    <a:pt x="1358" y="589"/>
                    <a:pt x="1322" y="494"/>
                  </a:cubicBezTo>
                  <a:cubicBezTo>
                    <a:pt x="1310" y="411"/>
                    <a:pt x="1263" y="339"/>
                    <a:pt x="1203" y="280"/>
                  </a:cubicBezTo>
                  <a:cubicBezTo>
                    <a:pt x="1156" y="197"/>
                    <a:pt x="1084" y="137"/>
                    <a:pt x="1013" y="101"/>
                  </a:cubicBezTo>
                  <a:cubicBezTo>
                    <a:pt x="965" y="66"/>
                    <a:pt x="906" y="54"/>
                    <a:pt x="846" y="18"/>
                  </a:cubicBezTo>
                  <a:cubicBezTo>
                    <a:pt x="786" y="6"/>
                    <a:pt x="730"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476;p64">
              <a:extLst>
                <a:ext uri="{FF2B5EF4-FFF2-40B4-BE49-F238E27FC236}">
                  <a16:creationId xmlns:a16="http://schemas.microsoft.com/office/drawing/2014/main" id="{4E9736AE-0160-2C7A-9F98-9F00973C2957}"/>
                </a:ext>
              </a:extLst>
            </p:cNvPr>
            <p:cNvSpPr/>
            <p:nvPr/>
          </p:nvSpPr>
          <p:spPr>
            <a:xfrm>
              <a:off x="3242650" y="4162325"/>
              <a:ext cx="21450" cy="21375"/>
            </a:xfrm>
            <a:custGeom>
              <a:avLst/>
              <a:gdLst/>
              <a:ahLst/>
              <a:cxnLst/>
              <a:rect l="l" t="t" r="r" b="b"/>
              <a:pathLst>
                <a:path w="858" h="855" extrusionOk="0">
                  <a:moveTo>
                    <a:pt x="407" y="0"/>
                  </a:moveTo>
                  <a:cubicBezTo>
                    <a:pt x="370" y="0"/>
                    <a:pt x="334" y="3"/>
                    <a:pt x="298" y="9"/>
                  </a:cubicBezTo>
                  <a:cubicBezTo>
                    <a:pt x="251" y="21"/>
                    <a:pt x="191" y="45"/>
                    <a:pt x="167" y="81"/>
                  </a:cubicBezTo>
                  <a:cubicBezTo>
                    <a:pt x="120" y="117"/>
                    <a:pt x="84" y="164"/>
                    <a:pt x="60" y="200"/>
                  </a:cubicBezTo>
                  <a:lnTo>
                    <a:pt x="13" y="307"/>
                  </a:lnTo>
                  <a:cubicBezTo>
                    <a:pt x="1" y="378"/>
                    <a:pt x="1" y="438"/>
                    <a:pt x="13" y="521"/>
                  </a:cubicBezTo>
                  <a:cubicBezTo>
                    <a:pt x="25" y="593"/>
                    <a:pt x="72" y="652"/>
                    <a:pt x="120" y="712"/>
                  </a:cubicBezTo>
                  <a:cubicBezTo>
                    <a:pt x="179" y="771"/>
                    <a:pt x="239" y="795"/>
                    <a:pt x="310" y="831"/>
                  </a:cubicBezTo>
                  <a:cubicBezTo>
                    <a:pt x="322" y="831"/>
                    <a:pt x="346" y="843"/>
                    <a:pt x="358" y="843"/>
                  </a:cubicBezTo>
                  <a:cubicBezTo>
                    <a:pt x="382" y="843"/>
                    <a:pt x="429" y="855"/>
                    <a:pt x="465" y="855"/>
                  </a:cubicBezTo>
                  <a:cubicBezTo>
                    <a:pt x="525" y="855"/>
                    <a:pt x="560" y="843"/>
                    <a:pt x="608" y="831"/>
                  </a:cubicBezTo>
                  <a:lnTo>
                    <a:pt x="703" y="783"/>
                  </a:lnTo>
                  <a:cubicBezTo>
                    <a:pt x="739" y="759"/>
                    <a:pt x="775" y="712"/>
                    <a:pt x="798" y="664"/>
                  </a:cubicBezTo>
                  <a:cubicBezTo>
                    <a:pt x="822" y="640"/>
                    <a:pt x="834" y="605"/>
                    <a:pt x="846" y="557"/>
                  </a:cubicBezTo>
                  <a:cubicBezTo>
                    <a:pt x="846" y="533"/>
                    <a:pt x="858" y="486"/>
                    <a:pt x="858" y="462"/>
                  </a:cubicBezTo>
                  <a:cubicBezTo>
                    <a:pt x="858" y="402"/>
                    <a:pt x="846" y="355"/>
                    <a:pt x="834" y="307"/>
                  </a:cubicBezTo>
                  <a:cubicBezTo>
                    <a:pt x="822" y="259"/>
                    <a:pt x="787" y="212"/>
                    <a:pt x="763" y="176"/>
                  </a:cubicBezTo>
                  <a:cubicBezTo>
                    <a:pt x="739" y="164"/>
                    <a:pt x="727" y="164"/>
                    <a:pt x="727" y="140"/>
                  </a:cubicBezTo>
                  <a:cubicBezTo>
                    <a:pt x="656" y="57"/>
                    <a:pt x="596" y="21"/>
                    <a:pt x="525" y="9"/>
                  </a:cubicBezTo>
                  <a:cubicBezTo>
                    <a:pt x="483" y="3"/>
                    <a:pt x="444"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477;p64">
              <a:extLst>
                <a:ext uri="{FF2B5EF4-FFF2-40B4-BE49-F238E27FC236}">
                  <a16:creationId xmlns:a16="http://schemas.microsoft.com/office/drawing/2014/main" id="{AC909A7C-49FC-A557-5848-E6E342DC501F}"/>
                </a:ext>
              </a:extLst>
            </p:cNvPr>
            <p:cNvSpPr/>
            <p:nvPr/>
          </p:nvSpPr>
          <p:spPr>
            <a:xfrm>
              <a:off x="3206925" y="4179700"/>
              <a:ext cx="16400" cy="16750"/>
            </a:xfrm>
            <a:custGeom>
              <a:avLst/>
              <a:gdLst/>
              <a:ahLst/>
              <a:cxnLst/>
              <a:rect l="l" t="t" r="r" b="b"/>
              <a:pathLst>
                <a:path w="656" h="670" extrusionOk="0">
                  <a:moveTo>
                    <a:pt x="353" y="0"/>
                  </a:moveTo>
                  <a:cubicBezTo>
                    <a:pt x="331" y="0"/>
                    <a:pt x="309" y="6"/>
                    <a:pt x="287" y="17"/>
                  </a:cubicBezTo>
                  <a:cubicBezTo>
                    <a:pt x="227" y="29"/>
                    <a:pt x="168" y="64"/>
                    <a:pt x="120" y="100"/>
                  </a:cubicBezTo>
                  <a:cubicBezTo>
                    <a:pt x="84" y="136"/>
                    <a:pt x="72" y="160"/>
                    <a:pt x="49" y="207"/>
                  </a:cubicBezTo>
                  <a:cubicBezTo>
                    <a:pt x="25" y="243"/>
                    <a:pt x="13" y="279"/>
                    <a:pt x="13" y="326"/>
                  </a:cubicBezTo>
                  <a:cubicBezTo>
                    <a:pt x="1" y="374"/>
                    <a:pt x="13" y="398"/>
                    <a:pt x="13" y="445"/>
                  </a:cubicBezTo>
                  <a:cubicBezTo>
                    <a:pt x="25" y="493"/>
                    <a:pt x="49" y="517"/>
                    <a:pt x="72" y="553"/>
                  </a:cubicBezTo>
                  <a:cubicBezTo>
                    <a:pt x="84" y="576"/>
                    <a:pt x="120" y="612"/>
                    <a:pt x="156" y="624"/>
                  </a:cubicBezTo>
                  <a:cubicBezTo>
                    <a:pt x="216" y="650"/>
                    <a:pt x="270" y="669"/>
                    <a:pt x="322" y="669"/>
                  </a:cubicBezTo>
                  <a:cubicBezTo>
                    <a:pt x="342" y="669"/>
                    <a:pt x="362" y="666"/>
                    <a:pt x="382" y="660"/>
                  </a:cubicBezTo>
                  <a:cubicBezTo>
                    <a:pt x="418" y="636"/>
                    <a:pt x="430" y="636"/>
                    <a:pt x="453" y="624"/>
                  </a:cubicBezTo>
                  <a:cubicBezTo>
                    <a:pt x="501" y="600"/>
                    <a:pt x="549" y="565"/>
                    <a:pt x="572" y="517"/>
                  </a:cubicBezTo>
                  <a:cubicBezTo>
                    <a:pt x="608" y="493"/>
                    <a:pt x="620" y="457"/>
                    <a:pt x="632" y="410"/>
                  </a:cubicBezTo>
                  <a:cubicBezTo>
                    <a:pt x="656" y="362"/>
                    <a:pt x="656" y="303"/>
                    <a:pt x="632" y="231"/>
                  </a:cubicBezTo>
                  <a:cubicBezTo>
                    <a:pt x="620" y="207"/>
                    <a:pt x="608" y="160"/>
                    <a:pt x="596" y="148"/>
                  </a:cubicBezTo>
                  <a:cubicBezTo>
                    <a:pt x="572" y="112"/>
                    <a:pt x="549" y="88"/>
                    <a:pt x="513" y="76"/>
                  </a:cubicBezTo>
                  <a:cubicBezTo>
                    <a:pt x="455" y="27"/>
                    <a:pt x="404"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478;p64">
              <a:extLst>
                <a:ext uri="{FF2B5EF4-FFF2-40B4-BE49-F238E27FC236}">
                  <a16:creationId xmlns:a16="http://schemas.microsoft.com/office/drawing/2014/main" id="{4476B347-3E49-DCA8-8749-15745229593B}"/>
                </a:ext>
              </a:extLst>
            </p:cNvPr>
            <p:cNvSpPr/>
            <p:nvPr/>
          </p:nvSpPr>
          <p:spPr>
            <a:xfrm>
              <a:off x="3153950" y="4210350"/>
              <a:ext cx="19375" cy="15400"/>
            </a:xfrm>
            <a:custGeom>
              <a:avLst/>
              <a:gdLst/>
              <a:ahLst/>
              <a:cxnLst/>
              <a:rect l="l" t="t" r="r" b="b"/>
              <a:pathLst>
                <a:path w="775" h="616" extrusionOk="0">
                  <a:moveTo>
                    <a:pt x="450" y="1"/>
                  </a:moveTo>
                  <a:cubicBezTo>
                    <a:pt x="435" y="1"/>
                    <a:pt x="420" y="2"/>
                    <a:pt x="405" y="5"/>
                  </a:cubicBezTo>
                  <a:cubicBezTo>
                    <a:pt x="346" y="29"/>
                    <a:pt x="286" y="29"/>
                    <a:pt x="227" y="41"/>
                  </a:cubicBezTo>
                  <a:cubicBezTo>
                    <a:pt x="155" y="53"/>
                    <a:pt x="72" y="112"/>
                    <a:pt x="48" y="172"/>
                  </a:cubicBezTo>
                  <a:cubicBezTo>
                    <a:pt x="13" y="231"/>
                    <a:pt x="1" y="327"/>
                    <a:pt x="13" y="398"/>
                  </a:cubicBezTo>
                  <a:cubicBezTo>
                    <a:pt x="36" y="470"/>
                    <a:pt x="72" y="529"/>
                    <a:pt x="155" y="577"/>
                  </a:cubicBezTo>
                  <a:cubicBezTo>
                    <a:pt x="197" y="593"/>
                    <a:pt x="250" y="616"/>
                    <a:pt x="302" y="616"/>
                  </a:cubicBezTo>
                  <a:cubicBezTo>
                    <a:pt x="325" y="616"/>
                    <a:pt x="348" y="611"/>
                    <a:pt x="370" y="601"/>
                  </a:cubicBezTo>
                  <a:cubicBezTo>
                    <a:pt x="429" y="589"/>
                    <a:pt x="477" y="577"/>
                    <a:pt x="536" y="541"/>
                  </a:cubicBezTo>
                  <a:cubicBezTo>
                    <a:pt x="596" y="517"/>
                    <a:pt x="644" y="482"/>
                    <a:pt x="667" y="422"/>
                  </a:cubicBezTo>
                  <a:lnTo>
                    <a:pt x="691" y="410"/>
                  </a:lnTo>
                  <a:cubicBezTo>
                    <a:pt x="703" y="398"/>
                    <a:pt x="703" y="386"/>
                    <a:pt x="715" y="362"/>
                  </a:cubicBezTo>
                  <a:cubicBezTo>
                    <a:pt x="775" y="279"/>
                    <a:pt x="727" y="112"/>
                    <a:pt x="644" y="89"/>
                  </a:cubicBezTo>
                  <a:cubicBezTo>
                    <a:pt x="644" y="65"/>
                    <a:pt x="632" y="65"/>
                    <a:pt x="620" y="53"/>
                  </a:cubicBezTo>
                  <a:cubicBezTo>
                    <a:pt x="596" y="53"/>
                    <a:pt x="596" y="41"/>
                    <a:pt x="584" y="41"/>
                  </a:cubicBezTo>
                  <a:cubicBezTo>
                    <a:pt x="539" y="14"/>
                    <a:pt x="495" y="1"/>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479;p64">
              <a:extLst>
                <a:ext uri="{FF2B5EF4-FFF2-40B4-BE49-F238E27FC236}">
                  <a16:creationId xmlns:a16="http://schemas.microsoft.com/office/drawing/2014/main" id="{A29C6CF9-5241-2337-35D5-0CBD0DB9ED0D}"/>
                </a:ext>
              </a:extLst>
            </p:cNvPr>
            <p:cNvSpPr/>
            <p:nvPr/>
          </p:nvSpPr>
          <p:spPr>
            <a:xfrm>
              <a:off x="3214375" y="4289225"/>
              <a:ext cx="12225" cy="13550"/>
            </a:xfrm>
            <a:custGeom>
              <a:avLst/>
              <a:gdLst/>
              <a:ahLst/>
              <a:cxnLst/>
              <a:rect l="l" t="t" r="r" b="b"/>
              <a:pathLst>
                <a:path w="489" h="542" extrusionOk="0">
                  <a:moveTo>
                    <a:pt x="293" y="1"/>
                  </a:moveTo>
                  <a:cubicBezTo>
                    <a:pt x="279" y="1"/>
                    <a:pt x="265" y="2"/>
                    <a:pt x="251" y="5"/>
                  </a:cubicBezTo>
                  <a:cubicBezTo>
                    <a:pt x="239" y="5"/>
                    <a:pt x="203" y="29"/>
                    <a:pt x="191" y="29"/>
                  </a:cubicBezTo>
                  <a:cubicBezTo>
                    <a:pt x="179" y="41"/>
                    <a:pt x="143" y="41"/>
                    <a:pt x="132" y="53"/>
                  </a:cubicBezTo>
                  <a:cubicBezTo>
                    <a:pt x="120" y="65"/>
                    <a:pt x="108" y="89"/>
                    <a:pt x="72" y="101"/>
                  </a:cubicBezTo>
                  <a:cubicBezTo>
                    <a:pt x="48" y="124"/>
                    <a:pt x="24" y="160"/>
                    <a:pt x="13" y="184"/>
                  </a:cubicBezTo>
                  <a:cubicBezTo>
                    <a:pt x="1" y="208"/>
                    <a:pt x="1" y="232"/>
                    <a:pt x="1" y="244"/>
                  </a:cubicBezTo>
                  <a:lnTo>
                    <a:pt x="1" y="303"/>
                  </a:lnTo>
                  <a:cubicBezTo>
                    <a:pt x="1" y="327"/>
                    <a:pt x="1" y="351"/>
                    <a:pt x="13" y="363"/>
                  </a:cubicBezTo>
                  <a:cubicBezTo>
                    <a:pt x="13" y="386"/>
                    <a:pt x="24" y="410"/>
                    <a:pt x="48" y="422"/>
                  </a:cubicBezTo>
                  <a:cubicBezTo>
                    <a:pt x="60" y="458"/>
                    <a:pt x="84" y="470"/>
                    <a:pt x="120" y="494"/>
                  </a:cubicBezTo>
                  <a:cubicBezTo>
                    <a:pt x="132" y="517"/>
                    <a:pt x="167" y="517"/>
                    <a:pt x="179" y="529"/>
                  </a:cubicBezTo>
                  <a:cubicBezTo>
                    <a:pt x="191" y="529"/>
                    <a:pt x="227" y="529"/>
                    <a:pt x="239" y="541"/>
                  </a:cubicBezTo>
                  <a:cubicBezTo>
                    <a:pt x="251" y="541"/>
                    <a:pt x="286" y="541"/>
                    <a:pt x="298" y="529"/>
                  </a:cubicBezTo>
                  <a:cubicBezTo>
                    <a:pt x="310" y="517"/>
                    <a:pt x="346" y="517"/>
                    <a:pt x="358" y="494"/>
                  </a:cubicBezTo>
                  <a:cubicBezTo>
                    <a:pt x="370" y="482"/>
                    <a:pt x="382" y="470"/>
                    <a:pt x="417" y="458"/>
                  </a:cubicBezTo>
                  <a:cubicBezTo>
                    <a:pt x="441" y="422"/>
                    <a:pt x="465" y="398"/>
                    <a:pt x="477" y="363"/>
                  </a:cubicBezTo>
                  <a:cubicBezTo>
                    <a:pt x="489" y="351"/>
                    <a:pt x="489" y="327"/>
                    <a:pt x="489" y="303"/>
                  </a:cubicBezTo>
                  <a:lnTo>
                    <a:pt x="489" y="196"/>
                  </a:lnTo>
                  <a:cubicBezTo>
                    <a:pt x="489" y="184"/>
                    <a:pt x="477" y="160"/>
                    <a:pt x="477" y="148"/>
                  </a:cubicBezTo>
                  <a:cubicBezTo>
                    <a:pt x="467" y="66"/>
                    <a:pt x="384"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480;p64">
              <a:extLst>
                <a:ext uri="{FF2B5EF4-FFF2-40B4-BE49-F238E27FC236}">
                  <a16:creationId xmlns:a16="http://schemas.microsoft.com/office/drawing/2014/main" id="{ECF49025-5D98-2604-AD06-A7936FF3007D}"/>
                </a:ext>
              </a:extLst>
            </p:cNvPr>
            <p:cNvSpPr/>
            <p:nvPr/>
          </p:nvSpPr>
          <p:spPr>
            <a:xfrm>
              <a:off x="3273900" y="4285850"/>
              <a:ext cx="15225" cy="14125"/>
            </a:xfrm>
            <a:custGeom>
              <a:avLst/>
              <a:gdLst/>
              <a:ahLst/>
              <a:cxnLst/>
              <a:rect l="l" t="t" r="r" b="b"/>
              <a:pathLst>
                <a:path w="609" h="565" extrusionOk="0">
                  <a:moveTo>
                    <a:pt x="285" y="1"/>
                  </a:moveTo>
                  <a:cubicBezTo>
                    <a:pt x="260" y="1"/>
                    <a:pt x="233" y="3"/>
                    <a:pt x="203" y="9"/>
                  </a:cubicBezTo>
                  <a:cubicBezTo>
                    <a:pt x="132" y="21"/>
                    <a:pt x="72" y="69"/>
                    <a:pt x="48" y="140"/>
                  </a:cubicBezTo>
                  <a:cubicBezTo>
                    <a:pt x="13" y="200"/>
                    <a:pt x="1" y="295"/>
                    <a:pt x="13" y="355"/>
                  </a:cubicBezTo>
                  <a:cubicBezTo>
                    <a:pt x="25" y="390"/>
                    <a:pt x="48" y="438"/>
                    <a:pt x="84" y="474"/>
                  </a:cubicBezTo>
                  <a:cubicBezTo>
                    <a:pt x="120" y="498"/>
                    <a:pt x="156" y="533"/>
                    <a:pt x="215" y="545"/>
                  </a:cubicBezTo>
                  <a:cubicBezTo>
                    <a:pt x="251" y="552"/>
                    <a:pt x="288" y="564"/>
                    <a:pt x="324" y="564"/>
                  </a:cubicBezTo>
                  <a:cubicBezTo>
                    <a:pt x="347" y="564"/>
                    <a:pt x="370" y="559"/>
                    <a:pt x="394" y="545"/>
                  </a:cubicBezTo>
                  <a:cubicBezTo>
                    <a:pt x="453" y="533"/>
                    <a:pt x="537" y="486"/>
                    <a:pt x="560" y="426"/>
                  </a:cubicBezTo>
                  <a:cubicBezTo>
                    <a:pt x="596" y="367"/>
                    <a:pt x="608" y="295"/>
                    <a:pt x="596" y="236"/>
                  </a:cubicBezTo>
                  <a:cubicBezTo>
                    <a:pt x="584" y="176"/>
                    <a:pt x="537" y="128"/>
                    <a:pt x="501" y="81"/>
                  </a:cubicBezTo>
                  <a:cubicBezTo>
                    <a:pt x="441" y="57"/>
                    <a:pt x="418" y="21"/>
                    <a:pt x="358" y="9"/>
                  </a:cubicBezTo>
                  <a:cubicBezTo>
                    <a:pt x="334" y="3"/>
                    <a:pt x="310"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481;p64">
              <a:extLst>
                <a:ext uri="{FF2B5EF4-FFF2-40B4-BE49-F238E27FC236}">
                  <a16:creationId xmlns:a16="http://schemas.microsoft.com/office/drawing/2014/main" id="{0008654F-ACDD-33CF-9449-D29126B3A018}"/>
                </a:ext>
              </a:extLst>
            </p:cNvPr>
            <p:cNvSpPr/>
            <p:nvPr/>
          </p:nvSpPr>
          <p:spPr>
            <a:xfrm>
              <a:off x="3308150" y="4262550"/>
              <a:ext cx="16975" cy="16850"/>
            </a:xfrm>
            <a:custGeom>
              <a:avLst/>
              <a:gdLst/>
              <a:ahLst/>
              <a:cxnLst/>
              <a:rect l="l" t="t" r="r" b="b"/>
              <a:pathLst>
                <a:path w="679" h="674" extrusionOk="0">
                  <a:moveTo>
                    <a:pt x="250" y="1"/>
                  </a:moveTo>
                  <a:cubicBezTo>
                    <a:pt x="202" y="25"/>
                    <a:pt x="179" y="37"/>
                    <a:pt x="143" y="60"/>
                  </a:cubicBezTo>
                  <a:cubicBezTo>
                    <a:pt x="119" y="84"/>
                    <a:pt x="83" y="120"/>
                    <a:pt x="60" y="156"/>
                  </a:cubicBezTo>
                  <a:cubicBezTo>
                    <a:pt x="12" y="227"/>
                    <a:pt x="0" y="298"/>
                    <a:pt x="24" y="394"/>
                  </a:cubicBezTo>
                  <a:cubicBezTo>
                    <a:pt x="48" y="418"/>
                    <a:pt x="48" y="441"/>
                    <a:pt x="60" y="465"/>
                  </a:cubicBezTo>
                  <a:lnTo>
                    <a:pt x="107" y="525"/>
                  </a:lnTo>
                  <a:lnTo>
                    <a:pt x="107" y="537"/>
                  </a:lnTo>
                  <a:cubicBezTo>
                    <a:pt x="107" y="560"/>
                    <a:pt x="119" y="560"/>
                    <a:pt x="119" y="572"/>
                  </a:cubicBezTo>
                  <a:cubicBezTo>
                    <a:pt x="167" y="620"/>
                    <a:pt x="202" y="644"/>
                    <a:pt x="262" y="656"/>
                  </a:cubicBezTo>
                  <a:cubicBezTo>
                    <a:pt x="292" y="668"/>
                    <a:pt x="322" y="674"/>
                    <a:pt x="350" y="674"/>
                  </a:cubicBezTo>
                  <a:cubicBezTo>
                    <a:pt x="378" y="674"/>
                    <a:pt x="405" y="668"/>
                    <a:pt x="429" y="656"/>
                  </a:cubicBezTo>
                  <a:cubicBezTo>
                    <a:pt x="524" y="632"/>
                    <a:pt x="583" y="584"/>
                    <a:pt x="619" y="513"/>
                  </a:cubicBezTo>
                  <a:cubicBezTo>
                    <a:pt x="655" y="465"/>
                    <a:pt x="667" y="441"/>
                    <a:pt x="667" y="394"/>
                  </a:cubicBezTo>
                  <a:cubicBezTo>
                    <a:pt x="679" y="346"/>
                    <a:pt x="667" y="298"/>
                    <a:pt x="667" y="275"/>
                  </a:cubicBezTo>
                  <a:cubicBezTo>
                    <a:pt x="655" y="215"/>
                    <a:pt x="619" y="168"/>
                    <a:pt x="572" y="120"/>
                  </a:cubicBezTo>
                  <a:cubicBezTo>
                    <a:pt x="548" y="48"/>
                    <a:pt x="488" y="25"/>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482;p64">
              <a:extLst>
                <a:ext uri="{FF2B5EF4-FFF2-40B4-BE49-F238E27FC236}">
                  <a16:creationId xmlns:a16="http://schemas.microsoft.com/office/drawing/2014/main" id="{714298BC-AAF5-2633-C090-57F89B32260D}"/>
                </a:ext>
              </a:extLst>
            </p:cNvPr>
            <p:cNvSpPr/>
            <p:nvPr/>
          </p:nvSpPr>
          <p:spPr>
            <a:xfrm>
              <a:off x="3263200" y="4210425"/>
              <a:ext cx="18475" cy="16450"/>
            </a:xfrm>
            <a:custGeom>
              <a:avLst/>
              <a:gdLst/>
              <a:ahLst/>
              <a:cxnLst/>
              <a:rect l="l" t="t" r="r" b="b"/>
              <a:pathLst>
                <a:path w="739" h="658" extrusionOk="0">
                  <a:moveTo>
                    <a:pt x="302" y="1"/>
                  </a:moveTo>
                  <a:cubicBezTo>
                    <a:pt x="232" y="1"/>
                    <a:pt x="139" y="54"/>
                    <a:pt x="95" y="98"/>
                  </a:cubicBezTo>
                  <a:cubicBezTo>
                    <a:pt x="36" y="157"/>
                    <a:pt x="0" y="240"/>
                    <a:pt x="12" y="336"/>
                  </a:cubicBezTo>
                  <a:cubicBezTo>
                    <a:pt x="24" y="514"/>
                    <a:pt x="155" y="645"/>
                    <a:pt x="334" y="657"/>
                  </a:cubicBezTo>
                  <a:lnTo>
                    <a:pt x="417" y="657"/>
                  </a:lnTo>
                  <a:cubicBezTo>
                    <a:pt x="536" y="657"/>
                    <a:pt x="667" y="574"/>
                    <a:pt x="715" y="455"/>
                  </a:cubicBezTo>
                  <a:cubicBezTo>
                    <a:pt x="738" y="395"/>
                    <a:pt x="738" y="336"/>
                    <a:pt x="727" y="276"/>
                  </a:cubicBezTo>
                  <a:lnTo>
                    <a:pt x="727" y="264"/>
                  </a:lnTo>
                  <a:cubicBezTo>
                    <a:pt x="715" y="228"/>
                    <a:pt x="715" y="217"/>
                    <a:pt x="691" y="181"/>
                  </a:cubicBezTo>
                  <a:cubicBezTo>
                    <a:pt x="679" y="145"/>
                    <a:pt x="655" y="109"/>
                    <a:pt x="607" y="98"/>
                  </a:cubicBezTo>
                  <a:cubicBezTo>
                    <a:pt x="536" y="38"/>
                    <a:pt x="476" y="26"/>
                    <a:pt x="393" y="26"/>
                  </a:cubicBezTo>
                  <a:cubicBezTo>
                    <a:pt x="369" y="26"/>
                    <a:pt x="334" y="26"/>
                    <a:pt x="322" y="2"/>
                  </a:cubicBezTo>
                  <a:cubicBezTo>
                    <a:pt x="315" y="1"/>
                    <a:pt x="309"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483;p64">
              <a:extLst>
                <a:ext uri="{FF2B5EF4-FFF2-40B4-BE49-F238E27FC236}">
                  <a16:creationId xmlns:a16="http://schemas.microsoft.com/office/drawing/2014/main" id="{1EE5D397-3458-52F1-119D-C0FF764CE580}"/>
                </a:ext>
              </a:extLst>
            </p:cNvPr>
            <p:cNvSpPr/>
            <p:nvPr/>
          </p:nvSpPr>
          <p:spPr>
            <a:xfrm>
              <a:off x="3315575" y="4197975"/>
              <a:ext cx="16700" cy="15675"/>
            </a:xfrm>
            <a:custGeom>
              <a:avLst/>
              <a:gdLst/>
              <a:ahLst/>
              <a:cxnLst/>
              <a:rect l="l" t="t" r="r" b="b"/>
              <a:pathLst>
                <a:path w="668" h="627" extrusionOk="0">
                  <a:moveTo>
                    <a:pt x="286" y="0"/>
                  </a:moveTo>
                  <a:cubicBezTo>
                    <a:pt x="239" y="0"/>
                    <a:pt x="203" y="12"/>
                    <a:pt x="179" y="24"/>
                  </a:cubicBezTo>
                  <a:cubicBezTo>
                    <a:pt x="144" y="24"/>
                    <a:pt x="132" y="48"/>
                    <a:pt x="120" y="60"/>
                  </a:cubicBezTo>
                  <a:cubicBezTo>
                    <a:pt x="108" y="60"/>
                    <a:pt x="108" y="72"/>
                    <a:pt x="84" y="84"/>
                  </a:cubicBezTo>
                  <a:cubicBezTo>
                    <a:pt x="72" y="107"/>
                    <a:pt x="60" y="131"/>
                    <a:pt x="48" y="143"/>
                  </a:cubicBezTo>
                  <a:cubicBezTo>
                    <a:pt x="13" y="191"/>
                    <a:pt x="13" y="238"/>
                    <a:pt x="1" y="298"/>
                  </a:cubicBezTo>
                  <a:cubicBezTo>
                    <a:pt x="1" y="345"/>
                    <a:pt x="1" y="369"/>
                    <a:pt x="25" y="405"/>
                  </a:cubicBezTo>
                  <a:cubicBezTo>
                    <a:pt x="25" y="417"/>
                    <a:pt x="48" y="429"/>
                    <a:pt x="48" y="429"/>
                  </a:cubicBezTo>
                  <a:cubicBezTo>
                    <a:pt x="60" y="441"/>
                    <a:pt x="72" y="476"/>
                    <a:pt x="84" y="488"/>
                  </a:cubicBezTo>
                  <a:lnTo>
                    <a:pt x="132" y="536"/>
                  </a:lnTo>
                  <a:cubicBezTo>
                    <a:pt x="183" y="587"/>
                    <a:pt x="259" y="627"/>
                    <a:pt x="338" y="627"/>
                  </a:cubicBezTo>
                  <a:cubicBezTo>
                    <a:pt x="369" y="627"/>
                    <a:pt x="399" y="621"/>
                    <a:pt x="429" y="607"/>
                  </a:cubicBezTo>
                  <a:cubicBezTo>
                    <a:pt x="501" y="584"/>
                    <a:pt x="584" y="536"/>
                    <a:pt x="620" y="465"/>
                  </a:cubicBezTo>
                  <a:cubicBezTo>
                    <a:pt x="656" y="429"/>
                    <a:pt x="656" y="381"/>
                    <a:pt x="656" y="345"/>
                  </a:cubicBezTo>
                  <a:cubicBezTo>
                    <a:pt x="667" y="298"/>
                    <a:pt x="656" y="262"/>
                    <a:pt x="656" y="226"/>
                  </a:cubicBezTo>
                  <a:cubicBezTo>
                    <a:pt x="608" y="143"/>
                    <a:pt x="525" y="60"/>
                    <a:pt x="417" y="24"/>
                  </a:cubicBezTo>
                  <a:cubicBezTo>
                    <a:pt x="406" y="24"/>
                    <a:pt x="370" y="12"/>
                    <a:pt x="358" y="12"/>
                  </a:cubicBezTo>
                  <a:cubicBezTo>
                    <a:pt x="322" y="12"/>
                    <a:pt x="298"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484;p64">
              <a:extLst>
                <a:ext uri="{FF2B5EF4-FFF2-40B4-BE49-F238E27FC236}">
                  <a16:creationId xmlns:a16="http://schemas.microsoft.com/office/drawing/2014/main" id="{DD036F16-A184-19B4-2CBC-FB788B10708F}"/>
                </a:ext>
              </a:extLst>
            </p:cNvPr>
            <p:cNvSpPr/>
            <p:nvPr/>
          </p:nvSpPr>
          <p:spPr>
            <a:xfrm>
              <a:off x="3272375" y="4138825"/>
              <a:ext cx="20450" cy="15250"/>
            </a:xfrm>
            <a:custGeom>
              <a:avLst/>
              <a:gdLst/>
              <a:ahLst/>
              <a:cxnLst/>
              <a:rect l="l" t="t" r="r" b="b"/>
              <a:pathLst>
                <a:path w="818" h="610" extrusionOk="0">
                  <a:moveTo>
                    <a:pt x="392" y="1"/>
                  </a:moveTo>
                  <a:cubicBezTo>
                    <a:pt x="296" y="1"/>
                    <a:pt x="199" y="45"/>
                    <a:pt x="133" y="152"/>
                  </a:cubicBezTo>
                  <a:cubicBezTo>
                    <a:pt x="1" y="384"/>
                    <a:pt x="220" y="610"/>
                    <a:pt x="429" y="610"/>
                  </a:cubicBezTo>
                  <a:cubicBezTo>
                    <a:pt x="521" y="610"/>
                    <a:pt x="611" y="566"/>
                    <a:pt x="669" y="461"/>
                  </a:cubicBezTo>
                  <a:cubicBezTo>
                    <a:pt x="817" y="222"/>
                    <a:pt x="607" y="1"/>
                    <a:pt x="3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3485;p64">
            <a:extLst>
              <a:ext uri="{FF2B5EF4-FFF2-40B4-BE49-F238E27FC236}">
                <a16:creationId xmlns:a16="http://schemas.microsoft.com/office/drawing/2014/main" id="{9C7603B9-A98F-D452-E79B-CDD80C82B38C}"/>
              </a:ext>
            </a:extLst>
          </p:cNvPr>
          <p:cNvGrpSpPr/>
          <p:nvPr/>
        </p:nvGrpSpPr>
        <p:grpSpPr>
          <a:xfrm rot="-3925880">
            <a:off x="134307" y="2942509"/>
            <a:ext cx="675958" cy="632012"/>
            <a:chOff x="6462370" y="327446"/>
            <a:chExt cx="675931" cy="631987"/>
          </a:xfrm>
        </p:grpSpPr>
        <p:sp>
          <p:nvSpPr>
            <p:cNvPr id="79" name="Google Shape;3486;p64">
              <a:extLst>
                <a:ext uri="{FF2B5EF4-FFF2-40B4-BE49-F238E27FC236}">
                  <a16:creationId xmlns:a16="http://schemas.microsoft.com/office/drawing/2014/main" id="{8799EAE7-5334-7320-CCC9-D7C219D51303}"/>
                </a:ext>
              </a:extLst>
            </p:cNvPr>
            <p:cNvSpPr/>
            <p:nvPr/>
          </p:nvSpPr>
          <p:spPr>
            <a:xfrm rot="-2530247">
              <a:off x="6411461" y="569332"/>
              <a:ext cx="777751" cy="148216"/>
            </a:xfrm>
            <a:custGeom>
              <a:avLst/>
              <a:gdLst/>
              <a:ahLst/>
              <a:cxnLst/>
              <a:rect l="l" t="t" r="r" b="b"/>
              <a:pathLst>
                <a:path w="31112" h="5929" extrusionOk="0">
                  <a:moveTo>
                    <a:pt x="3514" y="0"/>
                  </a:moveTo>
                  <a:cubicBezTo>
                    <a:pt x="1397" y="0"/>
                    <a:pt x="1" y="64"/>
                    <a:pt x="1" y="64"/>
                  </a:cubicBezTo>
                  <a:cubicBezTo>
                    <a:pt x="1" y="64"/>
                    <a:pt x="5990" y="4565"/>
                    <a:pt x="14503" y="5517"/>
                  </a:cubicBezTo>
                  <a:cubicBezTo>
                    <a:pt x="17249" y="5824"/>
                    <a:pt x="19952" y="5928"/>
                    <a:pt x="22353" y="5928"/>
                  </a:cubicBezTo>
                  <a:cubicBezTo>
                    <a:pt x="27397" y="5928"/>
                    <a:pt x="31112" y="5469"/>
                    <a:pt x="31112" y="5469"/>
                  </a:cubicBezTo>
                  <a:cubicBezTo>
                    <a:pt x="31112" y="5469"/>
                    <a:pt x="21611" y="1790"/>
                    <a:pt x="14824" y="731"/>
                  </a:cubicBezTo>
                  <a:cubicBezTo>
                    <a:pt x="10876" y="126"/>
                    <a:pt x="6484" y="0"/>
                    <a:pt x="3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487;p64">
              <a:extLst>
                <a:ext uri="{FF2B5EF4-FFF2-40B4-BE49-F238E27FC236}">
                  <a16:creationId xmlns:a16="http://schemas.microsoft.com/office/drawing/2014/main" id="{66E24C9D-6797-719C-0640-B0A0E387714F}"/>
                </a:ext>
              </a:extLst>
            </p:cNvPr>
            <p:cNvSpPr/>
            <p:nvPr/>
          </p:nvSpPr>
          <p:spPr>
            <a:xfrm rot="-2530247">
              <a:off x="6510320" y="577546"/>
              <a:ext cx="589963" cy="119217"/>
            </a:xfrm>
            <a:custGeom>
              <a:avLst/>
              <a:gdLst/>
              <a:ahLst/>
              <a:cxnLst/>
              <a:rect l="l" t="t" r="r" b="b"/>
              <a:pathLst>
                <a:path w="23600" h="4769" extrusionOk="0">
                  <a:moveTo>
                    <a:pt x="691" y="382"/>
                  </a:moveTo>
                  <a:lnTo>
                    <a:pt x="691" y="382"/>
                  </a:lnTo>
                  <a:cubicBezTo>
                    <a:pt x="1989" y="501"/>
                    <a:pt x="3275" y="644"/>
                    <a:pt x="4549" y="787"/>
                  </a:cubicBezTo>
                  <a:cubicBezTo>
                    <a:pt x="4251" y="882"/>
                    <a:pt x="3954" y="1013"/>
                    <a:pt x="3668" y="1144"/>
                  </a:cubicBezTo>
                  <a:cubicBezTo>
                    <a:pt x="2739" y="942"/>
                    <a:pt x="1799" y="704"/>
                    <a:pt x="858" y="442"/>
                  </a:cubicBezTo>
                  <a:lnTo>
                    <a:pt x="787" y="442"/>
                  </a:lnTo>
                  <a:cubicBezTo>
                    <a:pt x="751" y="430"/>
                    <a:pt x="727" y="406"/>
                    <a:pt x="691" y="382"/>
                  </a:cubicBezTo>
                  <a:close/>
                  <a:moveTo>
                    <a:pt x="4942" y="847"/>
                  </a:moveTo>
                  <a:cubicBezTo>
                    <a:pt x="5716" y="942"/>
                    <a:pt x="6466" y="1037"/>
                    <a:pt x="7240" y="1144"/>
                  </a:cubicBezTo>
                  <a:cubicBezTo>
                    <a:pt x="6645" y="1275"/>
                    <a:pt x="6049" y="1430"/>
                    <a:pt x="5442" y="1573"/>
                  </a:cubicBezTo>
                  <a:cubicBezTo>
                    <a:pt x="4954" y="1454"/>
                    <a:pt x="4466" y="1359"/>
                    <a:pt x="3966" y="1240"/>
                  </a:cubicBezTo>
                  <a:cubicBezTo>
                    <a:pt x="4275" y="1121"/>
                    <a:pt x="4609" y="1002"/>
                    <a:pt x="4906" y="859"/>
                  </a:cubicBezTo>
                  <a:cubicBezTo>
                    <a:pt x="4918" y="859"/>
                    <a:pt x="4918" y="847"/>
                    <a:pt x="4942" y="847"/>
                  </a:cubicBezTo>
                  <a:close/>
                  <a:moveTo>
                    <a:pt x="7704" y="1216"/>
                  </a:moveTo>
                  <a:cubicBezTo>
                    <a:pt x="8478" y="1311"/>
                    <a:pt x="9252" y="1430"/>
                    <a:pt x="10014" y="1549"/>
                  </a:cubicBezTo>
                  <a:cubicBezTo>
                    <a:pt x="9526" y="1799"/>
                    <a:pt x="9014" y="2037"/>
                    <a:pt x="8490" y="2252"/>
                  </a:cubicBezTo>
                  <a:cubicBezTo>
                    <a:pt x="7597" y="2073"/>
                    <a:pt x="6728" y="1871"/>
                    <a:pt x="5835" y="1680"/>
                  </a:cubicBezTo>
                  <a:cubicBezTo>
                    <a:pt x="6442" y="1537"/>
                    <a:pt x="7061" y="1394"/>
                    <a:pt x="7680" y="1240"/>
                  </a:cubicBezTo>
                  <a:cubicBezTo>
                    <a:pt x="7692" y="1240"/>
                    <a:pt x="7704" y="1216"/>
                    <a:pt x="7704" y="1216"/>
                  </a:cubicBezTo>
                  <a:close/>
                  <a:moveTo>
                    <a:pt x="1334" y="823"/>
                  </a:moveTo>
                  <a:lnTo>
                    <a:pt x="1334" y="823"/>
                  </a:lnTo>
                  <a:cubicBezTo>
                    <a:pt x="2025" y="1002"/>
                    <a:pt x="2704" y="1192"/>
                    <a:pt x="3406" y="1371"/>
                  </a:cubicBezTo>
                  <a:cubicBezTo>
                    <a:pt x="3406" y="1383"/>
                    <a:pt x="3406" y="1394"/>
                    <a:pt x="3418" y="1418"/>
                  </a:cubicBezTo>
                  <a:cubicBezTo>
                    <a:pt x="3704" y="1716"/>
                    <a:pt x="3978" y="2014"/>
                    <a:pt x="4275" y="2311"/>
                  </a:cubicBezTo>
                  <a:cubicBezTo>
                    <a:pt x="3275" y="1894"/>
                    <a:pt x="2275" y="1394"/>
                    <a:pt x="1334" y="823"/>
                  </a:cubicBezTo>
                  <a:close/>
                  <a:moveTo>
                    <a:pt x="10371" y="1597"/>
                  </a:moveTo>
                  <a:cubicBezTo>
                    <a:pt x="10871" y="1680"/>
                    <a:pt x="11371" y="1775"/>
                    <a:pt x="11871" y="1847"/>
                  </a:cubicBezTo>
                  <a:lnTo>
                    <a:pt x="13074" y="2073"/>
                  </a:lnTo>
                  <a:cubicBezTo>
                    <a:pt x="12538" y="2311"/>
                    <a:pt x="12026" y="2573"/>
                    <a:pt x="11490" y="2787"/>
                  </a:cubicBezTo>
                  <a:cubicBezTo>
                    <a:pt x="10609" y="2633"/>
                    <a:pt x="9740" y="2466"/>
                    <a:pt x="8871" y="2311"/>
                  </a:cubicBezTo>
                  <a:cubicBezTo>
                    <a:pt x="9383" y="2109"/>
                    <a:pt x="9907" y="1894"/>
                    <a:pt x="10371" y="1597"/>
                  </a:cubicBezTo>
                  <a:close/>
                  <a:moveTo>
                    <a:pt x="13336" y="2133"/>
                  </a:moveTo>
                  <a:cubicBezTo>
                    <a:pt x="14003" y="2264"/>
                    <a:pt x="14657" y="2395"/>
                    <a:pt x="15312" y="2526"/>
                  </a:cubicBezTo>
                  <a:cubicBezTo>
                    <a:pt x="14955" y="2787"/>
                    <a:pt x="14586" y="3002"/>
                    <a:pt x="14193" y="3216"/>
                  </a:cubicBezTo>
                  <a:cubicBezTo>
                    <a:pt x="13526" y="3121"/>
                    <a:pt x="12836" y="3026"/>
                    <a:pt x="12169" y="2918"/>
                  </a:cubicBezTo>
                  <a:cubicBezTo>
                    <a:pt x="12038" y="2907"/>
                    <a:pt x="11907" y="2871"/>
                    <a:pt x="11788" y="2859"/>
                  </a:cubicBezTo>
                  <a:cubicBezTo>
                    <a:pt x="12324" y="2668"/>
                    <a:pt x="12860" y="2442"/>
                    <a:pt x="13336" y="2133"/>
                  </a:cubicBezTo>
                  <a:close/>
                  <a:moveTo>
                    <a:pt x="3632" y="1418"/>
                  </a:moveTo>
                  <a:lnTo>
                    <a:pt x="3632" y="1418"/>
                  </a:lnTo>
                  <a:cubicBezTo>
                    <a:pt x="4168" y="1549"/>
                    <a:pt x="4680" y="1680"/>
                    <a:pt x="5216" y="1799"/>
                  </a:cubicBezTo>
                  <a:cubicBezTo>
                    <a:pt x="5966" y="2311"/>
                    <a:pt x="6692" y="2823"/>
                    <a:pt x="7442" y="3347"/>
                  </a:cubicBezTo>
                  <a:cubicBezTo>
                    <a:pt x="6430" y="3085"/>
                    <a:pt x="5430" y="2752"/>
                    <a:pt x="4478" y="2371"/>
                  </a:cubicBezTo>
                  <a:cubicBezTo>
                    <a:pt x="4192" y="2049"/>
                    <a:pt x="3906" y="1728"/>
                    <a:pt x="3632" y="1418"/>
                  </a:cubicBezTo>
                  <a:close/>
                  <a:moveTo>
                    <a:pt x="15539" y="2585"/>
                  </a:moveTo>
                  <a:cubicBezTo>
                    <a:pt x="16217" y="2740"/>
                    <a:pt x="16920" y="2883"/>
                    <a:pt x="17622" y="3049"/>
                  </a:cubicBezTo>
                  <a:cubicBezTo>
                    <a:pt x="17479" y="3145"/>
                    <a:pt x="17348" y="3228"/>
                    <a:pt x="17217" y="3299"/>
                  </a:cubicBezTo>
                  <a:cubicBezTo>
                    <a:pt x="17051" y="3395"/>
                    <a:pt x="16884" y="3466"/>
                    <a:pt x="16729" y="3538"/>
                  </a:cubicBezTo>
                  <a:cubicBezTo>
                    <a:pt x="15967" y="3454"/>
                    <a:pt x="15217" y="3359"/>
                    <a:pt x="14467" y="3264"/>
                  </a:cubicBezTo>
                  <a:cubicBezTo>
                    <a:pt x="14836" y="3049"/>
                    <a:pt x="15193" y="2823"/>
                    <a:pt x="15539" y="2585"/>
                  </a:cubicBezTo>
                  <a:close/>
                  <a:moveTo>
                    <a:pt x="17872" y="3097"/>
                  </a:moveTo>
                  <a:cubicBezTo>
                    <a:pt x="18420" y="3228"/>
                    <a:pt x="18991" y="3359"/>
                    <a:pt x="19551" y="3502"/>
                  </a:cubicBezTo>
                  <a:cubicBezTo>
                    <a:pt x="19503" y="3538"/>
                    <a:pt x="19468" y="3573"/>
                    <a:pt x="19420" y="3597"/>
                  </a:cubicBezTo>
                  <a:cubicBezTo>
                    <a:pt x="19349" y="3657"/>
                    <a:pt x="19253" y="3740"/>
                    <a:pt x="19182" y="3799"/>
                  </a:cubicBezTo>
                  <a:lnTo>
                    <a:pt x="17801" y="3657"/>
                  </a:lnTo>
                  <a:lnTo>
                    <a:pt x="17039" y="3573"/>
                  </a:lnTo>
                  <a:lnTo>
                    <a:pt x="17396" y="3395"/>
                  </a:lnTo>
                  <a:cubicBezTo>
                    <a:pt x="17563" y="3299"/>
                    <a:pt x="17717" y="3216"/>
                    <a:pt x="17872" y="3097"/>
                  </a:cubicBezTo>
                  <a:close/>
                  <a:moveTo>
                    <a:pt x="19777" y="3538"/>
                  </a:moveTo>
                  <a:cubicBezTo>
                    <a:pt x="20384" y="3692"/>
                    <a:pt x="21015" y="3835"/>
                    <a:pt x="21635" y="3978"/>
                  </a:cubicBezTo>
                  <a:cubicBezTo>
                    <a:pt x="21265" y="3954"/>
                    <a:pt x="20896" y="3942"/>
                    <a:pt x="20539" y="3919"/>
                  </a:cubicBezTo>
                  <a:cubicBezTo>
                    <a:pt x="20158" y="3883"/>
                    <a:pt x="19777" y="3859"/>
                    <a:pt x="19408" y="3811"/>
                  </a:cubicBezTo>
                  <a:lnTo>
                    <a:pt x="19527" y="3716"/>
                  </a:lnTo>
                  <a:cubicBezTo>
                    <a:pt x="19599" y="3657"/>
                    <a:pt x="19682" y="3597"/>
                    <a:pt x="19777" y="3538"/>
                  </a:cubicBezTo>
                  <a:close/>
                  <a:moveTo>
                    <a:pt x="5621" y="1906"/>
                  </a:moveTo>
                  <a:lnTo>
                    <a:pt x="5621" y="1906"/>
                  </a:lnTo>
                  <a:cubicBezTo>
                    <a:pt x="6549" y="2109"/>
                    <a:pt x="7478" y="2311"/>
                    <a:pt x="8407" y="2502"/>
                  </a:cubicBezTo>
                  <a:cubicBezTo>
                    <a:pt x="9121" y="3002"/>
                    <a:pt x="9835" y="3502"/>
                    <a:pt x="10550" y="4002"/>
                  </a:cubicBezTo>
                  <a:cubicBezTo>
                    <a:pt x="9621" y="3835"/>
                    <a:pt x="8692" y="3657"/>
                    <a:pt x="7764" y="3442"/>
                  </a:cubicBezTo>
                  <a:cubicBezTo>
                    <a:pt x="7061" y="2918"/>
                    <a:pt x="6335" y="2430"/>
                    <a:pt x="5621" y="1906"/>
                  </a:cubicBezTo>
                  <a:close/>
                  <a:moveTo>
                    <a:pt x="8823" y="2573"/>
                  </a:moveTo>
                  <a:lnTo>
                    <a:pt x="8823" y="2573"/>
                  </a:lnTo>
                  <a:cubicBezTo>
                    <a:pt x="9740" y="2752"/>
                    <a:pt x="10669" y="2918"/>
                    <a:pt x="11609" y="3061"/>
                  </a:cubicBezTo>
                  <a:cubicBezTo>
                    <a:pt x="12086" y="3418"/>
                    <a:pt x="12514" y="3823"/>
                    <a:pt x="12919" y="4252"/>
                  </a:cubicBezTo>
                  <a:cubicBezTo>
                    <a:pt x="12264" y="4192"/>
                    <a:pt x="11621" y="4133"/>
                    <a:pt x="10967" y="4050"/>
                  </a:cubicBezTo>
                  <a:cubicBezTo>
                    <a:pt x="10871" y="4038"/>
                    <a:pt x="10800" y="4014"/>
                    <a:pt x="10717" y="4014"/>
                  </a:cubicBezTo>
                  <a:cubicBezTo>
                    <a:pt x="10717" y="4014"/>
                    <a:pt x="10717" y="4002"/>
                    <a:pt x="10693" y="4002"/>
                  </a:cubicBezTo>
                  <a:lnTo>
                    <a:pt x="8823" y="2573"/>
                  </a:lnTo>
                  <a:close/>
                  <a:moveTo>
                    <a:pt x="19122" y="4050"/>
                  </a:moveTo>
                  <a:cubicBezTo>
                    <a:pt x="19622" y="4097"/>
                    <a:pt x="20146" y="4133"/>
                    <a:pt x="20658" y="4180"/>
                  </a:cubicBezTo>
                  <a:cubicBezTo>
                    <a:pt x="21075" y="4216"/>
                    <a:pt x="21504" y="4276"/>
                    <a:pt x="21932" y="4300"/>
                  </a:cubicBezTo>
                  <a:cubicBezTo>
                    <a:pt x="21218" y="4300"/>
                    <a:pt x="20492" y="4335"/>
                    <a:pt x="19765" y="4347"/>
                  </a:cubicBezTo>
                  <a:cubicBezTo>
                    <a:pt x="19551" y="4216"/>
                    <a:pt x="19325" y="4121"/>
                    <a:pt x="19087" y="4061"/>
                  </a:cubicBezTo>
                  <a:cubicBezTo>
                    <a:pt x="19110" y="4061"/>
                    <a:pt x="19110" y="4050"/>
                    <a:pt x="19122" y="4050"/>
                  </a:cubicBezTo>
                  <a:close/>
                  <a:moveTo>
                    <a:pt x="11848" y="3109"/>
                  </a:moveTo>
                  <a:lnTo>
                    <a:pt x="11848" y="3109"/>
                  </a:lnTo>
                  <a:cubicBezTo>
                    <a:pt x="11907" y="3121"/>
                    <a:pt x="11967" y="3121"/>
                    <a:pt x="12002" y="3145"/>
                  </a:cubicBezTo>
                  <a:cubicBezTo>
                    <a:pt x="12681" y="3240"/>
                    <a:pt x="13360" y="3347"/>
                    <a:pt x="14050" y="3454"/>
                  </a:cubicBezTo>
                  <a:cubicBezTo>
                    <a:pt x="14538" y="3716"/>
                    <a:pt x="15015" y="4038"/>
                    <a:pt x="15443" y="4407"/>
                  </a:cubicBezTo>
                  <a:cubicBezTo>
                    <a:pt x="14646" y="4371"/>
                    <a:pt x="13848" y="4347"/>
                    <a:pt x="13050" y="4276"/>
                  </a:cubicBezTo>
                  <a:cubicBezTo>
                    <a:pt x="12681" y="3859"/>
                    <a:pt x="12276" y="3478"/>
                    <a:pt x="11848" y="3109"/>
                  </a:cubicBezTo>
                  <a:close/>
                  <a:moveTo>
                    <a:pt x="16646" y="3776"/>
                  </a:moveTo>
                  <a:cubicBezTo>
                    <a:pt x="17027" y="3823"/>
                    <a:pt x="17396" y="3871"/>
                    <a:pt x="17765" y="3895"/>
                  </a:cubicBezTo>
                  <a:cubicBezTo>
                    <a:pt x="18134" y="3942"/>
                    <a:pt x="18527" y="3978"/>
                    <a:pt x="18896" y="4014"/>
                  </a:cubicBezTo>
                  <a:lnTo>
                    <a:pt x="18884" y="4038"/>
                  </a:lnTo>
                  <a:cubicBezTo>
                    <a:pt x="18837" y="4073"/>
                    <a:pt x="18848" y="4157"/>
                    <a:pt x="18932" y="4169"/>
                  </a:cubicBezTo>
                  <a:cubicBezTo>
                    <a:pt x="19146" y="4192"/>
                    <a:pt x="19360" y="4252"/>
                    <a:pt x="19551" y="4347"/>
                  </a:cubicBezTo>
                  <a:cubicBezTo>
                    <a:pt x="18837" y="4395"/>
                    <a:pt x="18122" y="4419"/>
                    <a:pt x="17420" y="4419"/>
                  </a:cubicBezTo>
                  <a:cubicBezTo>
                    <a:pt x="17170" y="4216"/>
                    <a:pt x="16908" y="3990"/>
                    <a:pt x="16646" y="3776"/>
                  </a:cubicBezTo>
                  <a:close/>
                  <a:moveTo>
                    <a:pt x="14431" y="3514"/>
                  </a:moveTo>
                  <a:lnTo>
                    <a:pt x="14431" y="3514"/>
                  </a:lnTo>
                  <a:cubicBezTo>
                    <a:pt x="15086" y="3597"/>
                    <a:pt x="15741" y="3692"/>
                    <a:pt x="16396" y="3764"/>
                  </a:cubicBezTo>
                  <a:cubicBezTo>
                    <a:pt x="16396" y="3776"/>
                    <a:pt x="16408" y="3799"/>
                    <a:pt x="16432" y="3811"/>
                  </a:cubicBezTo>
                  <a:cubicBezTo>
                    <a:pt x="16705" y="4014"/>
                    <a:pt x="16979" y="4228"/>
                    <a:pt x="17265" y="4431"/>
                  </a:cubicBezTo>
                  <a:cubicBezTo>
                    <a:pt x="17229" y="4419"/>
                    <a:pt x="17182" y="4419"/>
                    <a:pt x="17158" y="4419"/>
                  </a:cubicBezTo>
                  <a:cubicBezTo>
                    <a:pt x="16634" y="4419"/>
                    <a:pt x="16110" y="4407"/>
                    <a:pt x="15598" y="4407"/>
                  </a:cubicBezTo>
                  <a:cubicBezTo>
                    <a:pt x="15241" y="4061"/>
                    <a:pt x="14860" y="3764"/>
                    <a:pt x="14431" y="3514"/>
                  </a:cubicBezTo>
                  <a:close/>
                  <a:moveTo>
                    <a:pt x="252" y="0"/>
                  </a:moveTo>
                  <a:cubicBezTo>
                    <a:pt x="147" y="0"/>
                    <a:pt x="84" y="80"/>
                    <a:pt x="84" y="180"/>
                  </a:cubicBezTo>
                  <a:cubicBezTo>
                    <a:pt x="13" y="251"/>
                    <a:pt x="1" y="370"/>
                    <a:pt x="96" y="466"/>
                  </a:cubicBezTo>
                  <a:cubicBezTo>
                    <a:pt x="3192" y="2633"/>
                    <a:pt x="6823" y="3823"/>
                    <a:pt x="10550" y="4359"/>
                  </a:cubicBezTo>
                  <a:cubicBezTo>
                    <a:pt x="12300" y="4609"/>
                    <a:pt x="14074" y="4716"/>
                    <a:pt x="15848" y="4752"/>
                  </a:cubicBezTo>
                  <a:lnTo>
                    <a:pt x="15860" y="4764"/>
                  </a:lnTo>
                  <a:cubicBezTo>
                    <a:pt x="15864" y="4767"/>
                    <a:pt x="15867" y="4769"/>
                    <a:pt x="15871" y="4769"/>
                  </a:cubicBezTo>
                  <a:cubicBezTo>
                    <a:pt x="15880" y="4769"/>
                    <a:pt x="15891" y="4760"/>
                    <a:pt x="15908" y="4752"/>
                  </a:cubicBezTo>
                  <a:cubicBezTo>
                    <a:pt x="16217" y="4752"/>
                    <a:pt x="16527" y="4764"/>
                    <a:pt x="16836" y="4764"/>
                  </a:cubicBezTo>
                  <a:cubicBezTo>
                    <a:pt x="17307" y="4764"/>
                    <a:pt x="17784" y="4766"/>
                    <a:pt x="18262" y="4766"/>
                  </a:cubicBezTo>
                  <a:cubicBezTo>
                    <a:pt x="19938" y="4766"/>
                    <a:pt x="21645" y="4737"/>
                    <a:pt x="23266" y="4478"/>
                  </a:cubicBezTo>
                  <a:cubicBezTo>
                    <a:pt x="23301" y="4478"/>
                    <a:pt x="23313" y="4454"/>
                    <a:pt x="23313" y="4419"/>
                  </a:cubicBezTo>
                  <a:cubicBezTo>
                    <a:pt x="23420" y="4419"/>
                    <a:pt x="23504" y="4371"/>
                    <a:pt x="23563" y="4288"/>
                  </a:cubicBezTo>
                  <a:cubicBezTo>
                    <a:pt x="23599" y="4240"/>
                    <a:pt x="23587" y="4169"/>
                    <a:pt x="23528" y="4157"/>
                  </a:cubicBezTo>
                  <a:cubicBezTo>
                    <a:pt x="23444" y="4121"/>
                    <a:pt x="23361" y="4109"/>
                    <a:pt x="23266" y="4073"/>
                  </a:cubicBezTo>
                  <a:cubicBezTo>
                    <a:pt x="19658" y="2918"/>
                    <a:pt x="15800" y="2228"/>
                    <a:pt x="12062" y="1561"/>
                  </a:cubicBezTo>
                  <a:cubicBezTo>
                    <a:pt x="11574" y="1478"/>
                    <a:pt x="11098" y="1394"/>
                    <a:pt x="10609" y="1311"/>
                  </a:cubicBezTo>
                  <a:cubicBezTo>
                    <a:pt x="10589" y="1290"/>
                    <a:pt x="10568" y="1278"/>
                    <a:pt x="10547" y="1278"/>
                  </a:cubicBezTo>
                  <a:cubicBezTo>
                    <a:pt x="10532" y="1278"/>
                    <a:pt x="10517" y="1284"/>
                    <a:pt x="10502" y="1299"/>
                  </a:cubicBezTo>
                  <a:cubicBezTo>
                    <a:pt x="7109" y="728"/>
                    <a:pt x="3704" y="299"/>
                    <a:pt x="275" y="1"/>
                  </a:cubicBezTo>
                  <a:cubicBezTo>
                    <a:pt x="267" y="1"/>
                    <a:pt x="260" y="0"/>
                    <a:pt x="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3488;p64">
            <a:extLst>
              <a:ext uri="{FF2B5EF4-FFF2-40B4-BE49-F238E27FC236}">
                <a16:creationId xmlns:a16="http://schemas.microsoft.com/office/drawing/2014/main" id="{F6972189-8562-2D7F-47CA-F98CACB7F748}"/>
              </a:ext>
            </a:extLst>
          </p:cNvPr>
          <p:cNvGrpSpPr/>
          <p:nvPr/>
        </p:nvGrpSpPr>
        <p:grpSpPr>
          <a:xfrm rot="8373020">
            <a:off x="8478260" y="231283"/>
            <a:ext cx="600932" cy="607414"/>
            <a:chOff x="6149273" y="211121"/>
            <a:chExt cx="600914" cy="607395"/>
          </a:xfrm>
        </p:grpSpPr>
        <p:sp>
          <p:nvSpPr>
            <p:cNvPr id="82" name="Google Shape;3489;p64">
              <a:extLst>
                <a:ext uri="{FF2B5EF4-FFF2-40B4-BE49-F238E27FC236}">
                  <a16:creationId xmlns:a16="http://schemas.microsoft.com/office/drawing/2014/main" id="{34DCA91C-9325-87CB-EC75-53491E4B5D7A}"/>
                </a:ext>
              </a:extLst>
            </p:cNvPr>
            <p:cNvSpPr/>
            <p:nvPr/>
          </p:nvSpPr>
          <p:spPr>
            <a:xfrm rot="-2530247">
              <a:off x="6259080" y="277746"/>
              <a:ext cx="381301" cy="474145"/>
            </a:xfrm>
            <a:custGeom>
              <a:avLst/>
              <a:gdLst/>
              <a:ahLst/>
              <a:cxnLst/>
              <a:rect l="l" t="t" r="r" b="b"/>
              <a:pathLst>
                <a:path w="15253" h="18967" extrusionOk="0">
                  <a:moveTo>
                    <a:pt x="465" y="0"/>
                  </a:moveTo>
                  <a:cubicBezTo>
                    <a:pt x="464" y="1"/>
                    <a:pt x="0" y="6358"/>
                    <a:pt x="4703" y="12287"/>
                  </a:cubicBezTo>
                  <a:cubicBezTo>
                    <a:pt x="9406" y="18205"/>
                    <a:pt x="15252" y="18967"/>
                    <a:pt x="15252" y="18967"/>
                  </a:cubicBezTo>
                  <a:cubicBezTo>
                    <a:pt x="15252" y="18967"/>
                    <a:pt x="14466" y="13442"/>
                    <a:pt x="10966" y="9668"/>
                  </a:cubicBezTo>
                  <a:cubicBezTo>
                    <a:pt x="7489" y="5882"/>
                    <a:pt x="46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490;p64">
              <a:extLst>
                <a:ext uri="{FF2B5EF4-FFF2-40B4-BE49-F238E27FC236}">
                  <a16:creationId xmlns:a16="http://schemas.microsoft.com/office/drawing/2014/main" id="{61B60F47-5E7A-AB55-DB25-E1FD710D7BE8}"/>
                </a:ext>
              </a:extLst>
            </p:cNvPr>
            <p:cNvSpPr/>
            <p:nvPr/>
          </p:nvSpPr>
          <p:spPr>
            <a:xfrm rot="-2530247">
              <a:off x="6286650" y="317023"/>
              <a:ext cx="338903" cy="404149"/>
            </a:xfrm>
            <a:custGeom>
              <a:avLst/>
              <a:gdLst/>
              <a:ahLst/>
              <a:cxnLst/>
              <a:rect l="l" t="t" r="r" b="b"/>
              <a:pathLst>
                <a:path w="13557" h="16167" extrusionOk="0">
                  <a:moveTo>
                    <a:pt x="864" y="945"/>
                  </a:moveTo>
                  <a:cubicBezTo>
                    <a:pt x="1936" y="1755"/>
                    <a:pt x="2960" y="2624"/>
                    <a:pt x="3960" y="3529"/>
                  </a:cubicBezTo>
                  <a:cubicBezTo>
                    <a:pt x="3329" y="3338"/>
                    <a:pt x="2710" y="3136"/>
                    <a:pt x="2090" y="2922"/>
                  </a:cubicBezTo>
                  <a:cubicBezTo>
                    <a:pt x="1709" y="2326"/>
                    <a:pt x="1317" y="1731"/>
                    <a:pt x="947" y="1112"/>
                  </a:cubicBezTo>
                  <a:cubicBezTo>
                    <a:pt x="971" y="1088"/>
                    <a:pt x="947" y="1041"/>
                    <a:pt x="924" y="1017"/>
                  </a:cubicBezTo>
                  <a:cubicBezTo>
                    <a:pt x="912" y="981"/>
                    <a:pt x="876" y="969"/>
                    <a:pt x="864" y="945"/>
                  </a:cubicBezTo>
                  <a:close/>
                  <a:moveTo>
                    <a:pt x="555" y="957"/>
                  </a:moveTo>
                  <a:cubicBezTo>
                    <a:pt x="578" y="1005"/>
                    <a:pt x="614" y="1029"/>
                    <a:pt x="650" y="1076"/>
                  </a:cubicBezTo>
                  <a:cubicBezTo>
                    <a:pt x="1007" y="1648"/>
                    <a:pt x="1364" y="2219"/>
                    <a:pt x="1745" y="2791"/>
                  </a:cubicBezTo>
                  <a:cubicBezTo>
                    <a:pt x="1674" y="2791"/>
                    <a:pt x="1626" y="2838"/>
                    <a:pt x="1638" y="2898"/>
                  </a:cubicBezTo>
                  <a:cubicBezTo>
                    <a:pt x="1876" y="3708"/>
                    <a:pt x="1959" y="4493"/>
                    <a:pt x="1924" y="5315"/>
                  </a:cubicBezTo>
                  <a:cubicBezTo>
                    <a:pt x="1281" y="3934"/>
                    <a:pt x="828" y="2469"/>
                    <a:pt x="555" y="957"/>
                  </a:cubicBezTo>
                  <a:close/>
                  <a:moveTo>
                    <a:pt x="2293" y="3207"/>
                  </a:moveTo>
                  <a:cubicBezTo>
                    <a:pt x="2936" y="3446"/>
                    <a:pt x="3567" y="3648"/>
                    <a:pt x="4222" y="3827"/>
                  </a:cubicBezTo>
                  <a:lnTo>
                    <a:pt x="4281" y="3827"/>
                  </a:lnTo>
                  <a:cubicBezTo>
                    <a:pt x="5138" y="4600"/>
                    <a:pt x="5948" y="5410"/>
                    <a:pt x="6746" y="6244"/>
                  </a:cubicBezTo>
                  <a:cubicBezTo>
                    <a:pt x="5817" y="6196"/>
                    <a:pt x="4936" y="6065"/>
                    <a:pt x="4091" y="5767"/>
                  </a:cubicBezTo>
                  <a:cubicBezTo>
                    <a:pt x="3472" y="4934"/>
                    <a:pt x="2876" y="4065"/>
                    <a:pt x="2293" y="3207"/>
                  </a:cubicBezTo>
                  <a:close/>
                  <a:moveTo>
                    <a:pt x="1876" y="3053"/>
                  </a:moveTo>
                  <a:cubicBezTo>
                    <a:pt x="1888" y="3053"/>
                    <a:pt x="1900" y="3065"/>
                    <a:pt x="1924" y="3065"/>
                  </a:cubicBezTo>
                  <a:cubicBezTo>
                    <a:pt x="2519" y="3958"/>
                    <a:pt x="3126" y="4851"/>
                    <a:pt x="3769" y="5720"/>
                  </a:cubicBezTo>
                  <a:cubicBezTo>
                    <a:pt x="3745" y="5732"/>
                    <a:pt x="3745" y="5743"/>
                    <a:pt x="3745" y="5767"/>
                  </a:cubicBezTo>
                  <a:cubicBezTo>
                    <a:pt x="3734" y="6601"/>
                    <a:pt x="3614" y="7434"/>
                    <a:pt x="3555" y="8256"/>
                  </a:cubicBezTo>
                  <a:cubicBezTo>
                    <a:pt x="2972" y="7410"/>
                    <a:pt x="2483" y="6541"/>
                    <a:pt x="2055" y="5624"/>
                  </a:cubicBezTo>
                  <a:cubicBezTo>
                    <a:pt x="2174" y="4755"/>
                    <a:pt x="2102" y="3886"/>
                    <a:pt x="1876" y="3053"/>
                  </a:cubicBezTo>
                  <a:close/>
                  <a:moveTo>
                    <a:pt x="4269" y="6017"/>
                  </a:moveTo>
                  <a:cubicBezTo>
                    <a:pt x="5130" y="6180"/>
                    <a:pt x="5877" y="6423"/>
                    <a:pt x="6755" y="6423"/>
                  </a:cubicBezTo>
                  <a:cubicBezTo>
                    <a:pt x="6776" y="6423"/>
                    <a:pt x="6796" y="6422"/>
                    <a:pt x="6817" y="6422"/>
                  </a:cubicBezTo>
                  <a:cubicBezTo>
                    <a:pt x="6841" y="6422"/>
                    <a:pt x="6865" y="6398"/>
                    <a:pt x="6877" y="6386"/>
                  </a:cubicBezTo>
                  <a:cubicBezTo>
                    <a:pt x="7198" y="6732"/>
                    <a:pt x="7520" y="7089"/>
                    <a:pt x="7829" y="7446"/>
                  </a:cubicBezTo>
                  <a:cubicBezTo>
                    <a:pt x="8091" y="7744"/>
                    <a:pt x="8365" y="8053"/>
                    <a:pt x="8615" y="8363"/>
                  </a:cubicBezTo>
                  <a:cubicBezTo>
                    <a:pt x="7663" y="8208"/>
                    <a:pt x="6698" y="8089"/>
                    <a:pt x="5746" y="7910"/>
                  </a:cubicBezTo>
                  <a:cubicBezTo>
                    <a:pt x="5234" y="7279"/>
                    <a:pt x="4746" y="6660"/>
                    <a:pt x="4269" y="6017"/>
                  </a:cubicBezTo>
                  <a:close/>
                  <a:moveTo>
                    <a:pt x="3972" y="5982"/>
                  </a:moveTo>
                  <a:cubicBezTo>
                    <a:pt x="4448" y="6625"/>
                    <a:pt x="4936" y="7256"/>
                    <a:pt x="5448" y="7875"/>
                  </a:cubicBezTo>
                  <a:cubicBezTo>
                    <a:pt x="5412" y="7887"/>
                    <a:pt x="5388" y="7934"/>
                    <a:pt x="5400" y="7982"/>
                  </a:cubicBezTo>
                  <a:cubicBezTo>
                    <a:pt x="5591" y="8934"/>
                    <a:pt x="5698" y="9899"/>
                    <a:pt x="5710" y="10887"/>
                  </a:cubicBezTo>
                  <a:cubicBezTo>
                    <a:pt x="5472" y="10625"/>
                    <a:pt x="5234" y="10375"/>
                    <a:pt x="5019" y="10125"/>
                  </a:cubicBezTo>
                  <a:cubicBezTo>
                    <a:pt x="4519" y="9577"/>
                    <a:pt x="4055" y="8994"/>
                    <a:pt x="3650" y="8387"/>
                  </a:cubicBezTo>
                  <a:cubicBezTo>
                    <a:pt x="3745" y="7946"/>
                    <a:pt x="3805" y="7518"/>
                    <a:pt x="3841" y="7089"/>
                  </a:cubicBezTo>
                  <a:cubicBezTo>
                    <a:pt x="3864" y="6827"/>
                    <a:pt x="3853" y="6553"/>
                    <a:pt x="3900" y="6303"/>
                  </a:cubicBezTo>
                  <a:cubicBezTo>
                    <a:pt x="3924" y="6101"/>
                    <a:pt x="3924" y="6017"/>
                    <a:pt x="3972" y="5982"/>
                  </a:cubicBezTo>
                  <a:close/>
                  <a:moveTo>
                    <a:pt x="5912" y="8089"/>
                  </a:moveTo>
                  <a:cubicBezTo>
                    <a:pt x="6293" y="8113"/>
                    <a:pt x="6984" y="8291"/>
                    <a:pt x="7139" y="8327"/>
                  </a:cubicBezTo>
                  <a:cubicBezTo>
                    <a:pt x="7627" y="8399"/>
                    <a:pt x="8127" y="8470"/>
                    <a:pt x="8615" y="8518"/>
                  </a:cubicBezTo>
                  <a:cubicBezTo>
                    <a:pt x="8663" y="8518"/>
                    <a:pt x="8687" y="8482"/>
                    <a:pt x="8710" y="8446"/>
                  </a:cubicBezTo>
                  <a:cubicBezTo>
                    <a:pt x="9389" y="9280"/>
                    <a:pt x="10044" y="10113"/>
                    <a:pt x="10675" y="10958"/>
                  </a:cubicBezTo>
                  <a:cubicBezTo>
                    <a:pt x="9746" y="10887"/>
                    <a:pt x="8841" y="10720"/>
                    <a:pt x="7960" y="10435"/>
                  </a:cubicBezTo>
                  <a:cubicBezTo>
                    <a:pt x="7484" y="9934"/>
                    <a:pt x="7008" y="9411"/>
                    <a:pt x="6543" y="8863"/>
                  </a:cubicBezTo>
                  <a:cubicBezTo>
                    <a:pt x="6329" y="8601"/>
                    <a:pt x="6115" y="8351"/>
                    <a:pt x="5912" y="8089"/>
                  </a:cubicBezTo>
                  <a:close/>
                  <a:moveTo>
                    <a:pt x="8139" y="10625"/>
                  </a:moveTo>
                  <a:lnTo>
                    <a:pt x="8139" y="10625"/>
                  </a:lnTo>
                  <a:cubicBezTo>
                    <a:pt x="8329" y="10685"/>
                    <a:pt x="8591" y="10804"/>
                    <a:pt x="8734" y="10851"/>
                  </a:cubicBezTo>
                  <a:cubicBezTo>
                    <a:pt x="8960" y="10911"/>
                    <a:pt x="9198" y="10970"/>
                    <a:pt x="9413" y="11018"/>
                  </a:cubicBezTo>
                  <a:cubicBezTo>
                    <a:pt x="9877" y="11101"/>
                    <a:pt x="10353" y="11161"/>
                    <a:pt x="10830" y="11197"/>
                  </a:cubicBezTo>
                  <a:cubicBezTo>
                    <a:pt x="10925" y="11316"/>
                    <a:pt x="11032" y="11447"/>
                    <a:pt x="11115" y="11578"/>
                  </a:cubicBezTo>
                  <a:cubicBezTo>
                    <a:pt x="11365" y="11923"/>
                    <a:pt x="11627" y="12280"/>
                    <a:pt x="11865" y="12649"/>
                  </a:cubicBezTo>
                  <a:cubicBezTo>
                    <a:pt x="11234" y="12637"/>
                    <a:pt x="10603" y="12590"/>
                    <a:pt x="9996" y="12506"/>
                  </a:cubicBezTo>
                  <a:cubicBezTo>
                    <a:pt x="9377" y="11899"/>
                    <a:pt x="8746" y="11268"/>
                    <a:pt x="8139" y="10625"/>
                  </a:cubicBezTo>
                  <a:close/>
                  <a:moveTo>
                    <a:pt x="5674" y="8149"/>
                  </a:moveTo>
                  <a:lnTo>
                    <a:pt x="5674" y="8149"/>
                  </a:lnTo>
                  <a:cubicBezTo>
                    <a:pt x="5877" y="8399"/>
                    <a:pt x="6103" y="8661"/>
                    <a:pt x="6329" y="8922"/>
                  </a:cubicBezTo>
                  <a:cubicBezTo>
                    <a:pt x="6746" y="9399"/>
                    <a:pt x="7163" y="9887"/>
                    <a:pt x="7591" y="10363"/>
                  </a:cubicBezTo>
                  <a:cubicBezTo>
                    <a:pt x="7579" y="10375"/>
                    <a:pt x="7579" y="10387"/>
                    <a:pt x="7579" y="10411"/>
                  </a:cubicBezTo>
                  <a:cubicBezTo>
                    <a:pt x="7782" y="11161"/>
                    <a:pt x="7841" y="11923"/>
                    <a:pt x="7829" y="12697"/>
                  </a:cubicBezTo>
                  <a:cubicBezTo>
                    <a:pt x="7139" y="12197"/>
                    <a:pt x="6484" y="11637"/>
                    <a:pt x="5877" y="11030"/>
                  </a:cubicBezTo>
                  <a:cubicBezTo>
                    <a:pt x="5877" y="10530"/>
                    <a:pt x="5865" y="10006"/>
                    <a:pt x="5805" y="9494"/>
                  </a:cubicBezTo>
                  <a:cubicBezTo>
                    <a:pt x="5769" y="9196"/>
                    <a:pt x="5519" y="8303"/>
                    <a:pt x="5674" y="8149"/>
                  </a:cubicBezTo>
                  <a:close/>
                  <a:moveTo>
                    <a:pt x="7794" y="10625"/>
                  </a:moveTo>
                  <a:lnTo>
                    <a:pt x="7794" y="10625"/>
                  </a:lnTo>
                  <a:cubicBezTo>
                    <a:pt x="8365" y="11256"/>
                    <a:pt x="8925" y="11863"/>
                    <a:pt x="9520" y="12471"/>
                  </a:cubicBezTo>
                  <a:cubicBezTo>
                    <a:pt x="9508" y="12494"/>
                    <a:pt x="9508" y="12518"/>
                    <a:pt x="9520" y="12530"/>
                  </a:cubicBezTo>
                  <a:cubicBezTo>
                    <a:pt x="9806" y="13090"/>
                    <a:pt x="9937" y="13613"/>
                    <a:pt x="9996" y="14209"/>
                  </a:cubicBezTo>
                  <a:cubicBezTo>
                    <a:pt x="9306" y="13780"/>
                    <a:pt x="8603" y="13304"/>
                    <a:pt x="7936" y="12804"/>
                  </a:cubicBezTo>
                  <a:cubicBezTo>
                    <a:pt x="7996" y="12387"/>
                    <a:pt x="7996" y="11959"/>
                    <a:pt x="7948" y="11542"/>
                  </a:cubicBezTo>
                  <a:cubicBezTo>
                    <a:pt x="7936" y="11375"/>
                    <a:pt x="7901" y="11208"/>
                    <a:pt x="7877" y="11066"/>
                  </a:cubicBezTo>
                  <a:cubicBezTo>
                    <a:pt x="7829" y="10839"/>
                    <a:pt x="7722" y="10708"/>
                    <a:pt x="7794" y="10625"/>
                  </a:cubicBezTo>
                  <a:close/>
                  <a:moveTo>
                    <a:pt x="10199" y="12697"/>
                  </a:moveTo>
                  <a:lnTo>
                    <a:pt x="10199" y="12697"/>
                  </a:lnTo>
                  <a:cubicBezTo>
                    <a:pt x="10705" y="12778"/>
                    <a:pt x="11212" y="12833"/>
                    <a:pt x="11718" y="12833"/>
                  </a:cubicBezTo>
                  <a:cubicBezTo>
                    <a:pt x="11807" y="12833"/>
                    <a:pt x="11896" y="12831"/>
                    <a:pt x="11985" y="12828"/>
                  </a:cubicBezTo>
                  <a:cubicBezTo>
                    <a:pt x="12532" y="13685"/>
                    <a:pt x="13020" y="14602"/>
                    <a:pt x="13235" y="15614"/>
                  </a:cubicBezTo>
                  <a:cubicBezTo>
                    <a:pt x="12699" y="15090"/>
                    <a:pt x="12175" y="14590"/>
                    <a:pt x="11639" y="14078"/>
                  </a:cubicBezTo>
                  <a:lnTo>
                    <a:pt x="11639" y="14078"/>
                  </a:lnTo>
                  <a:cubicBezTo>
                    <a:pt x="11882" y="14153"/>
                    <a:pt x="12130" y="14199"/>
                    <a:pt x="12368" y="14199"/>
                  </a:cubicBezTo>
                  <a:cubicBezTo>
                    <a:pt x="12469" y="14199"/>
                    <a:pt x="12568" y="14191"/>
                    <a:pt x="12663" y="14173"/>
                  </a:cubicBezTo>
                  <a:cubicBezTo>
                    <a:pt x="12723" y="14161"/>
                    <a:pt x="12711" y="14078"/>
                    <a:pt x="12651" y="14078"/>
                  </a:cubicBezTo>
                  <a:cubicBezTo>
                    <a:pt x="12223" y="14042"/>
                    <a:pt x="11830" y="14006"/>
                    <a:pt x="11449" y="13899"/>
                  </a:cubicBezTo>
                  <a:lnTo>
                    <a:pt x="10199" y="12697"/>
                  </a:lnTo>
                  <a:close/>
                  <a:moveTo>
                    <a:pt x="9794" y="12732"/>
                  </a:moveTo>
                  <a:lnTo>
                    <a:pt x="9794" y="12732"/>
                  </a:lnTo>
                  <a:cubicBezTo>
                    <a:pt x="10222" y="13161"/>
                    <a:pt x="10675" y="13578"/>
                    <a:pt x="11115" y="13994"/>
                  </a:cubicBezTo>
                  <a:cubicBezTo>
                    <a:pt x="11234" y="14304"/>
                    <a:pt x="11306" y="14637"/>
                    <a:pt x="11354" y="14959"/>
                  </a:cubicBezTo>
                  <a:cubicBezTo>
                    <a:pt x="11354" y="14961"/>
                    <a:pt x="11354" y="14962"/>
                    <a:pt x="11354" y="14963"/>
                  </a:cubicBezTo>
                  <a:lnTo>
                    <a:pt x="11354" y="14963"/>
                  </a:lnTo>
                  <a:cubicBezTo>
                    <a:pt x="11352" y="14963"/>
                    <a:pt x="11351" y="14963"/>
                    <a:pt x="11349" y="14963"/>
                  </a:cubicBezTo>
                  <a:lnTo>
                    <a:pt x="11349" y="14963"/>
                  </a:lnTo>
                  <a:cubicBezTo>
                    <a:pt x="11351" y="14963"/>
                    <a:pt x="11352" y="14964"/>
                    <a:pt x="11354" y="14965"/>
                  </a:cubicBezTo>
                  <a:lnTo>
                    <a:pt x="11354" y="14965"/>
                  </a:lnTo>
                  <a:cubicBezTo>
                    <a:pt x="11354" y="14964"/>
                    <a:pt x="11354" y="14964"/>
                    <a:pt x="11354" y="14963"/>
                  </a:cubicBezTo>
                  <a:lnTo>
                    <a:pt x="11354" y="14963"/>
                  </a:lnTo>
                  <a:cubicBezTo>
                    <a:pt x="11355" y="14964"/>
                    <a:pt x="11356" y="14964"/>
                    <a:pt x="11357" y="14964"/>
                  </a:cubicBezTo>
                  <a:cubicBezTo>
                    <a:pt x="11375" y="14964"/>
                    <a:pt x="11398" y="14953"/>
                    <a:pt x="11389" y="14935"/>
                  </a:cubicBezTo>
                  <a:cubicBezTo>
                    <a:pt x="11354" y="14649"/>
                    <a:pt x="11306" y="14375"/>
                    <a:pt x="11234" y="14114"/>
                  </a:cubicBezTo>
                  <a:lnTo>
                    <a:pt x="11234" y="14114"/>
                  </a:lnTo>
                  <a:cubicBezTo>
                    <a:pt x="11889" y="14697"/>
                    <a:pt x="12556" y="15257"/>
                    <a:pt x="13247" y="15769"/>
                  </a:cubicBezTo>
                  <a:cubicBezTo>
                    <a:pt x="13270" y="15840"/>
                    <a:pt x="13294" y="15888"/>
                    <a:pt x="13294" y="15947"/>
                  </a:cubicBezTo>
                  <a:cubicBezTo>
                    <a:pt x="12647" y="15629"/>
                    <a:pt x="12000" y="15312"/>
                    <a:pt x="11364" y="14971"/>
                  </a:cubicBezTo>
                  <a:lnTo>
                    <a:pt x="11364" y="14971"/>
                  </a:lnTo>
                  <a:cubicBezTo>
                    <a:pt x="11364" y="14971"/>
                    <a:pt x="11365" y="14971"/>
                    <a:pt x="11365" y="14971"/>
                  </a:cubicBezTo>
                  <a:cubicBezTo>
                    <a:pt x="11361" y="14969"/>
                    <a:pt x="11358" y="14967"/>
                    <a:pt x="11354" y="14965"/>
                  </a:cubicBezTo>
                  <a:lnTo>
                    <a:pt x="11354" y="14965"/>
                  </a:lnTo>
                  <a:cubicBezTo>
                    <a:pt x="11354" y="14965"/>
                    <a:pt x="11354" y="14965"/>
                    <a:pt x="11354" y="14965"/>
                  </a:cubicBezTo>
                  <a:lnTo>
                    <a:pt x="11354" y="14965"/>
                  </a:lnTo>
                  <a:cubicBezTo>
                    <a:pt x="11352" y="14964"/>
                    <a:pt x="11350" y="14963"/>
                    <a:pt x="11348" y="14962"/>
                  </a:cubicBezTo>
                  <a:lnTo>
                    <a:pt x="11348" y="14962"/>
                  </a:lnTo>
                  <a:cubicBezTo>
                    <a:pt x="11349" y="14963"/>
                    <a:pt x="11349" y="14963"/>
                    <a:pt x="11349" y="14963"/>
                  </a:cubicBezTo>
                  <a:lnTo>
                    <a:pt x="11349" y="14963"/>
                  </a:lnTo>
                  <a:cubicBezTo>
                    <a:pt x="10927" y="14751"/>
                    <a:pt x="10527" y="14527"/>
                    <a:pt x="10151" y="14292"/>
                  </a:cubicBezTo>
                  <a:cubicBezTo>
                    <a:pt x="10139" y="13756"/>
                    <a:pt x="9996" y="13221"/>
                    <a:pt x="9794" y="12732"/>
                  </a:cubicBezTo>
                  <a:close/>
                  <a:moveTo>
                    <a:pt x="229" y="1"/>
                  </a:moveTo>
                  <a:cubicBezTo>
                    <a:pt x="123" y="1"/>
                    <a:pt x="0" y="94"/>
                    <a:pt x="19" y="195"/>
                  </a:cubicBezTo>
                  <a:cubicBezTo>
                    <a:pt x="828" y="7506"/>
                    <a:pt x="6460" y="13947"/>
                    <a:pt x="13437" y="16161"/>
                  </a:cubicBezTo>
                  <a:cubicBezTo>
                    <a:pt x="13446" y="16165"/>
                    <a:pt x="13456" y="16167"/>
                    <a:pt x="13464" y="16167"/>
                  </a:cubicBezTo>
                  <a:cubicBezTo>
                    <a:pt x="13510" y="16167"/>
                    <a:pt x="13542" y="16118"/>
                    <a:pt x="13532" y="16078"/>
                  </a:cubicBezTo>
                  <a:cubicBezTo>
                    <a:pt x="13544" y="16054"/>
                    <a:pt x="13556" y="16030"/>
                    <a:pt x="13544" y="15995"/>
                  </a:cubicBezTo>
                  <a:cubicBezTo>
                    <a:pt x="13425" y="14375"/>
                    <a:pt x="12580" y="13054"/>
                    <a:pt x="11651" y="11744"/>
                  </a:cubicBezTo>
                  <a:cubicBezTo>
                    <a:pt x="10627" y="10268"/>
                    <a:pt x="9520" y="8863"/>
                    <a:pt x="8353" y="7506"/>
                  </a:cubicBezTo>
                  <a:cubicBezTo>
                    <a:pt x="5948" y="4731"/>
                    <a:pt x="3245" y="2255"/>
                    <a:pt x="316" y="28"/>
                  </a:cubicBezTo>
                  <a:cubicBezTo>
                    <a:pt x="292" y="9"/>
                    <a:pt x="261" y="1"/>
                    <a:pt x="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3491;p64">
            <a:extLst>
              <a:ext uri="{FF2B5EF4-FFF2-40B4-BE49-F238E27FC236}">
                <a16:creationId xmlns:a16="http://schemas.microsoft.com/office/drawing/2014/main" id="{28C4215A-56CB-FDCD-8A06-22825FB38D32}"/>
              </a:ext>
            </a:extLst>
          </p:cNvPr>
          <p:cNvGrpSpPr/>
          <p:nvPr/>
        </p:nvGrpSpPr>
        <p:grpSpPr>
          <a:xfrm>
            <a:off x="7704608" y="-176905"/>
            <a:ext cx="836244" cy="844159"/>
            <a:chOff x="6310776" y="-36855"/>
            <a:chExt cx="836244" cy="844159"/>
          </a:xfrm>
        </p:grpSpPr>
        <p:sp>
          <p:nvSpPr>
            <p:cNvPr id="85" name="Google Shape;3492;p64">
              <a:extLst>
                <a:ext uri="{FF2B5EF4-FFF2-40B4-BE49-F238E27FC236}">
                  <a16:creationId xmlns:a16="http://schemas.microsoft.com/office/drawing/2014/main" id="{7D036B9C-538D-2F55-605D-00C0E076684C}"/>
                </a:ext>
              </a:extLst>
            </p:cNvPr>
            <p:cNvSpPr/>
            <p:nvPr/>
          </p:nvSpPr>
          <p:spPr>
            <a:xfrm rot="-2530247">
              <a:off x="6459827" y="59457"/>
              <a:ext cx="538141" cy="651534"/>
            </a:xfrm>
            <a:custGeom>
              <a:avLst/>
              <a:gdLst/>
              <a:ahLst/>
              <a:cxnLst/>
              <a:rect l="l" t="t" r="r" b="b"/>
              <a:pathLst>
                <a:path w="21527" h="26063" extrusionOk="0">
                  <a:moveTo>
                    <a:pt x="0" y="0"/>
                  </a:moveTo>
                  <a:cubicBezTo>
                    <a:pt x="0" y="0"/>
                    <a:pt x="2882" y="8347"/>
                    <a:pt x="7180" y="15312"/>
                  </a:cubicBezTo>
                  <a:cubicBezTo>
                    <a:pt x="11454" y="22277"/>
                    <a:pt x="21527" y="26063"/>
                    <a:pt x="21527" y="26063"/>
                  </a:cubicBezTo>
                  <a:cubicBezTo>
                    <a:pt x="21527" y="26063"/>
                    <a:pt x="20670" y="16288"/>
                    <a:pt x="15371" y="8680"/>
                  </a:cubicBezTo>
                  <a:cubicBezTo>
                    <a:pt x="10073" y="1072"/>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493;p64">
              <a:extLst>
                <a:ext uri="{FF2B5EF4-FFF2-40B4-BE49-F238E27FC236}">
                  <a16:creationId xmlns:a16="http://schemas.microsoft.com/office/drawing/2014/main" id="{0BCE6160-67A6-F934-35F4-4265D4EFE4A3}"/>
                </a:ext>
              </a:extLst>
            </p:cNvPr>
            <p:cNvSpPr/>
            <p:nvPr/>
          </p:nvSpPr>
          <p:spPr>
            <a:xfrm rot="-2530247">
              <a:off x="6477045" y="87061"/>
              <a:ext cx="469620" cy="582713"/>
            </a:xfrm>
            <a:custGeom>
              <a:avLst/>
              <a:gdLst/>
              <a:ahLst/>
              <a:cxnLst/>
              <a:rect l="l" t="t" r="r" b="b"/>
              <a:pathLst>
                <a:path w="18786" h="23310" extrusionOk="0">
                  <a:moveTo>
                    <a:pt x="988" y="664"/>
                  </a:moveTo>
                  <a:cubicBezTo>
                    <a:pt x="1726" y="950"/>
                    <a:pt x="2477" y="1224"/>
                    <a:pt x="3215" y="1486"/>
                  </a:cubicBezTo>
                  <a:lnTo>
                    <a:pt x="3215" y="2546"/>
                  </a:lnTo>
                  <a:cubicBezTo>
                    <a:pt x="2524" y="1879"/>
                    <a:pt x="1774" y="1236"/>
                    <a:pt x="988" y="664"/>
                  </a:cubicBezTo>
                  <a:close/>
                  <a:moveTo>
                    <a:pt x="536" y="605"/>
                  </a:moveTo>
                  <a:lnTo>
                    <a:pt x="536" y="605"/>
                  </a:lnTo>
                  <a:cubicBezTo>
                    <a:pt x="1393" y="1248"/>
                    <a:pt x="2191" y="1950"/>
                    <a:pt x="2965" y="2688"/>
                  </a:cubicBezTo>
                  <a:cubicBezTo>
                    <a:pt x="2690" y="2634"/>
                    <a:pt x="2416" y="2599"/>
                    <a:pt x="2142" y="2599"/>
                  </a:cubicBezTo>
                  <a:cubicBezTo>
                    <a:pt x="1999" y="2599"/>
                    <a:pt x="1857" y="2609"/>
                    <a:pt x="1715" y="2629"/>
                  </a:cubicBezTo>
                  <a:cubicBezTo>
                    <a:pt x="1345" y="1950"/>
                    <a:pt x="953" y="1260"/>
                    <a:pt x="536" y="605"/>
                  </a:cubicBezTo>
                  <a:close/>
                  <a:moveTo>
                    <a:pt x="3381" y="1545"/>
                  </a:moveTo>
                  <a:cubicBezTo>
                    <a:pt x="3977" y="1772"/>
                    <a:pt x="4572" y="2010"/>
                    <a:pt x="5167" y="2260"/>
                  </a:cubicBezTo>
                  <a:cubicBezTo>
                    <a:pt x="4929" y="2962"/>
                    <a:pt x="4882" y="3677"/>
                    <a:pt x="5024" y="4403"/>
                  </a:cubicBezTo>
                  <a:cubicBezTo>
                    <a:pt x="4489" y="3820"/>
                    <a:pt x="3953" y="3248"/>
                    <a:pt x="3381" y="2688"/>
                  </a:cubicBezTo>
                  <a:cubicBezTo>
                    <a:pt x="3370" y="2307"/>
                    <a:pt x="3381" y="1938"/>
                    <a:pt x="3381" y="1545"/>
                  </a:cubicBezTo>
                  <a:close/>
                  <a:moveTo>
                    <a:pt x="2040" y="2729"/>
                  </a:moveTo>
                  <a:cubicBezTo>
                    <a:pt x="2427" y="2729"/>
                    <a:pt x="2813" y="2775"/>
                    <a:pt x="3191" y="2891"/>
                  </a:cubicBezTo>
                  <a:cubicBezTo>
                    <a:pt x="3679" y="3379"/>
                    <a:pt x="4167" y="3867"/>
                    <a:pt x="4643" y="4391"/>
                  </a:cubicBezTo>
                  <a:cubicBezTo>
                    <a:pt x="4453" y="4359"/>
                    <a:pt x="4257" y="4342"/>
                    <a:pt x="4060" y="4342"/>
                  </a:cubicBezTo>
                  <a:cubicBezTo>
                    <a:pt x="3605" y="4342"/>
                    <a:pt x="3146" y="4433"/>
                    <a:pt x="2738" y="4641"/>
                  </a:cubicBezTo>
                  <a:cubicBezTo>
                    <a:pt x="2429" y="4022"/>
                    <a:pt x="2107" y="3379"/>
                    <a:pt x="1774" y="2736"/>
                  </a:cubicBezTo>
                  <a:cubicBezTo>
                    <a:pt x="1863" y="2732"/>
                    <a:pt x="1951" y="2729"/>
                    <a:pt x="2040" y="2729"/>
                  </a:cubicBezTo>
                  <a:close/>
                  <a:moveTo>
                    <a:pt x="5298" y="2319"/>
                  </a:moveTo>
                  <a:cubicBezTo>
                    <a:pt x="6037" y="2665"/>
                    <a:pt x="6751" y="3022"/>
                    <a:pt x="7418" y="3462"/>
                  </a:cubicBezTo>
                  <a:cubicBezTo>
                    <a:pt x="7608" y="3605"/>
                    <a:pt x="7799" y="3736"/>
                    <a:pt x="8001" y="3879"/>
                  </a:cubicBezTo>
                  <a:cubicBezTo>
                    <a:pt x="7739" y="4367"/>
                    <a:pt x="7561" y="4891"/>
                    <a:pt x="7477" y="5427"/>
                  </a:cubicBezTo>
                  <a:cubicBezTo>
                    <a:pt x="7430" y="5689"/>
                    <a:pt x="7465" y="6844"/>
                    <a:pt x="7382" y="7141"/>
                  </a:cubicBezTo>
                  <a:cubicBezTo>
                    <a:pt x="6727" y="6367"/>
                    <a:pt x="6072" y="5605"/>
                    <a:pt x="5405" y="4855"/>
                  </a:cubicBezTo>
                  <a:cubicBezTo>
                    <a:pt x="5334" y="4772"/>
                    <a:pt x="5263" y="4689"/>
                    <a:pt x="5203" y="4605"/>
                  </a:cubicBezTo>
                  <a:lnTo>
                    <a:pt x="5203" y="4570"/>
                  </a:lnTo>
                  <a:cubicBezTo>
                    <a:pt x="5024" y="3808"/>
                    <a:pt x="5060" y="3069"/>
                    <a:pt x="5298" y="2319"/>
                  </a:cubicBezTo>
                  <a:close/>
                  <a:moveTo>
                    <a:pt x="4121" y="4500"/>
                  </a:moveTo>
                  <a:cubicBezTo>
                    <a:pt x="4346" y="4500"/>
                    <a:pt x="4574" y="4525"/>
                    <a:pt x="4810" y="4582"/>
                  </a:cubicBezTo>
                  <a:cubicBezTo>
                    <a:pt x="5584" y="5427"/>
                    <a:pt x="6334" y="6308"/>
                    <a:pt x="7060" y="7189"/>
                  </a:cubicBezTo>
                  <a:cubicBezTo>
                    <a:pt x="6822" y="7129"/>
                    <a:pt x="6537" y="7010"/>
                    <a:pt x="6406" y="6975"/>
                  </a:cubicBezTo>
                  <a:cubicBezTo>
                    <a:pt x="6132" y="6915"/>
                    <a:pt x="5846" y="6879"/>
                    <a:pt x="5584" y="6844"/>
                  </a:cubicBezTo>
                  <a:cubicBezTo>
                    <a:pt x="5375" y="6823"/>
                    <a:pt x="5166" y="6814"/>
                    <a:pt x="4958" y="6814"/>
                  </a:cubicBezTo>
                  <a:cubicBezTo>
                    <a:pt x="4572" y="6814"/>
                    <a:pt x="4189" y="6845"/>
                    <a:pt x="3810" y="6891"/>
                  </a:cubicBezTo>
                  <a:lnTo>
                    <a:pt x="2786" y="4748"/>
                  </a:lnTo>
                  <a:cubicBezTo>
                    <a:pt x="3244" y="4598"/>
                    <a:pt x="3677" y="4500"/>
                    <a:pt x="4121" y="4500"/>
                  </a:cubicBezTo>
                  <a:close/>
                  <a:moveTo>
                    <a:pt x="8180" y="3998"/>
                  </a:moveTo>
                  <a:cubicBezTo>
                    <a:pt x="9085" y="4712"/>
                    <a:pt x="9858" y="5582"/>
                    <a:pt x="10561" y="6522"/>
                  </a:cubicBezTo>
                  <a:cubicBezTo>
                    <a:pt x="9882" y="7546"/>
                    <a:pt x="9727" y="8880"/>
                    <a:pt x="9882" y="10106"/>
                  </a:cubicBezTo>
                  <a:cubicBezTo>
                    <a:pt x="9144" y="9213"/>
                    <a:pt x="8406" y="8320"/>
                    <a:pt x="7656" y="7439"/>
                  </a:cubicBezTo>
                  <a:lnTo>
                    <a:pt x="7656" y="7427"/>
                  </a:lnTo>
                  <a:cubicBezTo>
                    <a:pt x="7501" y="6225"/>
                    <a:pt x="7727" y="5117"/>
                    <a:pt x="8180" y="3998"/>
                  </a:cubicBezTo>
                  <a:close/>
                  <a:moveTo>
                    <a:pt x="4525" y="6998"/>
                  </a:moveTo>
                  <a:cubicBezTo>
                    <a:pt x="5460" y="6998"/>
                    <a:pt x="6377" y="7143"/>
                    <a:pt x="7263" y="7451"/>
                  </a:cubicBezTo>
                  <a:cubicBezTo>
                    <a:pt x="8084" y="8451"/>
                    <a:pt x="8894" y="9463"/>
                    <a:pt x="9704" y="10451"/>
                  </a:cubicBezTo>
                  <a:cubicBezTo>
                    <a:pt x="8776" y="10160"/>
                    <a:pt x="7827" y="10020"/>
                    <a:pt x="6868" y="10020"/>
                  </a:cubicBezTo>
                  <a:cubicBezTo>
                    <a:pt x="6375" y="10020"/>
                    <a:pt x="5879" y="10057"/>
                    <a:pt x="5382" y="10130"/>
                  </a:cubicBezTo>
                  <a:cubicBezTo>
                    <a:pt x="4858" y="9106"/>
                    <a:pt x="4346" y="8070"/>
                    <a:pt x="3858" y="7022"/>
                  </a:cubicBezTo>
                  <a:cubicBezTo>
                    <a:pt x="4081" y="7006"/>
                    <a:pt x="4303" y="6998"/>
                    <a:pt x="4525" y="6998"/>
                  </a:cubicBezTo>
                  <a:close/>
                  <a:moveTo>
                    <a:pt x="10680" y="6665"/>
                  </a:moveTo>
                  <a:cubicBezTo>
                    <a:pt x="11192" y="7391"/>
                    <a:pt x="11692" y="8165"/>
                    <a:pt x="12144" y="8939"/>
                  </a:cubicBezTo>
                  <a:cubicBezTo>
                    <a:pt x="12299" y="9177"/>
                    <a:pt x="12430" y="9439"/>
                    <a:pt x="12585" y="9677"/>
                  </a:cubicBezTo>
                  <a:cubicBezTo>
                    <a:pt x="12073" y="10547"/>
                    <a:pt x="11990" y="11761"/>
                    <a:pt x="12049" y="12797"/>
                  </a:cubicBezTo>
                  <a:cubicBezTo>
                    <a:pt x="11418" y="11999"/>
                    <a:pt x="10799" y="11201"/>
                    <a:pt x="10156" y="10427"/>
                  </a:cubicBezTo>
                  <a:cubicBezTo>
                    <a:pt x="9918" y="9082"/>
                    <a:pt x="10204" y="7927"/>
                    <a:pt x="10680" y="6665"/>
                  </a:cubicBezTo>
                  <a:close/>
                  <a:moveTo>
                    <a:pt x="12764" y="9999"/>
                  </a:moveTo>
                  <a:cubicBezTo>
                    <a:pt x="13514" y="11344"/>
                    <a:pt x="14228" y="12725"/>
                    <a:pt x="14907" y="14118"/>
                  </a:cubicBezTo>
                  <a:lnTo>
                    <a:pt x="14871" y="14154"/>
                  </a:lnTo>
                  <a:cubicBezTo>
                    <a:pt x="14621" y="14761"/>
                    <a:pt x="14466" y="15369"/>
                    <a:pt x="14430" y="16023"/>
                  </a:cubicBezTo>
                  <a:cubicBezTo>
                    <a:pt x="13752" y="15071"/>
                    <a:pt x="13061" y="14118"/>
                    <a:pt x="12347" y="13202"/>
                  </a:cubicBezTo>
                  <a:cubicBezTo>
                    <a:pt x="12275" y="12571"/>
                    <a:pt x="12299" y="11951"/>
                    <a:pt x="12406" y="11344"/>
                  </a:cubicBezTo>
                  <a:cubicBezTo>
                    <a:pt x="12478" y="10880"/>
                    <a:pt x="12644" y="10451"/>
                    <a:pt x="12764" y="9999"/>
                  </a:cubicBezTo>
                  <a:close/>
                  <a:moveTo>
                    <a:pt x="6676" y="10173"/>
                  </a:moveTo>
                  <a:cubicBezTo>
                    <a:pt x="7792" y="10173"/>
                    <a:pt x="8892" y="10365"/>
                    <a:pt x="9966" y="10749"/>
                  </a:cubicBezTo>
                  <a:cubicBezTo>
                    <a:pt x="10632" y="11559"/>
                    <a:pt x="11287" y="12380"/>
                    <a:pt x="11942" y="13214"/>
                  </a:cubicBezTo>
                  <a:cubicBezTo>
                    <a:pt x="11333" y="13120"/>
                    <a:pt x="10722" y="13071"/>
                    <a:pt x="10112" y="13071"/>
                  </a:cubicBezTo>
                  <a:cubicBezTo>
                    <a:pt x="9242" y="13071"/>
                    <a:pt x="8373" y="13170"/>
                    <a:pt x="7513" y="13380"/>
                  </a:cubicBezTo>
                  <a:cubicBezTo>
                    <a:pt x="7421" y="13403"/>
                    <a:pt x="7451" y="13548"/>
                    <a:pt x="7549" y="13548"/>
                  </a:cubicBezTo>
                  <a:cubicBezTo>
                    <a:pt x="7553" y="13548"/>
                    <a:pt x="7557" y="13547"/>
                    <a:pt x="7561" y="13547"/>
                  </a:cubicBezTo>
                  <a:cubicBezTo>
                    <a:pt x="8389" y="13419"/>
                    <a:pt x="9215" y="13347"/>
                    <a:pt x="10040" y="13347"/>
                  </a:cubicBezTo>
                  <a:cubicBezTo>
                    <a:pt x="10756" y="13347"/>
                    <a:pt x="11473" y="13401"/>
                    <a:pt x="12192" y="13523"/>
                  </a:cubicBezTo>
                  <a:cubicBezTo>
                    <a:pt x="12930" y="14499"/>
                    <a:pt x="13668" y="15476"/>
                    <a:pt x="14359" y="16488"/>
                  </a:cubicBezTo>
                  <a:cubicBezTo>
                    <a:pt x="13633" y="16302"/>
                    <a:pt x="12898" y="16206"/>
                    <a:pt x="12164" y="16206"/>
                  </a:cubicBezTo>
                  <a:cubicBezTo>
                    <a:pt x="11442" y="16206"/>
                    <a:pt x="10722" y="16299"/>
                    <a:pt x="10013" y="16488"/>
                  </a:cubicBezTo>
                  <a:cubicBezTo>
                    <a:pt x="8739" y="15297"/>
                    <a:pt x="7656" y="13964"/>
                    <a:pt x="6715" y="12475"/>
                  </a:cubicBezTo>
                  <a:cubicBezTo>
                    <a:pt x="6275" y="11737"/>
                    <a:pt x="5834" y="10999"/>
                    <a:pt x="5453" y="10249"/>
                  </a:cubicBezTo>
                  <a:cubicBezTo>
                    <a:pt x="5863" y="10198"/>
                    <a:pt x="6271" y="10173"/>
                    <a:pt x="6676" y="10173"/>
                  </a:cubicBezTo>
                  <a:close/>
                  <a:moveTo>
                    <a:pt x="15002" y="14357"/>
                  </a:moveTo>
                  <a:cubicBezTo>
                    <a:pt x="15573" y="15547"/>
                    <a:pt x="16073" y="16773"/>
                    <a:pt x="16538" y="17988"/>
                  </a:cubicBezTo>
                  <a:cubicBezTo>
                    <a:pt x="16371" y="18274"/>
                    <a:pt x="16300" y="18571"/>
                    <a:pt x="16288" y="18869"/>
                  </a:cubicBezTo>
                  <a:cubicBezTo>
                    <a:pt x="15764" y="18024"/>
                    <a:pt x="15216" y="17178"/>
                    <a:pt x="14645" y="16357"/>
                  </a:cubicBezTo>
                  <a:cubicBezTo>
                    <a:pt x="14657" y="15666"/>
                    <a:pt x="14788" y="15011"/>
                    <a:pt x="15002" y="14357"/>
                  </a:cubicBezTo>
                  <a:close/>
                  <a:moveTo>
                    <a:pt x="11922" y="16423"/>
                  </a:moveTo>
                  <a:cubicBezTo>
                    <a:pt x="12783" y="16423"/>
                    <a:pt x="13643" y="16541"/>
                    <a:pt x="14502" y="16785"/>
                  </a:cubicBezTo>
                  <a:lnTo>
                    <a:pt x="14549" y="16785"/>
                  </a:lnTo>
                  <a:cubicBezTo>
                    <a:pt x="15073" y="17571"/>
                    <a:pt x="15597" y="18381"/>
                    <a:pt x="16109" y="19202"/>
                  </a:cubicBezTo>
                  <a:cubicBezTo>
                    <a:pt x="15628" y="19110"/>
                    <a:pt x="15154" y="19065"/>
                    <a:pt x="14677" y="19065"/>
                  </a:cubicBezTo>
                  <a:cubicBezTo>
                    <a:pt x="14234" y="19065"/>
                    <a:pt x="13789" y="19104"/>
                    <a:pt x="13335" y="19179"/>
                  </a:cubicBezTo>
                  <a:cubicBezTo>
                    <a:pt x="12764" y="18762"/>
                    <a:pt x="12192" y="18345"/>
                    <a:pt x="11632" y="17905"/>
                  </a:cubicBezTo>
                  <a:cubicBezTo>
                    <a:pt x="11097" y="17488"/>
                    <a:pt x="10585" y="17059"/>
                    <a:pt x="10097" y="16595"/>
                  </a:cubicBezTo>
                  <a:cubicBezTo>
                    <a:pt x="10707" y="16482"/>
                    <a:pt x="11315" y="16423"/>
                    <a:pt x="11922" y="16423"/>
                  </a:cubicBezTo>
                  <a:close/>
                  <a:moveTo>
                    <a:pt x="16645" y="18262"/>
                  </a:moveTo>
                  <a:cubicBezTo>
                    <a:pt x="17014" y="19262"/>
                    <a:pt x="17371" y="20250"/>
                    <a:pt x="17681" y="21286"/>
                  </a:cubicBezTo>
                  <a:cubicBezTo>
                    <a:pt x="17324" y="20595"/>
                    <a:pt x="16943" y="19941"/>
                    <a:pt x="16538" y="19274"/>
                  </a:cubicBezTo>
                  <a:cubicBezTo>
                    <a:pt x="16478" y="18905"/>
                    <a:pt x="16526" y="18583"/>
                    <a:pt x="16645" y="18262"/>
                  </a:cubicBezTo>
                  <a:close/>
                  <a:moveTo>
                    <a:pt x="14483" y="19229"/>
                  </a:moveTo>
                  <a:cubicBezTo>
                    <a:pt x="15081" y="19229"/>
                    <a:pt x="15674" y="19306"/>
                    <a:pt x="16276" y="19452"/>
                  </a:cubicBezTo>
                  <a:cubicBezTo>
                    <a:pt x="16835" y="20381"/>
                    <a:pt x="17371" y="21345"/>
                    <a:pt x="17883" y="22310"/>
                  </a:cubicBezTo>
                  <a:cubicBezTo>
                    <a:pt x="16419" y="21298"/>
                    <a:pt x="14942" y="20333"/>
                    <a:pt x="13502" y="19298"/>
                  </a:cubicBezTo>
                  <a:cubicBezTo>
                    <a:pt x="13832" y="19252"/>
                    <a:pt x="14159" y="19229"/>
                    <a:pt x="14483" y="19229"/>
                  </a:cubicBezTo>
                  <a:close/>
                  <a:moveTo>
                    <a:pt x="164" y="1"/>
                  </a:moveTo>
                  <a:cubicBezTo>
                    <a:pt x="143" y="1"/>
                    <a:pt x="125" y="4"/>
                    <a:pt x="107" y="10"/>
                  </a:cubicBezTo>
                  <a:cubicBezTo>
                    <a:pt x="48" y="10"/>
                    <a:pt x="0" y="69"/>
                    <a:pt x="36" y="129"/>
                  </a:cubicBezTo>
                  <a:cubicBezTo>
                    <a:pt x="24" y="224"/>
                    <a:pt x="48" y="307"/>
                    <a:pt x="155" y="355"/>
                  </a:cubicBezTo>
                  <a:cubicBezTo>
                    <a:pt x="2488" y="4510"/>
                    <a:pt x="3917" y="9118"/>
                    <a:pt x="6489" y="13154"/>
                  </a:cubicBezTo>
                  <a:cubicBezTo>
                    <a:pt x="9346" y="17619"/>
                    <a:pt x="14026" y="20405"/>
                    <a:pt x="18336" y="23274"/>
                  </a:cubicBezTo>
                  <a:cubicBezTo>
                    <a:pt x="18377" y="23299"/>
                    <a:pt x="18421" y="23310"/>
                    <a:pt x="18465" y="23310"/>
                  </a:cubicBezTo>
                  <a:cubicBezTo>
                    <a:pt x="18632" y="23310"/>
                    <a:pt x="18785" y="23147"/>
                    <a:pt x="18729" y="22977"/>
                  </a:cubicBezTo>
                  <a:cubicBezTo>
                    <a:pt x="17121" y="17869"/>
                    <a:pt x="14990" y="12916"/>
                    <a:pt x="12192" y="8344"/>
                  </a:cubicBezTo>
                  <a:cubicBezTo>
                    <a:pt x="10990" y="6367"/>
                    <a:pt x="9585" y="4403"/>
                    <a:pt x="7620" y="3105"/>
                  </a:cubicBezTo>
                  <a:cubicBezTo>
                    <a:pt x="5429" y="1653"/>
                    <a:pt x="2703" y="902"/>
                    <a:pt x="238" y="10"/>
                  </a:cubicBezTo>
                  <a:cubicBezTo>
                    <a:pt x="208" y="4"/>
                    <a:pt x="18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3494;p64">
            <a:extLst>
              <a:ext uri="{FF2B5EF4-FFF2-40B4-BE49-F238E27FC236}">
                <a16:creationId xmlns:a16="http://schemas.microsoft.com/office/drawing/2014/main" id="{2BA029D8-9CAB-F1E3-5F6F-F23100EBAEE3}"/>
              </a:ext>
            </a:extLst>
          </p:cNvPr>
          <p:cNvGrpSpPr/>
          <p:nvPr/>
        </p:nvGrpSpPr>
        <p:grpSpPr>
          <a:xfrm rot="5605361">
            <a:off x="1337922" y="3132207"/>
            <a:ext cx="449818" cy="309024"/>
            <a:chOff x="888750" y="2805825"/>
            <a:chExt cx="417650" cy="286925"/>
          </a:xfrm>
        </p:grpSpPr>
        <p:sp>
          <p:nvSpPr>
            <p:cNvPr id="88" name="Google Shape;3495;p64">
              <a:extLst>
                <a:ext uri="{FF2B5EF4-FFF2-40B4-BE49-F238E27FC236}">
                  <a16:creationId xmlns:a16="http://schemas.microsoft.com/office/drawing/2014/main" id="{E71D0920-86F2-EEC2-9EE8-6A859E1296DB}"/>
                </a:ext>
              </a:extLst>
            </p:cNvPr>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496;p64">
              <a:extLst>
                <a:ext uri="{FF2B5EF4-FFF2-40B4-BE49-F238E27FC236}">
                  <a16:creationId xmlns:a16="http://schemas.microsoft.com/office/drawing/2014/main" id="{F8E91D74-C549-79B8-CB8E-BD7E69B95A8C}"/>
                </a:ext>
              </a:extLst>
            </p:cNvPr>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3497;p64">
            <a:extLst>
              <a:ext uri="{FF2B5EF4-FFF2-40B4-BE49-F238E27FC236}">
                <a16:creationId xmlns:a16="http://schemas.microsoft.com/office/drawing/2014/main" id="{E63EEF66-E701-FB3A-4699-42CF8C1FB756}"/>
              </a:ext>
            </a:extLst>
          </p:cNvPr>
          <p:cNvGrpSpPr/>
          <p:nvPr/>
        </p:nvGrpSpPr>
        <p:grpSpPr>
          <a:xfrm>
            <a:off x="6810576" y="4293502"/>
            <a:ext cx="704391" cy="629975"/>
            <a:chOff x="3769525" y="2243300"/>
            <a:chExt cx="766475" cy="685500"/>
          </a:xfrm>
        </p:grpSpPr>
        <p:sp>
          <p:nvSpPr>
            <p:cNvPr id="91" name="Google Shape;3498;p64">
              <a:extLst>
                <a:ext uri="{FF2B5EF4-FFF2-40B4-BE49-F238E27FC236}">
                  <a16:creationId xmlns:a16="http://schemas.microsoft.com/office/drawing/2014/main" id="{BB37D017-C520-740E-9F84-F4A6D5BD04CA}"/>
                </a:ext>
              </a:extLst>
            </p:cNvPr>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499;p64">
              <a:extLst>
                <a:ext uri="{FF2B5EF4-FFF2-40B4-BE49-F238E27FC236}">
                  <a16:creationId xmlns:a16="http://schemas.microsoft.com/office/drawing/2014/main" id="{A91A85C3-88E9-646D-811A-33037987D261}"/>
                </a:ext>
              </a:extLst>
            </p:cNvPr>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500;p64">
              <a:extLst>
                <a:ext uri="{FF2B5EF4-FFF2-40B4-BE49-F238E27FC236}">
                  <a16:creationId xmlns:a16="http://schemas.microsoft.com/office/drawing/2014/main" id="{FBE52D9D-0701-526B-F6AC-03EC46AC558D}"/>
                </a:ext>
              </a:extLst>
            </p:cNvPr>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3501;p64">
            <a:extLst>
              <a:ext uri="{FF2B5EF4-FFF2-40B4-BE49-F238E27FC236}">
                <a16:creationId xmlns:a16="http://schemas.microsoft.com/office/drawing/2014/main" id="{63593FB2-800A-8DF3-FBE1-6E43A17DBCA7}"/>
              </a:ext>
            </a:extLst>
          </p:cNvPr>
          <p:cNvGrpSpPr/>
          <p:nvPr/>
        </p:nvGrpSpPr>
        <p:grpSpPr>
          <a:xfrm>
            <a:off x="367493" y="3839542"/>
            <a:ext cx="1053444" cy="1011195"/>
            <a:chOff x="4234450" y="3019150"/>
            <a:chExt cx="651400" cy="625275"/>
          </a:xfrm>
        </p:grpSpPr>
        <p:sp>
          <p:nvSpPr>
            <p:cNvPr id="95" name="Google Shape;3502;p64">
              <a:extLst>
                <a:ext uri="{FF2B5EF4-FFF2-40B4-BE49-F238E27FC236}">
                  <a16:creationId xmlns:a16="http://schemas.microsoft.com/office/drawing/2014/main" id="{3DBAA09D-291F-8D28-4234-EB3AE41B5DFC}"/>
                </a:ext>
              </a:extLst>
            </p:cNvPr>
            <p:cNvSpPr/>
            <p:nvPr/>
          </p:nvSpPr>
          <p:spPr>
            <a:xfrm>
              <a:off x="4234450" y="3019150"/>
              <a:ext cx="651400" cy="625275"/>
            </a:xfrm>
            <a:custGeom>
              <a:avLst/>
              <a:gdLst/>
              <a:ahLst/>
              <a:cxnLst/>
              <a:rect l="l" t="t" r="r" b="b"/>
              <a:pathLst>
                <a:path w="26056" h="25011" extrusionOk="0">
                  <a:moveTo>
                    <a:pt x="10699" y="0"/>
                  </a:moveTo>
                  <a:cubicBezTo>
                    <a:pt x="10564" y="0"/>
                    <a:pt x="10427" y="24"/>
                    <a:pt x="10287" y="76"/>
                  </a:cubicBezTo>
                  <a:cubicBezTo>
                    <a:pt x="8097" y="898"/>
                    <a:pt x="8906" y="7422"/>
                    <a:pt x="8906" y="7422"/>
                  </a:cubicBezTo>
                  <a:cubicBezTo>
                    <a:pt x="8906" y="7422"/>
                    <a:pt x="6762" y="5707"/>
                    <a:pt x="4773" y="5707"/>
                  </a:cubicBezTo>
                  <a:cubicBezTo>
                    <a:pt x="4049" y="5707"/>
                    <a:pt x="3346" y="5934"/>
                    <a:pt x="2774" y="6553"/>
                  </a:cubicBezTo>
                  <a:cubicBezTo>
                    <a:pt x="631" y="8875"/>
                    <a:pt x="6513" y="12792"/>
                    <a:pt x="6513" y="12792"/>
                  </a:cubicBezTo>
                  <a:cubicBezTo>
                    <a:pt x="6513" y="12792"/>
                    <a:pt x="0" y="15899"/>
                    <a:pt x="1762" y="18412"/>
                  </a:cubicBezTo>
                  <a:cubicBezTo>
                    <a:pt x="2346" y="19249"/>
                    <a:pt x="3334" y="19528"/>
                    <a:pt x="4392" y="19528"/>
                  </a:cubicBezTo>
                  <a:cubicBezTo>
                    <a:pt x="6509" y="19528"/>
                    <a:pt x="8906" y="18412"/>
                    <a:pt x="8906" y="18412"/>
                  </a:cubicBezTo>
                  <a:lnTo>
                    <a:pt x="8906" y="18412"/>
                  </a:lnTo>
                  <a:cubicBezTo>
                    <a:pt x="8906" y="18412"/>
                    <a:pt x="7204" y="24853"/>
                    <a:pt x="9930" y="25008"/>
                  </a:cubicBezTo>
                  <a:cubicBezTo>
                    <a:pt x="9966" y="25009"/>
                    <a:pt x="10001" y="25010"/>
                    <a:pt x="10036" y="25010"/>
                  </a:cubicBezTo>
                  <a:cubicBezTo>
                    <a:pt x="12693" y="25010"/>
                    <a:pt x="14062" y="19721"/>
                    <a:pt x="14062" y="19721"/>
                  </a:cubicBezTo>
                  <a:cubicBezTo>
                    <a:pt x="14062" y="19721"/>
                    <a:pt x="15959" y="24813"/>
                    <a:pt x="18184" y="24813"/>
                  </a:cubicBezTo>
                  <a:cubicBezTo>
                    <a:pt x="18638" y="24813"/>
                    <a:pt x="19106" y="24601"/>
                    <a:pt x="19574" y="24091"/>
                  </a:cubicBezTo>
                  <a:cubicBezTo>
                    <a:pt x="22325" y="21091"/>
                    <a:pt x="18824" y="15816"/>
                    <a:pt x="18824" y="15816"/>
                  </a:cubicBezTo>
                  <a:lnTo>
                    <a:pt x="18824" y="15816"/>
                  </a:lnTo>
                  <a:cubicBezTo>
                    <a:pt x="18824" y="15816"/>
                    <a:pt x="19847" y="15953"/>
                    <a:pt x="21118" y="15953"/>
                  </a:cubicBezTo>
                  <a:cubicBezTo>
                    <a:pt x="23241" y="15953"/>
                    <a:pt x="26056" y="15571"/>
                    <a:pt x="25944" y="13530"/>
                  </a:cubicBezTo>
                  <a:cubicBezTo>
                    <a:pt x="25804" y="10976"/>
                    <a:pt x="24052" y="10699"/>
                    <a:pt x="23297" y="10699"/>
                  </a:cubicBezTo>
                  <a:cubicBezTo>
                    <a:pt x="23088" y="10699"/>
                    <a:pt x="22956" y="10720"/>
                    <a:pt x="22956" y="10720"/>
                  </a:cubicBezTo>
                  <a:cubicBezTo>
                    <a:pt x="22956" y="10720"/>
                    <a:pt x="25861" y="9911"/>
                    <a:pt x="25111" y="7410"/>
                  </a:cubicBezTo>
                  <a:cubicBezTo>
                    <a:pt x="24789" y="6321"/>
                    <a:pt x="23554" y="6013"/>
                    <a:pt x="22263" y="6013"/>
                  </a:cubicBezTo>
                  <a:cubicBezTo>
                    <a:pt x="20591" y="6013"/>
                    <a:pt x="18824" y="6529"/>
                    <a:pt x="18824" y="6529"/>
                  </a:cubicBezTo>
                  <a:cubicBezTo>
                    <a:pt x="18824" y="6529"/>
                    <a:pt x="21301" y="1648"/>
                    <a:pt x="18824" y="683"/>
                  </a:cubicBezTo>
                  <a:cubicBezTo>
                    <a:pt x="18625" y="605"/>
                    <a:pt x="18427" y="570"/>
                    <a:pt x="18231" y="570"/>
                  </a:cubicBezTo>
                  <a:cubicBezTo>
                    <a:pt x="16003" y="570"/>
                    <a:pt x="14062" y="5208"/>
                    <a:pt x="14062" y="5208"/>
                  </a:cubicBezTo>
                  <a:cubicBezTo>
                    <a:pt x="14062" y="5208"/>
                    <a:pt x="12674" y="0"/>
                    <a:pt x="10699"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503;p64">
              <a:extLst>
                <a:ext uri="{FF2B5EF4-FFF2-40B4-BE49-F238E27FC236}">
                  <a16:creationId xmlns:a16="http://schemas.microsoft.com/office/drawing/2014/main" id="{92FD0528-47F7-374D-9E3E-CEEDF8696EEC}"/>
                </a:ext>
              </a:extLst>
            </p:cNvPr>
            <p:cNvSpPr/>
            <p:nvPr/>
          </p:nvSpPr>
          <p:spPr>
            <a:xfrm>
              <a:off x="4273450" y="3056475"/>
              <a:ext cx="601875" cy="565925"/>
            </a:xfrm>
            <a:custGeom>
              <a:avLst/>
              <a:gdLst/>
              <a:ahLst/>
              <a:cxnLst/>
              <a:rect l="l" t="t" r="r" b="b"/>
              <a:pathLst>
                <a:path w="24075" h="22637" extrusionOk="0">
                  <a:moveTo>
                    <a:pt x="15739" y="0"/>
                  </a:moveTo>
                  <a:cubicBezTo>
                    <a:pt x="14589" y="0"/>
                    <a:pt x="13634" y="1845"/>
                    <a:pt x="13240" y="2643"/>
                  </a:cubicBezTo>
                  <a:cubicBezTo>
                    <a:pt x="12597" y="3953"/>
                    <a:pt x="12228" y="5381"/>
                    <a:pt x="11942" y="6810"/>
                  </a:cubicBezTo>
                  <a:cubicBezTo>
                    <a:pt x="11585" y="4450"/>
                    <a:pt x="10702" y="231"/>
                    <a:pt x="9144" y="231"/>
                  </a:cubicBezTo>
                  <a:cubicBezTo>
                    <a:pt x="8934" y="231"/>
                    <a:pt x="8712" y="308"/>
                    <a:pt x="8477" y="476"/>
                  </a:cubicBezTo>
                  <a:cubicBezTo>
                    <a:pt x="7358" y="1274"/>
                    <a:pt x="7608" y="3441"/>
                    <a:pt x="7775" y="4596"/>
                  </a:cubicBezTo>
                  <a:cubicBezTo>
                    <a:pt x="7965" y="5965"/>
                    <a:pt x="8430" y="7286"/>
                    <a:pt x="9132" y="8465"/>
                  </a:cubicBezTo>
                  <a:cubicBezTo>
                    <a:pt x="8370" y="7703"/>
                    <a:pt x="7489" y="7096"/>
                    <a:pt x="6477" y="6679"/>
                  </a:cubicBezTo>
                  <a:cubicBezTo>
                    <a:pt x="5757" y="6368"/>
                    <a:pt x="4669" y="5990"/>
                    <a:pt x="3694" y="5990"/>
                  </a:cubicBezTo>
                  <a:cubicBezTo>
                    <a:pt x="3139" y="5990"/>
                    <a:pt x="2620" y="6113"/>
                    <a:pt x="2227" y="6441"/>
                  </a:cubicBezTo>
                  <a:cubicBezTo>
                    <a:pt x="0" y="8275"/>
                    <a:pt x="5632" y="10918"/>
                    <a:pt x="7787" y="11751"/>
                  </a:cubicBezTo>
                  <a:cubicBezTo>
                    <a:pt x="6310" y="12263"/>
                    <a:pt x="4846" y="12823"/>
                    <a:pt x="3596" y="13763"/>
                  </a:cubicBezTo>
                  <a:cubicBezTo>
                    <a:pt x="2774" y="14371"/>
                    <a:pt x="869" y="16061"/>
                    <a:pt x="1667" y="17252"/>
                  </a:cubicBezTo>
                  <a:cubicBezTo>
                    <a:pt x="1923" y="17634"/>
                    <a:pt x="2325" y="17775"/>
                    <a:pt x="2783" y="17775"/>
                  </a:cubicBezTo>
                  <a:cubicBezTo>
                    <a:pt x="3752" y="17775"/>
                    <a:pt x="4970" y="17146"/>
                    <a:pt x="5584" y="16847"/>
                  </a:cubicBezTo>
                  <a:cubicBezTo>
                    <a:pt x="6953" y="16180"/>
                    <a:pt x="8180" y="15252"/>
                    <a:pt x="9275" y="14192"/>
                  </a:cubicBezTo>
                  <a:lnTo>
                    <a:pt x="9275" y="14192"/>
                  </a:lnTo>
                  <a:cubicBezTo>
                    <a:pt x="8668" y="15549"/>
                    <a:pt x="8275" y="16978"/>
                    <a:pt x="8132" y="18466"/>
                  </a:cubicBezTo>
                  <a:cubicBezTo>
                    <a:pt x="8037" y="19407"/>
                    <a:pt x="8025" y="20371"/>
                    <a:pt x="8156" y="21312"/>
                  </a:cubicBezTo>
                  <a:cubicBezTo>
                    <a:pt x="8239" y="21812"/>
                    <a:pt x="8442" y="22514"/>
                    <a:pt x="9037" y="22622"/>
                  </a:cubicBezTo>
                  <a:cubicBezTo>
                    <a:pt x="9090" y="22631"/>
                    <a:pt x="9141" y="22636"/>
                    <a:pt x="9192" y="22636"/>
                  </a:cubicBezTo>
                  <a:cubicBezTo>
                    <a:pt x="9752" y="22636"/>
                    <a:pt x="10148" y="22061"/>
                    <a:pt x="10454" y="21657"/>
                  </a:cubicBezTo>
                  <a:cubicBezTo>
                    <a:pt x="10942" y="20967"/>
                    <a:pt x="11299" y="20193"/>
                    <a:pt x="11537" y="19395"/>
                  </a:cubicBezTo>
                  <a:cubicBezTo>
                    <a:pt x="11930" y="18062"/>
                    <a:pt x="12025" y="16680"/>
                    <a:pt x="12049" y="15311"/>
                  </a:cubicBezTo>
                  <a:cubicBezTo>
                    <a:pt x="12466" y="16609"/>
                    <a:pt x="12978" y="17883"/>
                    <a:pt x="13752" y="19014"/>
                  </a:cubicBezTo>
                  <a:cubicBezTo>
                    <a:pt x="14500" y="20108"/>
                    <a:pt x="15773" y="21615"/>
                    <a:pt x="17235" y="21615"/>
                  </a:cubicBezTo>
                  <a:cubicBezTo>
                    <a:pt x="17284" y="21615"/>
                    <a:pt x="17334" y="21613"/>
                    <a:pt x="17383" y="21610"/>
                  </a:cubicBezTo>
                  <a:cubicBezTo>
                    <a:pt x="19074" y="21491"/>
                    <a:pt x="18836" y="19288"/>
                    <a:pt x="18371" y="18181"/>
                  </a:cubicBezTo>
                  <a:cubicBezTo>
                    <a:pt x="17645" y="16454"/>
                    <a:pt x="16252" y="14895"/>
                    <a:pt x="14871" y="13597"/>
                  </a:cubicBezTo>
                  <a:lnTo>
                    <a:pt x="14871" y="13597"/>
                  </a:lnTo>
                  <a:cubicBezTo>
                    <a:pt x="15739" y="13696"/>
                    <a:pt x="16605" y="13747"/>
                    <a:pt x="17471" y="13747"/>
                  </a:cubicBezTo>
                  <a:cubicBezTo>
                    <a:pt x="18361" y="13747"/>
                    <a:pt x="19252" y="13694"/>
                    <a:pt x="20145" y="13585"/>
                  </a:cubicBezTo>
                  <a:cubicBezTo>
                    <a:pt x="21277" y="13454"/>
                    <a:pt x="22967" y="13275"/>
                    <a:pt x="23455" y="12025"/>
                  </a:cubicBezTo>
                  <a:cubicBezTo>
                    <a:pt x="24074" y="10418"/>
                    <a:pt x="21622" y="10251"/>
                    <a:pt x="20645" y="10120"/>
                  </a:cubicBezTo>
                  <a:cubicBezTo>
                    <a:pt x="19762" y="10000"/>
                    <a:pt x="18879" y="9936"/>
                    <a:pt x="17992" y="9936"/>
                  </a:cubicBezTo>
                  <a:cubicBezTo>
                    <a:pt x="17647" y="9936"/>
                    <a:pt x="17301" y="9945"/>
                    <a:pt x="16955" y="9965"/>
                  </a:cubicBezTo>
                  <a:cubicBezTo>
                    <a:pt x="18205" y="9572"/>
                    <a:pt x="19479" y="9156"/>
                    <a:pt x="20645" y="8608"/>
                  </a:cubicBezTo>
                  <a:cubicBezTo>
                    <a:pt x="21550" y="8203"/>
                    <a:pt x="23134" y="7108"/>
                    <a:pt x="22539" y="5881"/>
                  </a:cubicBezTo>
                  <a:cubicBezTo>
                    <a:pt x="22289" y="5358"/>
                    <a:pt x="21574" y="5298"/>
                    <a:pt x="21062" y="5250"/>
                  </a:cubicBezTo>
                  <a:cubicBezTo>
                    <a:pt x="20877" y="5232"/>
                    <a:pt x="20691" y="5222"/>
                    <a:pt x="20504" y="5222"/>
                  </a:cubicBezTo>
                  <a:cubicBezTo>
                    <a:pt x="19753" y="5222"/>
                    <a:pt x="18991" y="5369"/>
                    <a:pt x="18276" y="5608"/>
                  </a:cubicBezTo>
                  <a:cubicBezTo>
                    <a:pt x="17002" y="6048"/>
                    <a:pt x="15871" y="6798"/>
                    <a:pt x="14800" y="7632"/>
                  </a:cubicBezTo>
                  <a:cubicBezTo>
                    <a:pt x="15621" y="6429"/>
                    <a:pt x="16359" y="5179"/>
                    <a:pt x="16776" y="3774"/>
                  </a:cubicBezTo>
                  <a:cubicBezTo>
                    <a:pt x="17074" y="2750"/>
                    <a:pt x="17502" y="619"/>
                    <a:pt x="16157" y="83"/>
                  </a:cubicBezTo>
                  <a:cubicBezTo>
                    <a:pt x="16015" y="26"/>
                    <a:pt x="15876" y="0"/>
                    <a:pt x="15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504;p64">
              <a:extLst>
                <a:ext uri="{FF2B5EF4-FFF2-40B4-BE49-F238E27FC236}">
                  <a16:creationId xmlns:a16="http://schemas.microsoft.com/office/drawing/2014/main" id="{B6354E7C-55D8-4C4D-9F5F-B9828216AB9A}"/>
                </a:ext>
              </a:extLst>
            </p:cNvPr>
            <p:cNvSpPr/>
            <p:nvPr/>
          </p:nvSpPr>
          <p:spPr>
            <a:xfrm>
              <a:off x="4429275" y="3183250"/>
              <a:ext cx="313000" cy="311725"/>
            </a:xfrm>
            <a:custGeom>
              <a:avLst/>
              <a:gdLst/>
              <a:ahLst/>
              <a:cxnLst/>
              <a:rect l="l" t="t" r="r" b="b"/>
              <a:pathLst>
                <a:path w="12520" h="12469" extrusionOk="0">
                  <a:moveTo>
                    <a:pt x="7716" y="0"/>
                  </a:moveTo>
                  <a:cubicBezTo>
                    <a:pt x="7689" y="0"/>
                    <a:pt x="7662" y="15"/>
                    <a:pt x="7650" y="48"/>
                  </a:cubicBezTo>
                  <a:cubicBezTo>
                    <a:pt x="6995" y="1370"/>
                    <a:pt x="6304" y="2918"/>
                    <a:pt x="6054" y="4442"/>
                  </a:cubicBezTo>
                  <a:cubicBezTo>
                    <a:pt x="5877" y="4387"/>
                    <a:pt x="5693" y="4360"/>
                    <a:pt x="5503" y="4360"/>
                  </a:cubicBezTo>
                  <a:cubicBezTo>
                    <a:pt x="5360" y="4360"/>
                    <a:pt x="5214" y="4376"/>
                    <a:pt x="5066" y="4406"/>
                  </a:cubicBezTo>
                  <a:cubicBezTo>
                    <a:pt x="4935" y="4442"/>
                    <a:pt x="4816" y="4501"/>
                    <a:pt x="4697" y="4561"/>
                  </a:cubicBezTo>
                  <a:cubicBezTo>
                    <a:pt x="4137" y="3275"/>
                    <a:pt x="3792" y="1918"/>
                    <a:pt x="3673" y="525"/>
                  </a:cubicBezTo>
                  <a:cubicBezTo>
                    <a:pt x="3673" y="495"/>
                    <a:pt x="3649" y="480"/>
                    <a:pt x="3625" y="480"/>
                  </a:cubicBezTo>
                  <a:cubicBezTo>
                    <a:pt x="3602" y="480"/>
                    <a:pt x="3578" y="495"/>
                    <a:pt x="3578" y="525"/>
                  </a:cubicBezTo>
                  <a:cubicBezTo>
                    <a:pt x="3602" y="1977"/>
                    <a:pt x="3899" y="3394"/>
                    <a:pt x="4435" y="4716"/>
                  </a:cubicBezTo>
                  <a:cubicBezTo>
                    <a:pt x="3971" y="5073"/>
                    <a:pt x="3685" y="5644"/>
                    <a:pt x="3637" y="6228"/>
                  </a:cubicBezTo>
                  <a:cubicBezTo>
                    <a:pt x="2375" y="5871"/>
                    <a:pt x="1256" y="5287"/>
                    <a:pt x="125" y="4561"/>
                  </a:cubicBezTo>
                  <a:cubicBezTo>
                    <a:pt x="120" y="4553"/>
                    <a:pt x="114" y="4550"/>
                    <a:pt x="107" y="4550"/>
                  </a:cubicBezTo>
                  <a:cubicBezTo>
                    <a:pt x="84" y="4550"/>
                    <a:pt x="61" y="4593"/>
                    <a:pt x="89" y="4620"/>
                  </a:cubicBezTo>
                  <a:cubicBezTo>
                    <a:pt x="1054" y="5573"/>
                    <a:pt x="2351" y="6228"/>
                    <a:pt x="3661" y="6597"/>
                  </a:cubicBezTo>
                  <a:cubicBezTo>
                    <a:pt x="3685" y="6764"/>
                    <a:pt x="3733" y="6918"/>
                    <a:pt x="3792" y="7073"/>
                  </a:cubicBezTo>
                  <a:cubicBezTo>
                    <a:pt x="2649" y="7966"/>
                    <a:pt x="1411" y="8692"/>
                    <a:pt x="65" y="9323"/>
                  </a:cubicBezTo>
                  <a:cubicBezTo>
                    <a:pt x="0" y="9345"/>
                    <a:pt x="44" y="9446"/>
                    <a:pt x="106" y="9446"/>
                  </a:cubicBezTo>
                  <a:cubicBezTo>
                    <a:pt x="112" y="9446"/>
                    <a:pt x="119" y="9445"/>
                    <a:pt x="125" y="9443"/>
                  </a:cubicBezTo>
                  <a:cubicBezTo>
                    <a:pt x="1494" y="8966"/>
                    <a:pt x="2792" y="8216"/>
                    <a:pt x="3935" y="7323"/>
                  </a:cubicBezTo>
                  <a:cubicBezTo>
                    <a:pt x="3959" y="7335"/>
                    <a:pt x="3959" y="7359"/>
                    <a:pt x="3971" y="7383"/>
                  </a:cubicBezTo>
                  <a:cubicBezTo>
                    <a:pt x="4030" y="7478"/>
                    <a:pt x="4090" y="7549"/>
                    <a:pt x="4161" y="7621"/>
                  </a:cubicBezTo>
                  <a:cubicBezTo>
                    <a:pt x="4256" y="7752"/>
                    <a:pt x="4340" y="7871"/>
                    <a:pt x="4459" y="7978"/>
                  </a:cubicBezTo>
                  <a:cubicBezTo>
                    <a:pt x="4447" y="9312"/>
                    <a:pt x="4233" y="10645"/>
                    <a:pt x="3840" y="11919"/>
                  </a:cubicBezTo>
                  <a:cubicBezTo>
                    <a:pt x="3818" y="11963"/>
                    <a:pt x="3855" y="11994"/>
                    <a:pt x="3895" y="11994"/>
                  </a:cubicBezTo>
                  <a:cubicBezTo>
                    <a:pt x="3919" y="11994"/>
                    <a:pt x="3945" y="11982"/>
                    <a:pt x="3959" y="11955"/>
                  </a:cubicBezTo>
                  <a:cubicBezTo>
                    <a:pt x="4435" y="10728"/>
                    <a:pt x="4685" y="9478"/>
                    <a:pt x="4745" y="8204"/>
                  </a:cubicBezTo>
                  <a:cubicBezTo>
                    <a:pt x="5025" y="8381"/>
                    <a:pt x="5328" y="8465"/>
                    <a:pt x="5623" y="8465"/>
                  </a:cubicBezTo>
                  <a:cubicBezTo>
                    <a:pt x="5765" y="8465"/>
                    <a:pt x="5906" y="8446"/>
                    <a:pt x="6042" y="8407"/>
                  </a:cubicBezTo>
                  <a:cubicBezTo>
                    <a:pt x="6411" y="8835"/>
                    <a:pt x="6852" y="9228"/>
                    <a:pt x="7233" y="9669"/>
                  </a:cubicBezTo>
                  <a:cubicBezTo>
                    <a:pt x="7888" y="10478"/>
                    <a:pt x="8364" y="11419"/>
                    <a:pt x="8674" y="12407"/>
                  </a:cubicBezTo>
                  <a:cubicBezTo>
                    <a:pt x="8683" y="12450"/>
                    <a:pt x="8714" y="12468"/>
                    <a:pt x="8747" y="12468"/>
                  </a:cubicBezTo>
                  <a:cubicBezTo>
                    <a:pt x="8795" y="12468"/>
                    <a:pt x="8847" y="12428"/>
                    <a:pt x="8840" y="12371"/>
                  </a:cubicBezTo>
                  <a:cubicBezTo>
                    <a:pt x="8626" y="11478"/>
                    <a:pt x="8281" y="10645"/>
                    <a:pt x="7769" y="9883"/>
                  </a:cubicBezTo>
                  <a:cubicBezTo>
                    <a:pt x="7364" y="9300"/>
                    <a:pt x="6816" y="8823"/>
                    <a:pt x="6364" y="8300"/>
                  </a:cubicBezTo>
                  <a:cubicBezTo>
                    <a:pt x="6876" y="8049"/>
                    <a:pt x="7304" y="7573"/>
                    <a:pt x="7483" y="6990"/>
                  </a:cubicBezTo>
                  <a:cubicBezTo>
                    <a:pt x="8138" y="7037"/>
                    <a:pt x="8805" y="6990"/>
                    <a:pt x="9448" y="7049"/>
                  </a:cubicBezTo>
                  <a:cubicBezTo>
                    <a:pt x="10448" y="7145"/>
                    <a:pt x="11424" y="7323"/>
                    <a:pt x="12436" y="7407"/>
                  </a:cubicBezTo>
                  <a:cubicBezTo>
                    <a:pt x="12440" y="7407"/>
                    <a:pt x="12445" y="7407"/>
                    <a:pt x="12448" y="7407"/>
                  </a:cubicBezTo>
                  <a:cubicBezTo>
                    <a:pt x="12519" y="7407"/>
                    <a:pt x="12517" y="7311"/>
                    <a:pt x="12472" y="7299"/>
                  </a:cubicBezTo>
                  <a:cubicBezTo>
                    <a:pt x="11543" y="6966"/>
                    <a:pt x="10579" y="6799"/>
                    <a:pt x="9614" y="6704"/>
                  </a:cubicBezTo>
                  <a:cubicBezTo>
                    <a:pt x="9019" y="6626"/>
                    <a:pt x="8351" y="6536"/>
                    <a:pt x="7707" y="6536"/>
                  </a:cubicBezTo>
                  <a:cubicBezTo>
                    <a:pt x="7668" y="6536"/>
                    <a:pt x="7629" y="6537"/>
                    <a:pt x="7590" y="6537"/>
                  </a:cubicBezTo>
                  <a:cubicBezTo>
                    <a:pt x="7602" y="6240"/>
                    <a:pt x="7543" y="5942"/>
                    <a:pt x="7435" y="5656"/>
                  </a:cubicBezTo>
                  <a:cubicBezTo>
                    <a:pt x="8745" y="4799"/>
                    <a:pt x="10043" y="3966"/>
                    <a:pt x="11436" y="3227"/>
                  </a:cubicBezTo>
                  <a:cubicBezTo>
                    <a:pt x="11523" y="3195"/>
                    <a:pt x="11481" y="3044"/>
                    <a:pt x="11392" y="3044"/>
                  </a:cubicBezTo>
                  <a:cubicBezTo>
                    <a:pt x="11383" y="3044"/>
                    <a:pt x="11374" y="3046"/>
                    <a:pt x="11364" y="3049"/>
                  </a:cubicBezTo>
                  <a:cubicBezTo>
                    <a:pt x="9936" y="3644"/>
                    <a:pt x="8507" y="4394"/>
                    <a:pt x="7245" y="5311"/>
                  </a:cubicBezTo>
                  <a:cubicBezTo>
                    <a:pt x="7054" y="5013"/>
                    <a:pt x="6769" y="4763"/>
                    <a:pt x="6459" y="4597"/>
                  </a:cubicBezTo>
                  <a:cubicBezTo>
                    <a:pt x="6602" y="3978"/>
                    <a:pt x="6721" y="3335"/>
                    <a:pt x="6900" y="2715"/>
                  </a:cubicBezTo>
                  <a:cubicBezTo>
                    <a:pt x="7150" y="1834"/>
                    <a:pt x="7471" y="965"/>
                    <a:pt x="7793" y="108"/>
                  </a:cubicBezTo>
                  <a:cubicBezTo>
                    <a:pt x="7816" y="47"/>
                    <a:pt x="7765" y="0"/>
                    <a:pt x="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9;p41">
            <a:extLst>
              <a:ext uri="{FF2B5EF4-FFF2-40B4-BE49-F238E27FC236}">
                <a16:creationId xmlns:a16="http://schemas.microsoft.com/office/drawing/2014/main" id="{7180D0C1-F2CC-F514-DEC5-002B45A48273}"/>
              </a:ext>
            </a:extLst>
          </p:cNvPr>
          <p:cNvSpPr txBox="1">
            <a:spLocks/>
          </p:cNvSpPr>
          <p:nvPr/>
        </p:nvSpPr>
        <p:spPr>
          <a:xfrm>
            <a:off x="2835142" y="1860030"/>
            <a:ext cx="3315073" cy="207350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lnSpc>
                <a:spcPct val="150000"/>
              </a:lnSpc>
            </a:pPr>
            <a:r>
              <a:rPr lang="en-US" sz="1800" b="0" i="0" dirty="0">
                <a:solidFill>
                  <a:schemeClr val="tx1"/>
                </a:solidFill>
                <a:effectLst/>
                <a:latin typeface="Times New Roman" panose="02020603050405020304" pitchFamily="18" charset="0"/>
                <a:cs typeface="Times New Roman" panose="02020603050405020304" pitchFamily="18" charset="0"/>
              </a:rPr>
              <a:t>- Define Website Structure</a:t>
            </a:r>
          </a:p>
          <a:p>
            <a:pPr algn="l">
              <a:lnSpc>
                <a:spcPct val="150000"/>
              </a:lnSpc>
            </a:pPr>
            <a:r>
              <a:rPr lang="en-US" sz="1800" b="0" i="0" dirty="0">
                <a:solidFill>
                  <a:schemeClr val="tx1"/>
                </a:solidFill>
                <a:effectLst/>
                <a:latin typeface="Times New Roman" panose="02020603050405020304" pitchFamily="18" charset="0"/>
                <a:cs typeface="Times New Roman" panose="02020603050405020304" pitchFamily="18" charset="0"/>
              </a:rPr>
              <a:t>- Design User Interface</a:t>
            </a:r>
          </a:p>
          <a:p>
            <a:pPr algn="l">
              <a:lnSpc>
                <a:spcPct val="150000"/>
              </a:lnSpc>
            </a:pPr>
            <a:r>
              <a:rPr lang="en-US" sz="1800" b="0" i="0" dirty="0">
                <a:solidFill>
                  <a:schemeClr val="tx1"/>
                </a:solidFill>
                <a:effectLst/>
                <a:latin typeface="Times New Roman" panose="02020603050405020304" pitchFamily="18" charset="0"/>
                <a:cs typeface="Times New Roman" panose="02020603050405020304" pitchFamily="18" charset="0"/>
              </a:rPr>
              <a:t>- Implement Functionality</a:t>
            </a:r>
          </a:p>
          <a:p>
            <a:pPr algn="l">
              <a:lnSpc>
                <a:spcPct val="150000"/>
              </a:lnSpc>
            </a:pPr>
            <a:r>
              <a:rPr lang="en-US" sz="1800" b="0" i="0" dirty="0">
                <a:solidFill>
                  <a:schemeClr val="tx1"/>
                </a:solidFill>
                <a:effectLst/>
                <a:latin typeface="Times New Roman" panose="02020603050405020304" pitchFamily="18" charset="0"/>
                <a:cs typeface="Times New Roman" panose="02020603050405020304" pitchFamily="18" charset="0"/>
              </a:rPr>
              <a:t>- Test and Debug</a:t>
            </a:r>
          </a:p>
          <a:p>
            <a:pPr algn="l">
              <a:lnSpc>
                <a:spcPct val="150000"/>
              </a:lnSpc>
            </a:pPr>
            <a:r>
              <a:rPr lang="en-US" sz="1800" b="0" i="0" dirty="0">
                <a:solidFill>
                  <a:schemeClr val="tx1"/>
                </a:solidFill>
                <a:effectLst/>
                <a:latin typeface="Times New Roman" panose="02020603050405020304" pitchFamily="18" charset="0"/>
                <a:cs typeface="Times New Roman" panose="02020603050405020304" pitchFamily="18" charset="0"/>
              </a:rPr>
              <a:t>- Deploy</a:t>
            </a:r>
          </a:p>
        </p:txBody>
      </p:sp>
      <p:sp>
        <p:nvSpPr>
          <p:cNvPr id="106" name="Rectangle: Rounded Corners 105">
            <a:extLst>
              <a:ext uri="{FF2B5EF4-FFF2-40B4-BE49-F238E27FC236}">
                <a16:creationId xmlns:a16="http://schemas.microsoft.com/office/drawing/2014/main" id="{E41BE409-B585-C640-9A27-FD5AB9204EB3}"/>
              </a:ext>
            </a:extLst>
          </p:cNvPr>
          <p:cNvSpPr/>
          <p:nvPr/>
        </p:nvSpPr>
        <p:spPr>
          <a:xfrm>
            <a:off x="2557543" y="1126871"/>
            <a:ext cx="3535080" cy="478857"/>
          </a:xfrm>
          <a:prstGeom prst="round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2"/>
                </a:solidFill>
                <a:latin typeface="Times New Roman" panose="02020603050405020304" pitchFamily="18" charset="0"/>
                <a:cs typeface="Times New Roman" panose="02020603050405020304" pitchFamily="18" charset="0"/>
              </a:rPr>
              <a:t>Identify High-Level Components</a:t>
            </a:r>
          </a:p>
        </p:txBody>
      </p:sp>
    </p:spTree>
    <p:extLst>
      <p:ext uri="{BB962C8B-B14F-4D97-AF65-F5344CB8AC3E}">
        <p14:creationId xmlns:p14="http://schemas.microsoft.com/office/powerpoint/2010/main" val="25808083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3398;p64">
            <a:extLst>
              <a:ext uri="{FF2B5EF4-FFF2-40B4-BE49-F238E27FC236}">
                <a16:creationId xmlns:a16="http://schemas.microsoft.com/office/drawing/2014/main" id="{60C4D629-F2BF-BA53-B297-01CA6D3C45BB}"/>
              </a:ext>
            </a:extLst>
          </p:cNvPr>
          <p:cNvSpPr txBox="1">
            <a:spLocks/>
          </p:cNvSpPr>
          <p:nvPr/>
        </p:nvSpPr>
        <p:spPr>
          <a:xfrm>
            <a:off x="778755" y="169580"/>
            <a:ext cx="7053321" cy="10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1pPr>
            <a:lvl2pPr marR="0" lvl="1"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2pPr>
            <a:lvl3pPr marR="0" lvl="2"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3pPr>
            <a:lvl4pPr marR="0" lvl="3"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4pPr>
            <a:lvl5pPr marR="0" lvl="4"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5pPr>
            <a:lvl6pPr marR="0" lvl="5"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6pPr>
            <a:lvl7pPr marR="0" lvl="6"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7pPr>
            <a:lvl8pPr marR="0" lvl="7"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8pPr>
            <a:lvl9pPr marR="0" lvl="8"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9pPr>
          </a:lstStyle>
          <a:p>
            <a:pPr algn="l"/>
            <a:r>
              <a:rPr lang="en-US" sz="3600" b="1" dirty="0">
                <a:latin typeface="Times New Roman" panose="02020603050405020304" pitchFamily="18" charset="0"/>
                <a:cs typeface="Times New Roman" panose="02020603050405020304" pitchFamily="18" charset="0"/>
              </a:rPr>
              <a:t>After breaking down: </a:t>
            </a:r>
          </a:p>
          <a:p>
            <a:pPr algn="l"/>
            <a:r>
              <a:rPr lang="en-US" sz="1600" b="1" dirty="0">
                <a:latin typeface="Times New Roman" panose="02020603050405020304" pitchFamily="18" charset="0"/>
                <a:cs typeface="Times New Roman" panose="02020603050405020304" pitchFamily="18" charset="0"/>
              </a:rPr>
              <a:t>Examples: 2 High-Level Components</a:t>
            </a:r>
            <a:endParaRPr lang="en-US" sz="1600" dirty="0">
              <a:latin typeface="Times New Roman" panose="02020603050405020304" pitchFamily="18" charset="0"/>
              <a:cs typeface="Times New Roman" panose="02020603050405020304" pitchFamily="18" charset="0"/>
            </a:endParaRPr>
          </a:p>
        </p:txBody>
      </p:sp>
      <p:grpSp>
        <p:nvGrpSpPr>
          <p:cNvPr id="6" name="Google Shape;3413;p64">
            <a:extLst>
              <a:ext uri="{FF2B5EF4-FFF2-40B4-BE49-F238E27FC236}">
                <a16:creationId xmlns:a16="http://schemas.microsoft.com/office/drawing/2014/main" id="{1B62C516-679E-2389-A15E-FD7FD00CF20B}"/>
              </a:ext>
            </a:extLst>
          </p:cNvPr>
          <p:cNvGrpSpPr/>
          <p:nvPr/>
        </p:nvGrpSpPr>
        <p:grpSpPr>
          <a:xfrm rot="2822299" flipH="1">
            <a:off x="-580502" y="998952"/>
            <a:ext cx="1173359" cy="1072461"/>
            <a:chOff x="3006525" y="2403000"/>
            <a:chExt cx="1173375" cy="1072475"/>
          </a:xfrm>
        </p:grpSpPr>
        <p:sp>
          <p:nvSpPr>
            <p:cNvPr id="7" name="Google Shape;3414;p64">
              <a:extLst>
                <a:ext uri="{FF2B5EF4-FFF2-40B4-BE49-F238E27FC236}">
                  <a16:creationId xmlns:a16="http://schemas.microsoft.com/office/drawing/2014/main" id="{F6742E24-B335-F9E2-86BF-A12DE65BD563}"/>
                </a:ext>
              </a:extLst>
            </p:cNvPr>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rgbClr val="FFFFFF"/>
            </a:solidFill>
            <a:ln w="19050" cap="flat" cmpd="sng">
              <a:solidFill>
                <a:schemeClr val="dk1"/>
              </a:solidFill>
              <a:prstDash val="solid"/>
              <a:round/>
              <a:headEnd type="none" w="sm" len="sm"/>
              <a:tailEnd type="none" w="sm" len="sm"/>
            </a:ln>
            <a:effectLst>
              <a:outerShdw blurRad="57150" dist="28575" dir="75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15;p64">
              <a:extLst>
                <a:ext uri="{FF2B5EF4-FFF2-40B4-BE49-F238E27FC236}">
                  <a16:creationId xmlns:a16="http://schemas.microsoft.com/office/drawing/2014/main" id="{C082E622-6AB1-E819-C962-12EF49C2D4FC}"/>
                </a:ext>
              </a:extLst>
            </p:cNvPr>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16;p64">
              <a:extLst>
                <a:ext uri="{FF2B5EF4-FFF2-40B4-BE49-F238E27FC236}">
                  <a16:creationId xmlns:a16="http://schemas.microsoft.com/office/drawing/2014/main" id="{2528D012-8AD8-72F2-9FB5-A07D35188F4B}"/>
                </a:ext>
              </a:extLst>
            </p:cNvPr>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417;p64">
            <a:extLst>
              <a:ext uri="{FF2B5EF4-FFF2-40B4-BE49-F238E27FC236}">
                <a16:creationId xmlns:a16="http://schemas.microsoft.com/office/drawing/2014/main" id="{AC2A966B-9145-1DF0-E478-394A81849E26}"/>
              </a:ext>
            </a:extLst>
          </p:cNvPr>
          <p:cNvGrpSpPr/>
          <p:nvPr/>
        </p:nvGrpSpPr>
        <p:grpSpPr>
          <a:xfrm flipH="1">
            <a:off x="8515564" y="4466127"/>
            <a:ext cx="1117125" cy="948525"/>
            <a:chOff x="218688" y="3870863"/>
            <a:chExt cx="1117125" cy="948525"/>
          </a:xfrm>
        </p:grpSpPr>
        <p:sp>
          <p:nvSpPr>
            <p:cNvPr id="11" name="Google Shape;3418;p64">
              <a:extLst>
                <a:ext uri="{FF2B5EF4-FFF2-40B4-BE49-F238E27FC236}">
                  <a16:creationId xmlns:a16="http://schemas.microsoft.com/office/drawing/2014/main" id="{6B1772EC-3FCD-6BF7-BE4B-A3AD6466ECA9}"/>
                </a:ext>
              </a:extLst>
            </p:cNvPr>
            <p:cNvSpPr/>
            <p:nvPr/>
          </p:nvSpPr>
          <p:spPr>
            <a:xfrm>
              <a:off x="218688" y="3870863"/>
              <a:ext cx="1117125" cy="948525"/>
            </a:xfrm>
            <a:custGeom>
              <a:avLst/>
              <a:gdLst/>
              <a:ahLst/>
              <a:cxnLst/>
              <a:rect l="l" t="t" r="r" b="b"/>
              <a:pathLst>
                <a:path w="44685" h="37941" extrusionOk="0">
                  <a:moveTo>
                    <a:pt x="26524" y="0"/>
                  </a:moveTo>
                  <a:cubicBezTo>
                    <a:pt x="19176" y="0"/>
                    <a:pt x="11686" y="3384"/>
                    <a:pt x="8347" y="8520"/>
                  </a:cubicBezTo>
                  <a:cubicBezTo>
                    <a:pt x="4692" y="14175"/>
                    <a:pt x="1" y="27868"/>
                    <a:pt x="12717" y="35107"/>
                  </a:cubicBezTo>
                  <a:cubicBezTo>
                    <a:pt x="15229" y="36559"/>
                    <a:pt x="17967" y="37726"/>
                    <a:pt x="20896" y="37940"/>
                  </a:cubicBezTo>
                  <a:cubicBezTo>
                    <a:pt x="20937" y="37940"/>
                    <a:pt x="20979" y="37941"/>
                    <a:pt x="21020" y="37941"/>
                  </a:cubicBezTo>
                  <a:cubicBezTo>
                    <a:pt x="32272" y="37941"/>
                    <a:pt x="41135" y="28235"/>
                    <a:pt x="43911" y="17902"/>
                  </a:cubicBezTo>
                  <a:cubicBezTo>
                    <a:pt x="44304" y="16449"/>
                    <a:pt x="44685" y="14866"/>
                    <a:pt x="44304" y="13378"/>
                  </a:cubicBezTo>
                  <a:cubicBezTo>
                    <a:pt x="41956" y="3810"/>
                    <a:pt x="34320" y="0"/>
                    <a:pt x="26524" y="0"/>
                  </a:cubicBezTo>
                  <a:close/>
                </a:path>
              </a:pathLst>
            </a:custGeom>
            <a:solidFill>
              <a:schemeClr val="dk1"/>
            </a:solidFill>
            <a:ln w="38100" cap="flat" cmpd="sng">
              <a:solidFill>
                <a:schemeClr val="dk1"/>
              </a:solidFill>
              <a:prstDash val="solid"/>
              <a:round/>
              <a:headEnd type="none" w="sm" len="sm"/>
              <a:tailEnd type="none" w="sm" len="sm"/>
            </a:ln>
            <a:effectLst>
              <a:outerShdw blurRad="57150" dist="47625" dir="63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19;p64">
              <a:extLst>
                <a:ext uri="{FF2B5EF4-FFF2-40B4-BE49-F238E27FC236}">
                  <a16:creationId xmlns:a16="http://schemas.microsoft.com/office/drawing/2014/main" id="{C6F4CFD4-6672-ABCC-B312-DE3A36853281}"/>
                </a:ext>
              </a:extLst>
            </p:cNvPr>
            <p:cNvSpPr/>
            <p:nvPr/>
          </p:nvSpPr>
          <p:spPr>
            <a:xfrm>
              <a:off x="235363" y="3883738"/>
              <a:ext cx="1086175" cy="922550"/>
            </a:xfrm>
            <a:custGeom>
              <a:avLst/>
              <a:gdLst/>
              <a:ahLst/>
              <a:cxnLst/>
              <a:rect l="l" t="t" r="r" b="b"/>
              <a:pathLst>
                <a:path w="43447" h="36902" extrusionOk="0">
                  <a:moveTo>
                    <a:pt x="25805" y="1"/>
                  </a:moveTo>
                  <a:cubicBezTo>
                    <a:pt x="18656" y="1"/>
                    <a:pt x="11369" y="3291"/>
                    <a:pt x="8132" y="8279"/>
                  </a:cubicBezTo>
                  <a:cubicBezTo>
                    <a:pt x="4560" y="13791"/>
                    <a:pt x="0" y="27114"/>
                    <a:pt x="12371" y="34163"/>
                  </a:cubicBezTo>
                  <a:cubicBezTo>
                    <a:pt x="14812" y="35544"/>
                    <a:pt x="17467" y="36699"/>
                    <a:pt x="20324" y="36901"/>
                  </a:cubicBezTo>
                  <a:cubicBezTo>
                    <a:pt x="20366" y="36902"/>
                    <a:pt x="20407" y="36902"/>
                    <a:pt x="20448" y="36902"/>
                  </a:cubicBezTo>
                  <a:cubicBezTo>
                    <a:pt x="31403" y="36902"/>
                    <a:pt x="40016" y="27458"/>
                    <a:pt x="42708" y="17399"/>
                  </a:cubicBezTo>
                  <a:cubicBezTo>
                    <a:pt x="43089" y="15994"/>
                    <a:pt x="43446" y="14446"/>
                    <a:pt x="43089" y="12994"/>
                  </a:cubicBezTo>
                  <a:cubicBezTo>
                    <a:pt x="40810" y="3699"/>
                    <a:pt x="33385" y="1"/>
                    <a:pt x="258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420;p64">
              <a:extLst>
                <a:ext uri="{FF2B5EF4-FFF2-40B4-BE49-F238E27FC236}">
                  <a16:creationId xmlns:a16="http://schemas.microsoft.com/office/drawing/2014/main" id="{346EBA85-996B-75E3-8686-2CD99C6B834D}"/>
                </a:ext>
              </a:extLst>
            </p:cNvPr>
            <p:cNvSpPr/>
            <p:nvPr/>
          </p:nvSpPr>
          <p:spPr>
            <a:xfrm>
              <a:off x="364838" y="4193088"/>
              <a:ext cx="44075" cy="359000"/>
            </a:xfrm>
            <a:custGeom>
              <a:avLst/>
              <a:gdLst/>
              <a:ahLst/>
              <a:cxnLst/>
              <a:rect l="l" t="t" r="r" b="b"/>
              <a:pathLst>
                <a:path w="1763" h="14360" extrusionOk="0">
                  <a:moveTo>
                    <a:pt x="858" y="0"/>
                  </a:moveTo>
                  <a:cubicBezTo>
                    <a:pt x="798" y="131"/>
                    <a:pt x="751" y="274"/>
                    <a:pt x="691" y="405"/>
                  </a:cubicBezTo>
                  <a:cubicBezTo>
                    <a:pt x="739" y="584"/>
                    <a:pt x="775" y="774"/>
                    <a:pt x="810" y="953"/>
                  </a:cubicBezTo>
                  <a:cubicBezTo>
                    <a:pt x="1394" y="3525"/>
                    <a:pt x="1548" y="6061"/>
                    <a:pt x="1120" y="8704"/>
                  </a:cubicBezTo>
                  <a:cubicBezTo>
                    <a:pt x="834" y="10418"/>
                    <a:pt x="394" y="12085"/>
                    <a:pt x="1" y="13788"/>
                  </a:cubicBezTo>
                  <a:lnTo>
                    <a:pt x="227" y="14359"/>
                  </a:lnTo>
                  <a:cubicBezTo>
                    <a:pt x="596" y="12609"/>
                    <a:pt x="1060" y="10871"/>
                    <a:pt x="1370" y="9097"/>
                  </a:cubicBezTo>
                  <a:cubicBezTo>
                    <a:pt x="1763" y="6787"/>
                    <a:pt x="1763" y="4525"/>
                    <a:pt x="1346" y="2239"/>
                  </a:cubicBezTo>
                  <a:cubicBezTo>
                    <a:pt x="1215" y="1477"/>
                    <a:pt x="1036" y="727"/>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421;p64">
              <a:extLst>
                <a:ext uri="{FF2B5EF4-FFF2-40B4-BE49-F238E27FC236}">
                  <a16:creationId xmlns:a16="http://schemas.microsoft.com/office/drawing/2014/main" id="{D14667EA-A36A-3EB1-65B8-84945434B44D}"/>
                </a:ext>
              </a:extLst>
            </p:cNvPr>
            <p:cNvSpPr/>
            <p:nvPr/>
          </p:nvSpPr>
          <p:spPr>
            <a:xfrm>
              <a:off x="374363" y="4100813"/>
              <a:ext cx="81575" cy="469725"/>
            </a:xfrm>
            <a:custGeom>
              <a:avLst/>
              <a:gdLst/>
              <a:ahLst/>
              <a:cxnLst/>
              <a:rect l="l" t="t" r="r" b="b"/>
              <a:pathLst>
                <a:path w="3263" h="18789" extrusionOk="0">
                  <a:moveTo>
                    <a:pt x="2310" y="1"/>
                  </a:moveTo>
                  <a:cubicBezTo>
                    <a:pt x="2239" y="120"/>
                    <a:pt x="2179" y="227"/>
                    <a:pt x="2108" y="346"/>
                  </a:cubicBezTo>
                  <a:cubicBezTo>
                    <a:pt x="2132" y="453"/>
                    <a:pt x="2168" y="548"/>
                    <a:pt x="2191" y="667"/>
                  </a:cubicBezTo>
                  <a:cubicBezTo>
                    <a:pt x="2572" y="1965"/>
                    <a:pt x="2799" y="3322"/>
                    <a:pt x="2870" y="4692"/>
                  </a:cubicBezTo>
                  <a:cubicBezTo>
                    <a:pt x="3013" y="7513"/>
                    <a:pt x="2465" y="10180"/>
                    <a:pt x="1584" y="12800"/>
                  </a:cubicBezTo>
                  <a:cubicBezTo>
                    <a:pt x="977" y="14633"/>
                    <a:pt x="358" y="16443"/>
                    <a:pt x="1" y="18348"/>
                  </a:cubicBezTo>
                  <a:cubicBezTo>
                    <a:pt x="60" y="18503"/>
                    <a:pt x="132" y="18634"/>
                    <a:pt x="191" y="18789"/>
                  </a:cubicBezTo>
                  <a:cubicBezTo>
                    <a:pt x="513" y="16955"/>
                    <a:pt x="1084" y="15193"/>
                    <a:pt x="1691" y="13431"/>
                  </a:cubicBezTo>
                  <a:cubicBezTo>
                    <a:pt x="2477" y="11133"/>
                    <a:pt x="3120" y="8823"/>
                    <a:pt x="3191" y="6358"/>
                  </a:cubicBezTo>
                  <a:cubicBezTo>
                    <a:pt x="3263" y="4168"/>
                    <a:pt x="2930" y="2060"/>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422;p64">
              <a:extLst>
                <a:ext uri="{FF2B5EF4-FFF2-40B4-BE49-F238E27FC236}">
                  <a16:creationId xmlns:a16="http://schemas.microsoft.com/office/drawing/2014/main" id="{6E792E6D-4B9A-AEAB-36DC-B669D64A44AD}"/>
                </a:ext>
              </a:extLst>
            </p:cNvPr>
            <p:cNvSpPr/>
            <p:nvPr/>
          </p:nvSpPr>
          <p:spPr>
            <a:xfrm>
              <a:off x="432713" y="4084138"/>
              <a:ext cx="61625" cy="575100"/>
            </a:xfrm>
            <a:custGeom>
              <a:avLst/>
              <a:gdLst/>
              <a:ahLst/>
              <a:cxnLst/>
              <a:rect l="l" t="t" r="r" b="b"/>
              <a:pathLst>
                <a:path w="2465" h="23004" extrusionOk="0">
                  <a:moveTo>
                    <a:pt x="429" y="1"/>
                  </a:moveTo>
                  <a:cubicBezTo>
                    <a:pt x="369" y="84"/>
                    <a:pt x="298" y="191"/>
                    <a:pt x="238" y="287"/>
                  </a:cubicBezTo>
                  <a:cubicBezTo>
                    <a:pt x="226" y="298"/>
                    <a:pt x="226" y="310"/>
                    <a:pt x="203" y="322"/>
                  </a:cubicBezTo>
                  <a:cubicBezTo>
                    <a:pt x="953" y="2430"/>
                    <a:pt x="1846" y="4513"/>
                    <a:pt x="2024" y="6454"/>
                  </a:cubicBezTo>
                  <a:cubicBezTo>
                    <a:pt x="2310" y="9359"/>
                    <a:pt x="1572" y="12229"/>
                    <a:pt x="965" y="15015"/>
                  </a:cubicBezTo>
                  <a:cubicBezTo>
                    <a:pt x="417" y="17515"/>
                    <a:pt x="0" y="20015"/>
                    <a:pt x="12" y="22611"/>
                  </a:cubicBezTo>
                  <a:cubicBezTo>
                    <a:pt x="131" y="22742"/>
                    <a:pt x="250" y="22873"/>
                    <a:pt x="381" y="23004"/>
                  </a:cubicBezTo>
                  <a:cubicBezTo>
                    <a:pt x="346" y="20480"/>
                    <a:pt x="679" y="18003"/>
                    <a:pt x="1215" y="15550"/>
                  </a:cubicBezTo>
                  <a:cubicBezTo>
                    <a:pt x="1750" y="13062"/>
                    <a:pt x="2405" y="10562"/>
                    <a:pt x="2441" y="7990"/>
                  </a:cubicBezTo>
                  <a:cubicBezTo>
                    <a:pt x="2465" y="5466"/>
                    <a:pt x="1679" y="3204"/>
                    <a:pt x="786" y="918"/>
                  </a:cubicBezTo>
                  <a:cubicBezTo>
                    <a:pt x="667" y="608"/>
                    <a:pt x="548" y="310"/>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423;p64">
              <a:extLst>
                <a:ext uri="{FF2B5EF4-FFF2-40B4-BE49-F238E27FC236}">
                  <a16:creationId xmlns:a16="http://schemas.microsoft.com/office/drawing/2014/main" id="{CD67CDC1-C665-ED0D-BDE4-D548AD30083C}"/>
                </a:ext>
              </a:extLst>
            </p:cNvPr>
            <p:cNvSpPr/>
            <p:nvPr/>
          </p:nvSpPr>
          <p:spPr>
            <a:xfrm>
              <a:off x="450563" y="4024313"/>
              <a:ext cx="75925" cy="656950"/>
            </a:xfrm>
            <a:custGeom>
              <a:avLst/>
              <a:gdLst/>
              <a:ahLst/>
              <a:cxnLst/>
              <a:rect l="l" t="t" r="r" b="b"/>
              <a:pathLst>
                <a:path w="3037" h="26278" extrusionOk="0">
                  <a:moveTo>
                    <a:pt x="1751" y="1"/>
                  </a:moveTo>
                  <a:cubicBezTo>
                    <a:pt x="1667" y="84"/>
                    <a:pt x="1560" y="179"/>
                    <a:pt x="1465" y="263"/>
                  </a:cubicBezTo>
                  <a:cubicBezTo>
                    <a:pt x="2275" y="3418"/>
                    <a:pt x="2751" y="6668"/>
                    <a:pt x="2572" y="9942"/>
                  </a:cubicBezTo>
                  <a:cubicBezTo>
                    <a:pt x="2441" y="12705"/>
                    <a:pt x="1620" y="15181"/>
                    <a:pt x="894" y="17777"/>
                  </a:cubicBezTo>
                  <a:cubicBezTo>
                    <a:pt x="203" y="20253"/>
                    <a:pt x="1" y="22789"/>
                    <a:pt x="191" y="25385"/>
                  </a:cubicBezTo>
                  <a:cubicBezTo>
                    <a:pt x="203" y="25575"/>
                    <a:pt x="227" y="25790"/>
                    <a:pt x="239" y="25992"/>
                  </a:cubicBezTo>
                  <a:cubicBezTo>
                    <a:pt x="346" y="26099"/>
                    <a:pt x="441" y="26194"/>
                    <a:pt x="548" y="26278"/>
                  </a:cubicBezTo>
                  <a:cubicBezTo>
                    <a:pt x="536" y="26171"/>
                    <a:pt x="513" y="26051"/>
                    <a:pt x="513" y="25956"/>
                  </a:cubicBezTo>
                  <a:cubicBezTo>
                    <a:pt x="263" y="23218"/>
                    <a:pt x="441" y="20503"/>
                    <a:pt x="1167" y="17872"/>
                  </a:cubicBezTo>
                  <a:cubicBezTo>
                    <a:pt x="1858" y="15419"/>
                    <a:pt x="2644" y="13074"/>
                    <a:pt x="2846" y="10490"/>
                  </a:cubicBezTo>
                  <a:cubicBezTo>
                    <a:pt x="3037" y="7930"/>
                    <a:pt x="2810" y="5358"/>
                    <a:pt x="2358" y="2858"/>
                  </a:cubicBezTo>
                  <a:cubicBezTo>
                    <a:pt x="2203" y="1882"/>
                    <a:pt x="1989" y="929"/>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24;p64">
              <a:extLst>
                <a:ext uri="{FF2B5EF4-FFF2-40B4-BE49-F238E27FC236}">
                  <a16:creationId xmlns:a16="http://schemas.microsoft.com/office/drawing/2014/main" id="{56B0714E-FB2D-CEE3-EF05-C8FB8E230768}"/>
                </a:ext>
              </a:extLst>
            </p:cNvPr>
            <p:cNvSpPr/>
            <p:nvPr/>
          </p:nvSpPr>
          <p:spPr>
            <a:xfrm>
              <a:off x="501463" y="4012713"/>
              <a:ext cx="69675" cy="704575"/>
            </a:xfrm>
            <a:custGeom>
              <a:avLst/>
              <a:gdLst/>
              <a:ahLst/>
              <a:cxnLst/>
              <a:rect l="l" t="t" r="r" b="b"/>
              <a:pathLst>
                <a:path w="2787" h="28183" extrusionOk="0">
                  <a:moveTo>
                    <a:pt x="286" y="0"/>
                  </a:moveTo>
                  <a:cubicBezTo>
                    <a:pt x="179" y="84"/>
                    <a:pt x="96" y="155"/>
                    <a:pt x="1" y="250"/>
                  </a:cubicBezTo>
                  <a:cubicBezTo>
                    <a:pt x="965" y="3691"/>
                    <a:pt x="1941" y="7108"/>
                    <a:pt x="2239" y="10728"/>
                  </a:cubicBezTo>
                  <a:cubicBezTo>
                    <a:pt x="2453" y="13526"/>
                    <a:pt x="2144" y="16252"/>
                    <a:pt x="1548" y="18991"/>
                  </a:cubicBezTo>
                  <a:cubicBezTo>
                    <a:pt x="1013" y="21455"/>
                    <a:pt x="346" y="23896"/>
                    <a:pt x="96" y="26444"/>
                  </a:cubicBezTo>
                  <a:cubicBezTo>
                    <a:pt x="48" y="26932"/>
                    <a:pt x="12" y="27420"/>
                    <a:pt x="1" y="27920"/>
                  </a:cubicBezTo>
                  <a:cubicBezTo>
                    <a:pt x="132" y="28004"/>
                    <a:pt x="251" y="28099"/>
                    <a:pt x="393" y="28182"/>
                  </a:cubicBezTo>
                  <a:cubicBezTo>
                    <a:pt x="453" y="25003"/>
                    <a:pt x="1382" y="21729"/>
                    <a:pt x="2013" y="18693"/>
                  </a:cubicBezTo>
                  <a:cubicBezTo>
                    <a:pt x="2537" y="16157"/>
                    <a:pt x="2787" y="13621"/>
                    <a:pt x="2596" y="11025"/>
                  </a:cubicBezTo>
                  <a:cubicBezTo>
                    <a:pt x="2394" y="8418"/>
                    <a:pt x="1846" y="5882"/>
                    <a:pt x="1191" y="3370"/>
                  </a:cubicBezTo>
                  <a:cubicBezTo>
                    <a:pt x="894" y="2263"/>
                    <a:pt x="596" y="1131"/>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425;p64">
              <a:extLst>
                <a:ext uri="{FF2B5EF4-FFF2-40B4-BE49-F238E27FC236}">
                  <a16:creationId xmlns:a16="http://schemas.microsoft.com/office/drawing/2014/main" id="{F6D1BEBB-00AD-F768-F40D-4B155C520FB9}"/>
                </a:ext>
              </a:extLst>
            </p:cNvPr>
            <p:cNvSpPr/>
            <p:nvPr/>
          </p:nvSpPr>
          <p:spPr>
            <a:xfrm>
              <a:off x="528563" y="3984738"/>
              <a:ext cx="102700" cy="748925"/>
            </a:xfrm>
            <a:custGeom>
              <a:avLst/>
              <a:gdLst/>
              <a:ahLst/>
              <a:cxnLst/>
              <a:rect l="l" t="t" r="r" b="b"/>
              <a:pathLst>
                <a:path w="4108" h="29957" extrusionOk="0">
                  <a:moveTo>
                    <a:pt x="655" y="0"/>
                  </a:moveTo>
                  <a:cubicBezTo>
                    <a:pt x="524" y="95"/>
                    <a:pt x="393" y="179"/>
                    <a:pt x="274" y="286"/>
                  </a:cubicBezTo>
                  <a:cubicBezTo>
                    <a:pt x="1572" y="3108"/>
                    <a:pt x="3191" y="5822"/>
                    <a:pt x="3512" y="9025"/>
                  </a:cubicBezTo>
                  <a:cubicBezTo>
                    <a:pt x="4108" y="15073"/>
                    <a:pt x="1000" y="20610"/>
                    <a:pt x="226" y="26468"/>
                  </a:cubicBezTo>
                  <a:cubicBezTo>
                    <a:pt x="83" y="27551"/>
                    <a:pt x="0" y="28647"/>
                    <a:pt x="48" y="29766"/>
                  </a:cubicBezTo>
                  <a:cubicBezTo>
                    <a:pt x="155" y="29825"/>
                    <a:pt x="274" y="29897"/>
                    <a:pt x="381" y="29956"/>
                  </a:cubicBezTo>
                  <a:cubicBezTo>
                    <a:pt x="214" y="25968"/>
                    <a:pt x="1584" y="21919"/>
                    <a:pt x="2655" y="18086"/>
                  </a:cubicBezTo>
                  <a:cubicBezTo>
                    <a:pt x="3429" y="15347"/>
                    <a:pt x="4096" y="12478"/>
                    <a:pt x="3917" y="9573"/>
                  </a:cubicBezTo>
                  <a:cubicBezTo>
                    <a:pt x="3774" y="7061"/>
                    <a:pt x="2881" y="4798"/>
                    <a:pt x="1846" y="2608"/>
                  </a:cubicBezTo>
                  <a:cubicBezTo>
                    <a:pt x="1441" y="1727"/>
                    <a:pt x="1024" y="881"/>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426;p64">
              <a:extLst>
                <a:ext uri="{FF2B5EF4-FFF2-40B4-BE49-F238E27FC236}">
                  <a16:creationId xmlns:a16="http://schemas.microsoft.com/office/drawing/2014/main" id="{179D92E1-E58F-AED5-A3F6-4D54E88BA423}"/>
                </a:ext>
              </a:extLst>
            </p:cNvPr>
            <p:cNvSpPr/>
            <p:nvPr/>
          </p:nvSpPr>
          <p:spPr>
            <a:xfrm>
              <a:off x="586588" y="3949913"/>
              <a:ext cx="74750" cy="817075"/>
            </a:xfrm>
            <a:custGeom>
              <a:avLst/>
              <a:gdLst/>
              <a:ahLst/>
              <a:cxnLst/>
              <a:rect l="l" t="t" r="r" b="b"/>
              <a:pathLst>
                <a:path w="2990" h="32683" extrusionOk="0">
                  <a:moveTo>
                    <a:pt x="703" y="0"/>
                  </a:moveTo>
                  <a:cubicBezTo>
                    <a:pt x="632" y="24"/>
                    <a:pt x="572" y="72"/>
                    <a:pt x="489" y="95"/>
                  </a:cubicBezTo>
                  <a:cubicBezTo>
                    <a:pt x="1025" y="1322"/>
                    <a:pt x="1430" y="2619"/>
                    <a:pt x="1703" y="3989"/>
                  </a:cubicBezTo>
                  <a:cubicBezTo>
                    <a:pt x="2168" y="6489"/>
                    <a:pt x="2203" y="9061"/>
                    <a:pt x="2049" y="11585"/>
                  </a:cubicBezTo>
                  <a:cubicBezTo>
                    <a:pt x="1656" y="17181"/>
                    <a:pt x="239" y="22634"/>
                    <a:pt x="48" y="28254"/>
                  </a:cubicBezTo>
                  <a:cubicBezTo>
                    <a:pt x="1" y="29647"/>
                    <a:pt x="13" y="31075"/>
                    <a:pt x="167" y="32480"/>
                  </a:cubicBezTo>
                  <a:cubicBezTo>
                    <a:pt x="310" y="32564"/>
                    <a:pt x="453" y="32611"/>
                    <a:pt x="596" y="32683"/>
                  </a:cubicBezTo>
                  <a:cubicBezTo>
                    <a:pt x="453" y="31373"/>
                    <a:pt x="394" y="30028"/>
                    <a:pt x="417" y="28670"/>
                  </a:cubicBezTo>
                  <a:cubicBezTo>
                    <a:pt x="489" y="25789"/>
                    <a:pt x="894" y="22943"/>
                    <a:pt x="1322" y="20098"/>
                  </a:cubicBezTo>
                  <a:cubicBezTo>
                    <a:pt x="2132" y="14883"/>
                    <a:pt x="2989" y="9537"/>
                    <a:pt x="2001" y="4263"/>
                  </a:cubicBezTo>
                  <a:cubicBezTo>
                    <a:pt x="1715" y="2810"/>
                    <a:pt x="1299" y="1334"/>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427;p64">
              <a:extLst>
                <a:ext uri="{FF2B5EF4-FFF2-40B4-BE49-F238E27FC236}">
                  <a16:creationId xmlns:a16="http://schemas.microsoft.com/office/drawing/2014/main" id="{7F0A2DF2-035A-2043-226C-1A60BDE701A2}"/>
                </a:ext>
              </a:extLst>
            </p:cNvPr>
            <p:cNvSpPr/>
            <p:nvPr/>
          </p:nvSpPr>
          <p:spPr>
            <a:xfrm>
              <a:off x="606538" y="3933538"/>
              <a:ext cx="75025" cy="842375"/>
            </a:xfrm>
            <a:custGeom>
              <a:avLst/>
              <a:gdLst/>
              <a:ahLst/>
              <a:cxnLst/>
              <a:rect l="l" t="t" r="r" b="b"/>
              <a:pathLst>
                <a:path w="3001" h="33695" extrusionOk="0">
                  <a:moveTo>
                    <a:pt x="1370" y="0"/>
                  </a:moveTo>
                  <a:lnTo>
                    <a:pt x="1048" y="131"/>
                  </a:lnTo>
                  <a:cubicBezTo>
                    <a:pt x="1560" y="1870"/>
                    <a:pt x="2025" y="3632"/>
                    <a:pt x="2298" y="5441"/>
                  </a:cubicBezTo>
                  <a:cubicBezTo>
                    <a:pt x="2703" y="8168"/>
                    <a:pt x="2644" y="10871"/>
                    <a:pt x="2144" y="13609"/>
                  </a:cubicBezTo>
                  <a:cubicBezTo>
                    <a:pt x="1679" y="16086"/>
                    <a:pt x="1013" y="18514"/>
                    <a:pt x="608" y="20991"/>
                  </a:cubicBezTo>
                  <a:cubicBezTo>
                    <a:pt x="191" y="23515"/>
                    <a:pt x="0" y="26051"/>
                    <a:pt x="12" y="28611"/>
                  </a:cubicBezTo>
                  <a:cubicBezTo>
                    <a:pt x="24" y="30254"/>
                    <a:pt x="96" y="31921"/>
                    <a:pt x="298" y="33576"/>
                  </a:cubicBezTo>
                  <a:cubicBezTo>
                    <a:pt x="381" y="33612"/>
                    <a:pt x="477" y="33647"/>
                    <a:pt x="572" y="33695"/>
                  </a:cubicBezTo>
                  <a:cubicBezTo>
                    <a:pt x="143" y="29432"/>
                    <a:pt x="143" y="25218"/>
                    <a:pt x="870" y="20931"/>
                  </a:cubicBezTo>
                  <a:cubicBezTo>
                    <a:pt x="1310" y="18455"/>
                    <a:pt x="1989" y="16038"/>
                    <a:pt x="2453" y="13573"/>
                  </a:cubicBezTo>
                  <a:cubicBezTo>
                    <a:pt x="2894" y="11144"/>
                    <a:pt x="3001" y="8704"/>
                    <a:pt x="2703" y="6227"/>
                  </a:cubicBezTo>
                  <a:cubicBezTo>
                    <a:pt x="2453" y="4132"/>
                    <a:pt x="1965" y="2024"/>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428;p64">
              <a:extLst>
                <a:ext uri="{FF2B5EF4-FFF2-40B4-BE49-F238E27FC236}">
                  <a16:creationId xmlns:a16="http://schemas.microsoft.com/office/drawing/2014/main" id="{4F638FE2-DB26-B862-D3D1-349D83DB52D2}"/>
                </a:ext>
              </a:extLst>
            </p:cNvPr>
            <p:cNvSpPr/>
            <p:nvPr/>
          </p:nvSpPr>
          <p:spPr>
            <a:xfrm>
              <a:off x="614863" y="3924013"/>
              <a:ext cx="96775" cy="858150"/>
            </a:xfrm>
            <a:custGeom>
              <a:avLst/>
              <a:gdLst/>
              <a:ahLst/>
              <a:cxnLst/>
              <a:rect l="l" t="t" r="r" b="b"/>
              <a:pathLst>
                <a:path w="3871" h="34326" extrusionOk="0">
                  <a:moveTo>
                    <a:pt x="1882" y="0"/>
                  </a:moveTo>
                  <a:cubicBezTo>
                    <a:pt x="1823" y="36"/>
                    <a:pt x="1763" y="48"/>
                    <a:pt x="1703" y="72"/>
                  </a:cubicBezTo>
                  <a:cubicBezTo>
                    <a:pt x="3275" y="4287"/>
                    <a:pt x="3870" y="8930"/>
                    <a:pt x="3144" y="13490"/>
                  </a:cubicBezTo>
                  <a:cubicBezTo>
                    <a:pt x="2704" y="16217"/>
                    <a:pt x="1787" y="18788"/>
                    <a:pt x="1096" y="21431"/>
                  </a:cubicBezTo>
                  <a:cubicBezTo>
                    <a:pt x="418" y="23908"/>
                    <a:pt x="1" y="26432"/>
                    <a:pt x="25" y="29028"/>
                  </a:cubicBezTo>
                  <a:cubicBezTo>
                    <a:pt x="37" y="30766"/>
                    <a:pt x="215" y="32504"/>
                    <a:pt x="572" y="34195"/>
                  </a:cubicBezTo>
                  <a:cubicBezTo>
                    <a:pt x="691" y="34231"/>
                    <a:pt x="799" y="34278"/>
                    <a:pt x="918" y="34326"/>
                  </a:cubicBezTo>
                  <a:cubicBezTo>
                    <a:pt x="1" y="30004"/>
                    <a:pt x="251" y="25587"/>
                    <a:pt x="1442" y="21241"/>
                  </a:cubicBezTo>
                  <a:cubicBezTo>
                    <a:pt x="2180" y="18622"/>
                    <a:pt x="3049" y="16026"/>
                    <a:pt x="3466" y="13311"/>
                  </a:cubicBezTo>
                  <a:cubicBezTo>
                    <a:pt x="3823" y="10918"/>
                    <a:pt x="3847" y="8454"/>
                    <a:pt x="3513" y="6061"/>
                  </a:cubicBezTo>
                  <a:cubicBezTo>
                    <a:pt x="3227" y="3965"/>
                    <a:pt x="2692" y="1905"/>
                    <a:pt x="1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429;p64">
              <a:extLst>
                <a:ext uri="{FF2B5EF4-FFF2-40B4-BE49-F238E27FC236}">
                  <a16:creationId xmlns:a16="http://schemas.microsoft.com/office/drawing/2014/main" id="{1F173E80-4EEE-8538-4106-D5ECC73DFDD4}"/>
                </a:ext>
              </a:extLst>
            </p:cNvPr>
            <p:cNvSpPr/>
            <p:nvPr/>
          </p:nvSpPr>
          <p:spPr>
            <a:xfrm>
              <a:off x="674413" y="3913888"/>
              <a:ext cx="61625" cy="889725"/>
            </a:xfrm>
            <a:custGeom>
              <a:avLst/>
              <a:gdLst/>
              <a:ahLst/>
              <a:cxnLst/>
              <a:rect l="l" t="t" r="r" b="b"/>
              <a:pathLst>
                <a:path w="2465" h="35589" extrusionOk="0">
                  <a:moveTo>
                    <a:pt x="584" y="0"/>
                  </a:moveTo>
                  <a:cubicBezTo>
                    <a:pt x="476" y="36"/>
                    <a:pt x="393" y="60"/>
                    <a:pt x="286" y="108"/>
                  </a:cubicBezTo>
                  <a:cubicBezTo>
                    <a:pt x="1667" y="4739"/>
                    <a:pt x="2465" y="9775"/>
                    <a:pt x="1810" y="14562"/>
                  </a:cubicBezTo>
                  <a:cubicBezTo>
                    <a:pt x="1429" y="17300"/>
                    <a:pt x="619" y="19920"/>
                    <a:pt x="286" y="22658"/>
                  </a:cubicBezTo>
                  <a:cubicBezTo>
                    <a:pt x="0" y="25051"/>
                    <a:pt x="0" y="27492"/>
                    <a:pt x="286" y="29897"/>
                  </a:cubicBezTo>
                  <a:cubicBezTo>
                    <a:pt x="524" y="31814"/>
                    <a:pt x="917" y="33719"/>
                    <a:pt x="1524" y="35541"/>
                  </a:cubicBezTo>
                  <a:lnTo>
                    <a:pt x="1834" y="35588"/>
                  </a:lnTo>
                  <a:cubicBezTo>
                    <a:pt x="536" y="31338"/>
                    <a:pt x="12" y="26885"/>
                    <a:pt x="631" y="22360"/>
                  </a:cubicBezTo>
                  <a:cubicBezTo>
                    <a:pt x="988" y="19705"/>
                    <a:pt x="1762" y="17169"/>
                    <a:pt x="2119" y="14514"/>
                  </a:cubicBezTo>
                  <a:cubicBezTo>
                    <a:pt x="2453" y="11930"/>
                    <a:pt x="2369" y="9287"/>
                    <a:pt x="2012" y="6704"/>
                  </a:cubicBezTo>
                  <a:cubicBezTo>
                    <a:pt x="1715" y="4430"/>
                    <a:pt x="1226" y="2191"/>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430;p64">
              <a:extLst>
                <a:ext uri="{FF2B5EF4-FFF2-40B4-BE49-F238E27FC236}">
                  <a16:creationId xmlns:a16="http://schemas.microsoft.com/office/drawing/2014/main" id="{A5EFAC30-D7E6-81B3-6250-1EE4FCB5F3F5}"/>
                </a:ext>
              </a:extLst>
            </p:cNvPr>
            <p:cNvSpPr/>
            <p:nvPr/>
          </p:nvSpPr>
          <p:spPr>
            <a:xfrm>
              <a:off x="699713" y="3901688"/>
              <a:ext cx="85450" cy="904600"/>
            </a:xfrm>
            <a:custGeom>
              <a:avLst/>
              <a:gdLst/>
              <a:ahLst/>
              <a:cxnLst/>
              <a:rect l="l" t="t" r="r" b="b"/>
              <a:pathLst>
                <a:path w="3418" h="36184" extrusionOk="0">
                  <a:moveTo>
                    <a:pt x="1346" y="0"/>
                  </a:moveTo>
                  <a:cubicBezTo>
                    <a:pt x="1298" y="12"/>
                    <a:pt x="1250" y="36"/>
                    <a:pt x="1191" y="36"/>
                  </a:cubicBezTo>
                  <a:cubicBezTo>
                    <a:pt x="2917" y="5037"/>
                    <a:pt x="3405" y="10442"/>
                    <a:pt x="2560" y="15717"/>
                  </a:cubicBezTo>
                  <a:cubicBezTo>
                    <a:pt x="1727" y="20836"/>
                    <a:pt x="0" y="25837"/>
                    <a:pt x="322" y="31123"/>
                  </a:cubicBezTo>
                  <a:cubicBezTo>
                    <a:pt x="417" y="32850"/>
                    <a:pt x="750" y="34576"/>
                    <a:pt x="1369" y="36160"/>
                  </a:cubicBezTo>
                  <a:cubicBezTo>
                    <a:pt x="1488" y="36171"/>
                    <a:pt x="1607" y="36183"/>
                    <a:pt x="1727" y="36183"/>
                  </a:cubicBezTo>
                  <a:cubicBezTo>
                    <a:pt x="95" y="32254"/>
                    <a:pt x="464" y="27694"/>
                    <a:pt x="1298" y="23491"/>
                  </a:cubicBezTo>
                  <a:cubicBezTo>
                    <a:pt x="1834" y="20789"/>
                    <a:pt x="2536" y="18110"/>
                    <a:pt x="2941" y="15395"/>
                  </a:cubicBezTo>
                  <a:cubicBezTo>
                    <a:pt x="3334" y="12752"/>
                    <a:pt x="3417" y="10097"/>
                    <a:pt x="3131" y="7442"/>
                  </a:cubicBezTo>
                  <a:cubicBezTo>
                    <a:pt x="2858" y="4870"/>
                    <a:pt x="2250" y="2382"/>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431;p64">
              <a:extLst>
                <a:ext uri="{FF2B5EF4-FFF2-40B4-BE49-F238E27FC236}">
                  <a16:creationId xmlns:a16="http://schemas.microsoft.com/office/drawing/2014/main" id="{FD074FF1-D3BE-0C77-542E-FFAD88AE194C}"/>
                </a:ext>
              </a:extLst>
            </p:cNvPr>
            <p:cNvSpPr/>
            <p:nvPr/>
          </p:nvSpPr>
          <p:spPr>
            <a:xfrm>
              <a:off x="740488" y="3893638"/>
              <a:ext cx="74125" cy="910850"/>
            </a:xfrm>
            <a:custGeom>
              <a:avLst/>
              <a:gdLst/>
              <a:ahLst/>
              <a:cxnLst/>
              <a:rect l="l" t="t" r="r" b="b"/>
              <a:pathLst>
                <a:path w="2965" h="36434" extrusionOk="0">
                  <a:moveTo>
                    <a:pt x="1262" y="1"/>
                  </a:moveTo>
                  <a:cubicBezTo>
                    <a:pt x="1155" y="13"/>
                    <a:pt x="1072" y="25"/>
                    <a:pt x="965" y="60"/>
                  </a:cubicBezTo>
                  <a:cubicBezTo>
                    <a:pt x="2620" y="5085"/>
                    <a:pt x="2965" y="10407"/>
                    <a:pt x="1751" y="15634"/>
                  </a:cubicBezTo>
                  <a:cubicBezTo>
                    <a:pt x="1155" y="18182"/>
                    <a:pt x="441" y="20658"/>
                    <a:pt x="215" y="23278"/>
                  </a:cubicBezTo>
                  <a:cubicBezTo>
                    <a:pt x="0" y="25730"/>
                    <a:pt x="84" y="28219"/>
                    <a:pt x="488" y="30659"/>
                  </a:cubicBezTo>
                  <a:cubicBezTo>
                    <a:pt x="798" y="32612"/>
                    <a:pt x="1310" y="34588"/>
                    <a:pt x="2048" y="36434"/>
                  </a:cubicBezTo>
                  <a:cubicBezTo>
                    <a:pt x="2143" y="36410"/>
                    <a:pt x="2227" y="36410"/>
                    <a:pt x="2322" y="36398"/>
                  </a:cubicBezTo>
                  <a:cubicBezTo>
                    <a:pt x="846" y="32267"/>
                    <a:pt x="119" y="27945"/>
                    <a:pt x="500" y="23408"/>
                  </a:cubicBezTo>
                  <a:cubicBezTo>
                    <a:pt x="738" y="20622"/>
                    <a:pt x="1548" y="18015"/>
                    <a:pt x="2143" y="15312"/>
                  </a:cubicBezTo>
                  <a:cubicBezTo>
                    <a:pt x="2691" y="12836"/>
                    <a:pt x="2917" y="10276"/>
                    <a:pt x="2774" y="7740"/>
                  </a:cubicBezTo>
                  <a:cubicBezTo>
                    <a:pt x="2643" y="5097"/>
                    <a:pt x="2155" y="2454"/>
                    <a:pt x="1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432;p64">
              <a:extLst>
                <a:ext uri="{FF2B5EF4-FFF2-40B4-BE49-F238E27FC236}">
                  <a16:creationId xmlns:a16="http://schemas.microsoft.com/office/drawing/2014/main" id="{6B7B8860-30FD-8A2A-86DE-6657CD41C4D6}"/>
                </a:ext>
              </a:extLst>
            </p:cNvPr>
            <p:cNvSpPr/>
            <p:nvPr/>
          </p:nvSpPr>
          <p:spPr>
            <a:xfrm>
              <a:off x="778588" y="3891863"/>
              <a:ext cx="91100" cy="900425"/>
            </a:xfrm>
            <a:custGeom>
              <a:avLst/>
              <a:gdLst/>
              <a:ahLst/>
              <a:cxnLst/>
              <a:rect l="l" t="t" r="r" b="b"/>
              <a:pathLst>
                <a:path w="3644" h="36017" extrusionOk="0">
                  <a:moveTo>
                    <a:pt x="155" y="0"/>
                  </a:moveTo>
                  <a:cubicBezTo>
                    <a:pt x="107" y="12"/>
                    <a:pt x="48" y="12"/>
                    <a:pt x="0" y="24"/>
                  </a:cubicBezTo>
                  <a:cubicBezTo>
                    <a:pt x="1703" y="4668"/>
                    <a:pt x="2310" y="9704"/>
                    <a:pt x="1715" y="14681"/>
                  </a:cubicBezTo>
                  <a:cubicBezTo>
                    <a:pt x="1417" y="17217"/>
                    <a:pt x="881" y="19717"/>
                    <a:pt x="619" y="22241"/>
                  </a:cubicBezTo>
                  <a:cubicBezTo>
                    <a:pt x="381" y="24563"/>
                    <a:pt x="417" y="26908"/>
                    <a:pt x="834" y="29194"/>
                  </a:cubicBezTo>
                  <a:cubicBezTo>
                    <a:pt x="1286" y="31611"/>
                    <a:pt x="2108" y="33945"/>
                    <a:pt x="3310" y="36017"/>
                  </a:cubicBezTo>
                  <a:cubicBezTo>
                    <a:pt x="3429" y="35981"/>
                    <a:pt x="3525" y="35957"/>
                    <a:pt x="3644" y="35921"/>
                  </a:cubicBezTo>
                  <a:cubicBezTo>
                    <a:pt x="1381" y="31754"/>
                    <a:pt x="453" y="27099"/>
                    <a:pt x="953" y="22241"/>
                  </a:cubicBezTo>
                  <a:cubicBezTo>
                    <a:pt x="1227" y="19669"/>
                    <a:pt x="1774" y="17145"/>
                    <a:pt x="2072" y="14562"/>
                  </a:cubicBezTo>
                  <a:cubicBezTo>
                    <a:pt x="2334" y="12204"/>
                    <a:pt x="2358" y="9775"/>
                    <a:pt x="2060" y="7406"/>
                  </a:cubicBezTo>
                  <a:cubicBezTo>
                    <a:pt x="1751" y="4846"/>
                    <a:pt x="1108" y="2346"/>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433;p64">
              <a:extLst>
                <a:ext uri="{FF2B5EF4-FFF2-40B4-BE49-F238E27FC236}">
                  <a16:creationId xmlns:a16="http://schemas.microsoft.com/office/drawing/2014/main" id="{FAFEEC4E-BDB6-513B-BFD7-C47967E3BA82}"/>
                </a:ext>
              </a:extLst>
            </p:cNvPr>
            <p:cNvSpPr/>
            <p:nvPr/>
          </p:nvSpPr>
          <p:spPr>
            <a:xfrm>
              <a:off x="813713" y="3887688"/>
              <a:ext cx="92300" cy="893000"/>
            </a:xfrm>
            <a:custGeom>
              <a:avLst/>
              <a:gdLst/>
              <a:ahLst/>
              <a:cxnLst/>
              <a:rect l="l" t="t" r="r" b="b"/>
              <a:pathLst>
                <a:path w="3692" h="35720" extrusionOk="0">
                  <a:moveTo>
                    <a:pt x="250" y="1"/>
                  </a:moveTo>
                  <a:cubicBezTo>
                    <a:pt x="167" y="13"/>
                    <a:pt x="72" y="13"/>
                    <a:pt x="0" y="25"/>
                  </a:cubicBezTo>
                  <a:cubicBezTo>
                    <a:pt x="524" y="2465"/>
                    <a:pt x="1250" y="4823"/>
                    <a:pt x="1631" y="7311"/>
                  </a:cubicBezTo>
                  <a:cubicBezTo>
                    <a:pt x="2036" y="9942"/>
                    <a:pt x="2143" y="12621"/>
                    <a:pt x="1929" y="15324"/>
                  </a:cubicBezTo>
                  <a:cubicBezTo>
                    <a:pt x="1548" y="20003"/>
                    <a:pt x="822" y="24611"/>
                    <a:pt x="1477" y="29314"/>
                  </a:cubicBezTo>
                  <a:cubicBezTo>
                    <a:pt x="1786" y="31552"/>
                    <a:pt x="2393" y="33814"/>
                    <a:pt x="3513" y="35719"/>
                  </a:cubicBezTo>
                  <a:cubicBezTo>
                    <a:pt x="3572" y="35696"/>
                    <a:pt x="3632" y="35672"/>
                    <a:pt x="3691" y="35660"/>
                  </a:cubicBezTo>
                  <a:cubicBezTo>
                    <a:pt x="1774" y="31671"/>
                    <a:pt x="1310" y="27325"/>
                    <a:pt x="1512" y="22825"/>
                  </a:cubicBezTo>
                  <a:cubicBezTo>
                    <a:pt x="1631" y="20420"/>
                    <a:pt x="1965" y="18039"/>
                    <a:pt x="2167" y="15645"/>
                  </a:cubicBezTo>
                  <a:cubicBezTo>
                    <a:pt x="2381" y="13157"/>
                    <a:pt x="2346" y="10681"/>
                    <a:pt x="2024" y="8216"/>
                  </a:cubicBezTo>
                  <a:cubicBezTo>
                    <a:pt x="1667" y="5489"/>
                    <a:pt x="1131" y="2584"/>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434;p64">
              <a:extLst>
                <a:ext uri="{FF2B5EF4-FFF2-40B4-BE49-F238E27FC236}">
                  <a16:creationId xmlns:a16="http://schemas.microsoft.com/office/drawing/2014/main" id="{30F6275E-18C2-1BB1-AE00-E473A19BB362}"/>
                </a:ext>
              </a:extLst>
            </p:cNvPr>
            <p:cNvSpPr/>
            <p:nvPr/>
          </p:nvSpPr>
          <p:spPr>
            <a:xfrm>
              <a:off x="826988" y="3887088"/>
              <a:ext cx="150150" cy="864125"/>
            </a:xfrm>
            <a:custGeom>
              <a:avLst/>
              <a:gdLst/>
              <a:ahLst/>
              <a:cxnLst/>
              <a:rect l="l" t="t" r="r" b="b"/>
              <a:pathLst>
                <a:path w="6006" h="34565" extrusionOk="0">
                  <a:moveTo>
                    <a:pt x="68" y="0"/>
                  </a:moveTo>
                  <a:cubicBezTo>
                    <a:pt x="37" y="0"/>
                    <a:pt x="0" y="42"/>
                    <a:pt x="17" y="84"/>
                  </a:cubicBezTo>
                  <a:cubicBezTo>
                    <a:pt x="4422" y="8788"/>
                    <a:pt x="196" y="19134"/>
                    <a:pt x="3446" y="28147"/>
                  </a:cubicBezTo>
                  <a:cubicBezTo>
                    <a:pt x="4220" y="30290"/>
                    <a:pt x="5244" y="32314"/>
                    <a:pt x="5720" y="34565"/>
                  </a:cubicBezTo>
                  <a:cubicBezTo>
                    <a:pt x="5803" y="34517"/>
                    <a:pt x="5899" y="34458"/>
                    <a:pt x="6006" y="34422"/>
                  </a:cubicBezTo>
                  <a:cubicBezTo>
                    <a:pt x="5649" y="32600"/>
                    <a:pt x="4887" y="30921"/>
                    <a:pt x="4196" y="29207"/>
                  </a:cubicBezTo>
                  <a:cubicBezTo>
                    <a:pt x="3220" y="26802"/>
                    <a:pt x="2672" y="24313"/>
                    <a:pt x="2470" y="21682"/>
                  </a:cubicBezTo>
                  <a:cubicBezTo>
                    <a:pt x="2136" y="16812"/>
                    <a:pt x="2755" y="11919"/>
                    <a:pt x="2184" y="7061"/>
                  </a:cubicBezTo>
                  <a:cubicBezTo>
                    <a:pt x="1910" y="4573"/>
                    <a:pt x="1291" y="2156"/>
                    <a:pt x="100" y="25"/>
                  </a:cubicBezTo>
                  <a:cubicBezTo>
                    <a:pt x="93" y="7"/>
                    <a:pt x="81"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435;p64">
              <a:extLst>
                <a:ext uri="{FF2B5EF4-FFF2-40B4-BE49-F238E27FC236}">
                  <a16:creationId xmlns:a16="http://schemas.microsoft.com/office/drawing/2014/main" id="{4B9AB49F-6504-8AC0-8399-CF45895925CA}"/>
                </a:ext>
              </a:extLst>
            </p:cNvPr>
            <p:cNvSpPr/>
            <p:nvPr/>
          </p:nvSpPr>
          <p:spPr>
            <a:xfrm>
              <a:off x="887813" y="3883813"/>
              <a:ext cx="109575" cy="854300"/>
            </a:xfrm>
            <a:custGeom>
              <a:avLst/>
              <a:gdLst/>
              <a:ahLst/>
              <a:cxnLst/>
              <a:rect l="l" t="t" r="r" b="b"/>
              <a:pathLst>
                <a:path w="4383" h="34172" extrusionOk="0">
                  <a:moveTo>
                    <a:pt x="299" y="1"/>
                  </a:moveTo>
                  <a:lnTo>
                    <a:pt x="299" y="1"/>
                  </a:lnTo>
                  <a:cubicBezTo>
                    <a:pt x="1382" y="4692"/>
                    <a:pt x="894" y="9466"/>
                    <a:pt x="513" y="14241"/>
                  </a:cubicBezTo>
                  <a:cubicBezTo>
                    <a:pt x="179" y="18646"/>
                    <a:pt x="1" y="23349"/>
                    <a:pt x="1561" y="27516"/>
                  </a:cubicBezTo>
                  <a:cubicBezTo>
                    <a:pt x="2406" y="29778"/>
                    <a:pt x="3763" y="31755"/>
                    <a:pt x="4240" y="34172"/>
                  </a:cubicBezTo>
                  <a:cubicBezTo>
                    <a:pt x="4287" y="34148"/>
                    <a:pt x="4347" y="34112"/>
                    <a:pt x="4382" y="34088"/>
                  </a:cubicBezTo>
                  <a:cubicBezTo>
                    <a:pt x="4144" y="32160"/>
                    <a:pt x="3156" y="30493"/>
                    <a:pt x="2382" y="28802"/>
                  </a:cubicBezTo>
                  <a:cubicBezTo>
                    <a:pt x="1370" y="26611"/>
                    <a:pt x="834" y="24242"/>
                    <a:pt x="656" y="21789"/>
                  </a:cubicBezTo>
                  <a:cubicBezTo>
                    <a:pt x="275" y="16955"/>
                    <a:pt x="1144" y="12133"/>
                    <a:pt x="1251" y="7311"/>
                  </a:cubicBezTo>
                  <a:cubicBezTo>
                    <a:pt x="1311" y="4871"/>
                    <a:pt x="1168" y="2382"/>
                    <a:pt x="572" y="13"/>
                  </a:cubicBezTo>
                  <a:cubicBezTo>
                    <a:pt x="489" y="13"/>
                    <a:pt x="382" y="13"/>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436;p64">
              <a:extLst>
                <a:ext uri="{FF2B5EF4-FFF2-40B4-BE49-F238E27FC236}">
                  <a16:creationId xmlns:a16="http://schemas.microsoft.com/office/drawing/2014/main" id="{639DF4BB-1768-5A84-373B-0D341C55060E}"/>
                </a:ext>
              </a:extLst>
            </p:cNvPr>
            <p:cNvSpPr/>
            <p:nvPr/>
          </p:nvSpPr>
          <p:spPr>
            <a:xfrm>
              <a:off x="908063" y="3885013"/>
              <a:ext cx="114325" cy="840600"/>
            </a:xfrm>
            <a:custGeom>
              <a:avLst/>
              <a:gdLst/>
              <a:ahLst/>
              <a:cxnLst/>
              <a:rect l="l" t="t" r="r" b="b"/>
              <a:pathLst>
                <a:path w="4573" h="33624" extrusionOk="0">
                  <a:moveTo>
                    <a:pt x="393" y="1"/>
                  </a:moveTo>
                  <a:lnTo>
                    <a:pt x="393" y="1"/>
                  </a:lnTo>
                  <a:cubicBezTo>
                    <a:pt x="822" y="2560"/>
                    <a:pt x="1072" y="5156"/>
                    <a:pt x="1096" y="7775"/>
                  </a:cubicBezTo>
                  <a:cubicBezTo>
                    <a:pt x="1108" y="10335"/>
                    <a:pt x="834" y="12847"/>
                    <a:pt x="536" y="15383"/>
                  </a:cubicBezTo>
                  <a:cubicBezTo>
                    <a:pt x="251" y="17836"/>
                    <a:pt x="1" y="20348"/>
                    <a:pt x="417" y="22789"/>
                  </a:cubicBezTo>
                  <a:cubicBezTo>
                    <a:pt x="774" y="24825"/>
                    <a:pt x="1655" y="26670"/>
                    <a:pt x="2489" y="28504"/>
                  </a:cubicBezTo>
                  <a:cubicBezTo>
                    <a:pt x="3251" y="30135"/>
                    <a:pt x="3989" y="31826"/>
                    <a:pt x="4251" y="33624"/>
                  </a:cubicBezTo>
                  <a:cubicBezTo>
                    <a:pt x="4346" y="33552"/>
                    <a:pt x="4465" y="33469"/>
                    <a:pt x="4573" y="33409"/>
                  </a:cubicBezTo>
                  <a:cubicBezTo>
                    <a:pt x="4072" y="30040"/>
                    <a:pt x="1894" y="27135"/>
                    <a:pt x="1001" y="23873"/>
                  </a:cubicBezTo>
                  <a:cubicBezTo>
                    <a:pt x="322" y="21360"/>
                    <a:pt x="477" y="18693"/>
                    <a:pt x="763" y="16122"/>
                  </a:cubicBezTo>
                  <a:cubicBezTo>
                    <a:pt x="1048" y="13526"/>
                    <a:pt x="1358" y="10966"/>
                    <a:pt x="1358" y="8371"/>
                  </a:cubicBezTo>
                  <a:cubicBezTo>
                    <a:pt x="1358" y="5549"/>
                    <a:pt x="1072" y="2751"/>
                    <a:pt x="536" y="12"/>
                  </a:cubicBezTo>
                  <a:cubicBezTo>
                    <a:pt x="501" y="12"/>
                    <a:pt x="441" y="12"/>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437;p64">
              <a:extLst>
                <a:ext uri="{FF2B5EF4-FFF2-40B4-BE49-F238E27FC236}">
                  <a16:creationId xmlns:a16="http://schemas.microsoft.com/office/drawing/2014/main" id="{E990D202-21CC-7C1B-E2D2-2245D03E1355}"/>
                </a:ext>
              </a:extLst>
            </p:cNvPr>
            <p:cNvSpPr/>
            <p:nvPr/>
          </p:nvSpPr>
          <p:spPr>
            <a:xfrm>
              <a:off x="958963" y="3890963"/>
              <a:ext cx="116700" cy="817400"/>
            </a:xfrm>
            <a:custGeom>
              <a:avLst/>
              <a:gdLst/>
              <a:ahLst/>
              <a:cxnLst/>
              <a:rect l="l" t="t" r="r" b="b"/>
              <a:pathLst>
                <a:path w="4668" h="32696" extrusionOk="0">
                  <a:moveTo>
                    <a:pt x="429" y="1"/>
                  </a:moveTo>
                  <a:cubicBezTo>
                    <a:pt x="322" y="13"/>
                    <a:pt x="251" y="132"/>
                    <a:pt x="286" y="251"/>
                  </a:cubicBezTo>
                  <a:cubicBezTo>
                    <a:pt x="2513" y="5894"/>
                    <a:pt x="560" y="12014"/>
                    <a:pt x="262" y="17824"/>
                  </a:cubicBezTo>
                  <a:cubicBezTo>
                    <a:pt x="0" y="22813"/>
                    <a:pt x="893" y="28349"/>
                    <a:pt x="3227" y="32695"/>
                  </a:cubicBezTo>
                  <a:cubicBezTo>
                    <a:pt x="3287" y="32659"/>
                    <a:pt x="3346" y="32624"/>
                    <a:pt x="3382" y="32576"/>
                  </a:cubicBezTo>
                  <a:cubicBezTo>
                    <a:pt x="2382" y="30195"/>
                    <a:pt x="1524" y="27814"/>
                    <a:pt x="1036" y="25230"/>
                  </a:cubicBezTo>
                  <a:cubicBezTo>
                    <a:pt x="512" y="22408"/>
                    <a:pt x="381" y="19539"/>
                    <a:pt x="620" y="16669"/>
                  </a:cubicBezTo>
                  <a:cubicBezTo>
                    <a:pt x="905" y="13300"/>
                    <a:pt x="1596" y="9835"/>
                    <a:pt x="1620" y="6430"/>
                  </a:cubicBezTo>
                  <a:cubicBezTo>
                    <a:pt x="1679" y="7275"/>
                    <a:pt x="1715" y="8121"/>
                    <a:pt x="1751" y="8978"/>
                  </a:cubicBezTo>
                  <a:cubicBezTo>
                    <a:pt x="1810" y="11800"/>
                    <a:pt x="1632" y="14622"/>
                    <a:pt x="1298" y="17431"/>
                  </a:cubicBezTo>
                  <a:cubicBezTo>
                    <a:pt x="989" y="20075"/>
                    <a:pt x="822" y="22658"/>
                    <a:pt x="1513" y="25254"/>
                  </a:cubicBezTo>
                  <a:cubicBezTo>
                    <a:pt x="2108" y="27564"/>
                    <a:pt x="3132" y="29861"/>
                    <a:pt x="4382" y="31826"/>
                  </a:cubicBezTo>
                  <a:cubicBezTo>
                    <a:pt x="4477" y="31743"/>
                    <a:pt x="4572" y="31671"/>
                    <a:pt x="4668" y="31588"/>
                  </a:cubicBezTo>
                  <a:cubicBezTo>
                    <a:pt x="3537" y="29421"/>
                    <a:pt x="2394" y="27337"/>
                    <a:pt x="1798" y="24897"/>
                  </a:cubicBezTo>
                  <a:cubicBezTo>
                    <a:pt x="1108" y="22099"/>
                    <a:pt x="1453" y="19384"/>
                    <a:pt x="1751" y="16550"/>
                  </a:cubicBezTo>
                  <a:cubicBezTo>
                    <a:pt x="2048" y="13752"/>
                    <a:pt x="2156" y="10907"/>
                    <a:pt x="2036" y="8097"/>
                  </a:cubicBezTo>
                  <a:cubicBezTo>
                    <a:pt x="1917" y="5454"/>
                    <a:pt x="1691" y="2680"/>
                    <a:pt x="1084" y="108"/>
                  </a:cubicBezTo>
                  <a:cubicBezTo>
                    <a:pt x="1024" y="84"/>
                    <a:pt x="965" y="72"/>
                    <a:pt x="882" y="72"/>
                  </a:cubicBezTo>
                  <a:cubicBezTo>
                    <a:pt x="965" y="667"/>
                    <a:pt x="1048" y="1275"/>
                    <a:pt x="1120" y="1870"/>
                  </a:cubicBezTo>
                  <a:cubicBezTo>
                    <a:pt x="977" y="1263"/>
                    <a:pt x="786" y="667"/>
                    <a:pt x="560" y="72"/>
                  </a:cubicBezTo>
                  <a:cubicBezTo>
                    <a:pt x="548" y="48"/>
                    <a:pt x="524" y="13"/>
                    <a:pt x="512" y="13"/>
                  </a:cubicBezTo>
                  <a:cubicBezTo>
                    <a:pt x="489" y="13"/>
                    <a:pt x="453"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438;p64">
              <a:extLst>
                <a:ext uri="{FF2B5EF4-FFF2-40B4-BE49-F238E27FC236}">
                  <a16:creationId xmlns:a16="http://schemas.microsoft.com/office/drawing/2014/main" id="{8E77A3EF-3889-05EF-6018-3550D8061D36}"/>
                </a:ext>
              </a:extLst>
            </p:cNvPr>
            <p:cNvSpPr/>
            <p:nvPr/>
          </p:nvSpPr>
          <p:spPr>
            <a:xfrm>
              <a:off x="1000338" y="3897213"/>
              <a:ext cx="101225" cy="765000"/>
            </a:xfrm>
            <a:custGeom>
              <a:avLst/>
              <a:gdLst/>
              <a:ahLst/>
              <a:cxnLst/>
              <a:rect l="l" t="t" r="r" b="b"/>
              <a:pathLst>
                <a:path w="4049" h="30600" extrusionOk="0">
                  <a:moveTo>
                    <a:pt x="0" y="1"/>
                  </a:moveTo>
                  <a:cubicBezTo>
                    <a:pt x="2679" y="4751"/>
                    <a:pt x="1477" y="10704"/>
                    <a:pt x="1227" y="15991"/>
                  </a:cubicBezTo>
                  <a:cubicBezTo>
                    <a:pt x="989" y="20956"/>
                    <a:pt x="1941" y="26075"/>
                    <a:pt x="3846" y="30600"/>
                  </a:cubicBezTo>
                  <a:cubicBezTo>
                    <a:pt x="3918" y="30540"/>
                    <a:pt x="3989" y="30469"/>
                    <a:pt x="4049" y="30409"/>
                  </a:cubicBezTo>
                  <a:cubicBezTo>
                    <a:pt x="3275" y="28302"/>
                    <a:pt x="2584" y="26171"/>
                    <a:pt x="2132" y="23932"/>
                  </a:cubicBezTo>
                  <a:cubicBezTo>
                    <a:pt x="1524" y="20968"/>
                    <a:pt x="1370" y="17979"/>
                    <a:pt x="1572" y="14955"/>
                  </a:cubicBezTo>
                  <a:cubicBezTo>
                    <a:pt x="1882" y="10014"/>
                    <a:pt x="2727" y="4525"/>
                    <a:pt x="358" y="9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439;p64">
              <a:extLst>
                <a:ext uri="{FF2B5EF4-FFF2-40B4-BE49-F238E27FC236}">
                  <a16:creationId xmlns:a16="http://schemas.microsoft.com/office/drawing/2014/main" id="{81B054DC-EA98-0B05-2041-C6EBAB96CAF1}"/>
                </a:ext>
              </a:extLst>
            </p:cNvPr>
            <p:cNvSpPr/>
            <p:nvPr/>
          </p:nvSpPr>
          <p:spPr>
            <a:xfrm>
              <a:off x="1025038" y="3903163"/>
              <a:ext cx="91400" cy="745375"/>
            </a:xfrm>
            <a:custGeom>
              <a:avLst/>
              <a:gdLst/>
              <a:ahLst/>
              <a:cxnLst/>
              <a:rect l="l" t="t" r="r" b="b"/>
              <a:pathLst>
                <a:path w="3656" h="29815" extrusionOk="0">
                  <a:moveTo>
                    <a:pt x="1" y="1"/>
                  </a:moveTo>
                  <a:lnTo>
                    <a:pt x="1" y="1"/>
                  </a:lnTo>
                  <a:cubicBezTo>
                    <a:pt x="2334" y="4549"/>
                    <a:pt x="2203" y="9859"/>
                    <a:pt x="1870" y="14931"/>
                  </a:cubicBezTo>
                  <a:cubicBezTo>
                    <a:pt x="1691" y="17658"/>
                    <a:pt x="1537" y="20396"/>
                    <a:pt x="1751" y="23135"/>
                  </a:cubicBezTo>
                  <a:cubicBezTo>
                    <a:pt x="1929" y="25385"/>
                    <a:pt x="2382" y="27838"/>
                    <a:pt x="3442" y="29814"/>
                  </a:cubicBezTo>
                  <a:lnTo>
                    <a:pt x="3656" y="29588"/>
                  </a:lnTo>
                  <a:cubicBezTo>
                    <a:pt x="2870" y="27766"/>
                    <a:pt x="2322" y="25944"/>
                    <a:pt x="2096" y="23897"/>
                  </a:cubicBezTo>
                  <a:cubicBezTo>
                    <a:pt x="1858" y="21777"/>
                    <a:pt x="1894" y="19622"/>
                    <a:pt x="1989" y="17491"/>
                  </a:cubicBezTo>
                  <a:cubicBezTo>
                    <a:pt x="2191" y="13372"/>
                    <a:pt x="2668" y="9204"/>
                    <a:pt x="1953" y="5109"/>
                  </a:cubicBezTo>
                  <a:cubicBezTo>
                    <a:pt x="1632" y="3311"/>
                    <a:pt x="1096" y="1584"/>
                    <a:pt x="203" y="60"/>
                  </a:cubicBezTo>
                  <a:cubicBezTo>
                    <a:pt x="132" y="48"/>
                    <a:pt x="72" y="1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440;p64">
              <a:extLst>
                <a:ext uri="{FF2B5EF4-FFF2-40B4-BE49-F238E27FC236}">
                  <a16:creationId xmlns:a16="http://schemas.microsoft.com/office/drawing/2014/main" id="{B7E25369-89C2-972B-4A43-25787C4E652A}"/>
                </a:ext>
              </a:extLst>
            </p:cNvPr>
            <p:cNvSpPr/>
            <p:nvPr/>
          </p:nvSpPr>
          <p:spPr>
            <a:xfrm>
              <a:off x="1071763" y="3939488"/>
              <a:ext cx="65225" cy="684925"/>
            </a:xfrm>
            <a:custGeom>
              <a:avLst/>
              <a:gdLst/>
              <a:ahLst/>
              <a:cxnLst/>
              <a:rect l="l" t="t" r="r" b="b"/>
              <a:pathLst>
                <a:path w="2609" h="27397" extrusionOk="0">
                  <a:moveTo>
                    <a:pt x="1656" y="0"/>
                  </a:moveTo>
                  <a:lnTo>
                    <a:pt x="1656" y="0"/>
                  </a:lnTo>
                  <a:cubicBezTo>
                    <a:pt x="2120" y="1977"/>
                    <a:pt x="2346" y="4025"/>
                    <a:pt x="2287" y="6096"/>
                  </a:cubicBezTo>
                  <a:cubicBezTo>
                    <a:pt x="2204" y="8763"/>
                    <a:pt x="1549" y="11264"/>
                    <a:pt x="989" y="13835"/>
                  </a:cubicBezTo>
                  <a:cubicBezTo>
                    <a:pt x="1" y="18372"/>
                    <a:pt x="322" y="23348"/>
                    <a:pt x="2537" y="27397"/>
                  </a:cubicBezTo>
                  <a:cubicBezTo>
                    <a:pt x="2561" y="27361"/>
                    <a:pt x="2585" y="27337"/>
                    <a:pt x="2608" y="27301"/>
                  </a:cubicBezTo>
                  <a:cubicBezTo>
                    <a:pt x="1608" y="25015"/>
                    <a:pt x="918" y="22622"/>
                    <a:pt x="715" y="20074"/>
                  </a:cubicBezTo>
                  <a:cubicBezTo>
                    <a:pt x="525" y="17479"/>
                    <a:pt x="942" y="15026"/>
                    <a:pt x="1537" y="12526"/>
                  </a:cubicBezTo>
                  <a:cubicBezTo>
                    <a:pt x="2108" y="10133"/>
                    <a:pt x="2549" y="7751"/>
                    <a:pt x="2537" y="5251"/>
                  </a:cubicBezTo>
                  <a:cubicBezTo>
                    <a:pt x="2525" y="3525"/>
                    <a:pt x="2323" y="1810"/>
                    <a:pt x="1954" y="155"/>
                  </a:cubicBezTo>
                  <a:cubicBezTo>
                    <a:pt x="1846" y="96"/>
                    <a:pt x="1763" y="60"/>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41;p64">
              <a:extLst>
                <a:ext uri="{FF2B5EF4-FFF2-40B4-BE49-F238E27FC236}">
                  <a16:creationId xmlns:a16="http://schemas.microsoft.com/office/drawing/2014/main" id="{1808E3A0-708E-69ED-1829-1DC3D47922F4}"/>
                </a:ext>
              </a:extLst>
            </p:cNvPr>
            <p:cNvSpPr/>
            <p:nvPr/>
          </p:nvSpPr>
          <p:spPr>
            <a:xfrm>
              <a:off x="1092613" y="3948713"/>
              <a:ext cx="69375" cy="651600"/>
            </a:xfrm>
            <a:custGeom>
              <a:avLst/>
              <a:gdLst/>
              <a:ahLst/>
              <a:cxnLst/>
              <a:rect l="l" t="t" r="r" b="b"/>
              <a:pathLst>
                <a:path w="2775" h="26064" extrusionOk="0">
                  <a:moveTo>
                    <a:pt x="1465" y="0"/>
                  </a:moveTo>
                  <a:lnTo>
                    <a:pt x="1465" y="0"/>
                  </a:lnTo>
                  <a:cubicBezTo>
                    <a:pt x="1846" y="1858"/>
                    <a:pt x="2191" y="3739"/>
                    <a:pt x="2322" y="5656"/>
                  </a:cubicBezTo>
                  <a:cubicBezTo>
                    <a:pt x="2525" y="8394"/>
                    <a:pt x="2084" y="11038"/>
                    <a:pt x="1584" y="13728"/>
                  </a:cubicBezTo>
                  <a:cubicBezTo>
                    <a:pt x="834" y="17669"/>
                    <a:pt x="0" y="22682"/>
                    <a:pt x="2548" y="26063"/>
                  </a:cubicBezTo>
                  <a:cubicBezTo>
                    <a:pt x="2608" y="25980"/>
                    <a:pt x="2679" y="25897"/>
                    <a:pt x="2739" y="25825"/>
                  </a:cubicBezTo>
                  <a:cubicBezTo>
                    <a:pt x="108" y="21741"/>
                    <a:pt x="1358" y="16705"/>
                    <a:pt x="2167" y="12145"/>
                  </a:cubicBezTo>
                  <a:cubicBezTo>
                    <a:pt x="2596" y="9692"/>
                    <a:pt x="2775" y="7263"/>
                    <a:pt x="2525" y="4763"/>
                  </a:cubicBezTo>
                  <a:cubicBezTo>
                    <a:pt x="2358" y="3227"/>
                    <a:pt x="2108" y="1679"/>
                    <a:pt x="1763" y="179"/>
                  </a:cubicBezTo>
                  <a:cubicBezTo>
                    <a:pt x="1655" y="120"/>
                    <a:pt x="1572" y="6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442;p64">
              <a:extLst>
                <a:ext uri="{FF2B5EF4-FFF2-40B4-BE49-F238E27FC236}">
                  <a16:creationId xmlns:a16="http://schemas.microsoft.com/office/drawing/2014/main" id="{7B7D423B-2C1D-A61C-C4B7-8C7C70BC7C67}"/>
                </a:ext>
              </a:extLst>
            </p:cNvPr>
            <p:cNvSpPr/>
            <p:nvPr/>
          </p:nvSpPr>
          <p:spPr>
            <a:xfrm>
              <a:off x="1117013" y="3991563"/>
              <a:ext cx="82175" cy="580775"/>
            </a:xfrm>
            <a:custGeom>
              <a:avLst/>
              <a:gdLst/>
              <a:ahLst/>
              <a:cxnLst/>
              <a:rect l="l" t="t" r="r" b="b"/>
              <a:pathLst>
                <a:path w="3287" h="23231" extrusionOk="0">
                  <a:moveTo>
                    <a:pt x="2834" y="1"/>
                  </a:moveTo>
                  <a:lnTo>
                    <a:pt x="2834" y="1"/>
                  </a:lnTo>
                  <a:cubicBezTo>
                    <a:pt x="3037" y="3811"/>
                    <a:pt x="1918" y="7573"/>
                    <a:pt x="1156" y="11371"/>
                  </a:cubicBezTo>
                  <a:cubicBezTo>
                    <a:pt x="382" y="15277"/>
                    <a:pt x="132" y="19920"/>
                    <a:pt x="2465" y="23230"/>
                  </a:cubicBezTo>
                  <a:cubicBezTo>
                    <a:pt x="2501" y="23194"/>
                    <a:pt x="2513" y="23170"/>
                    <a:pt x="2537" y="23123"/>
                  </a:cubicBezTo>
                  <a:cubicBezTo>
                    <a:pt x="1" y="19230"/>
                    <a:pt x="787" y="14027"/>
                    <a:pt x="1787" y="9621"/>
                  </a:cubicBezTo>
                  <a:cubicBezTo>
                    <a:pt x="2453" y="6728"/>
                    <a:pt x="3287" y="3478"/>
                    <a:pt x="3227" y="358"/>
                  </a:cubicBezTo>
                  <a:cubicBezTo>
                    <a:pt x="3108" y="239"/>
                    <a:pt x="2977" y="120"/>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443;p64">
              <a:extLst>
                <a:ext uri="{FF2B5EF4-FFF2-40B4-BE49-F238E27FC236}">
                  <a16:creationId xmlns:a16="http://schemas.microsoft.com/office/drawing/2014/main" id="{2EAB1D7D-CE91-9ADD-5C06-FD96F7D3385A}"/>
                </a:ext>
              </a:extLst>
            </p:cNvPr>
            <p:cNvSpPr/>
            <p:nvPr/>
          </p:nvSpPr>
          <p:spPr>
            <a:xfrm>
              <a:off x="1151538" y="4023413"/>
              <a:ext cx="88425" cy="526600"/>
            </a:xfrm>
            <a:custGeom>
              <a:avLst/>
              <a:gdLst/>
              <a:ahLst/>
              <a:cxnLst/>
              <a:rect l="l" t="t" r="r" b="b"/>
              <a:pathLst>
                <a:path w="3537" h="21064" extrusionOk="0">
                  <a:moveTo>
                    <a:pt x="2692" y="1"/>
                  </a:moveTo>
                  <a:lnTo>
                    <a:pt x="2692" y="1"/>
                  </a:lnTo>
                  <a:cubicBezTo>
                    <a:pt x="2823" y="775"/>
                    <a:pt x="2918" y="1561"/>
                    <a:pt x="2989" y="2346"/>
                  </a:cubicBezTo>
                  <a:cubicBezTo>
                    <a:pt x="3227" y="4990"/>
                    <a:pt x="2930" y="7514"/>
                    <a:pt x="2263" y="10062"/>
                  </a:cubicBezTo>
                  <a:cubicBezTo>
                    <a:pt x="1382" y="13384"/>
                    <a:pt x="1" y="17813"/>
                    <a:pt x="1727" y="21063"/>
                  </a:cubicBezTo>
                  <a:cubicBezTo>
                    <a:pt x="1811" y="20944"/>
                    <a:pt x="1894" y="20825"/>
                    <a:pt x="1977" y="20694"/>
                  </a:cubicBezTo>
                  <a:cubicBezTo>
                    <a:pt x="287" y="16884"/>
                    <a:pt x="2084" y="12598"/>
                    <a:pt x="2942" y="8645"/>
                  </a:cubicBezTo>
                  <a:cubicBezTo>
                    <a:pt x="3537" y="5895"/>
                    <a:pt x="3466" y="3132"/>
                    <a:pt x="3037" y="406"/>
                  </a:cubicBezTo>
                  <a:cubicBezTo>
                    <a:pt x="2930" y="263"/>
                    <a:pt x="2811" y="132"/>
                    <a:pt x="2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444;p64">
              <a:extLst>
                <a:ext uri="{FF2B5EF4-FFF2-40B4-BE49-F238E27FC236}">
                  <a16:creationId xmlns:a16="http://schemas.microsoft.com/office/drawing/2014/main" id="{58799832-5606-C145-2C6E-61700176DE52}"/>
                </a:ext>
              </a:extLst>
            </p:cNvPr>
            <p:cNvSpPr/>
            <p:nvPr/>
          </p:nvSpPr>
          <p:spPr>
            <a:xfrm>
              <a:off x="1182788" y="4095163"/>
              <a:ext cx="93500" cy="408400"/>
            </a:xfrm>
            <a:custGeom>
              <a:avLst/>
              <a:gdLst/>
              <a:ahLst/>
              <a:cxnLst/>
              <a:rect l="l" t="t" r="r" b="b"/>
              <a:pathLst>
                <a:path w="3740" h="16336" extrusionOk="0">
                  <a:moveTo>
                    <a:pt x="3466" y="0"/>
                  </a:moveTo>
                  <a:cubicBezTo>
                    <a:pt x="3299" y="1941"/>
                    <a:pt x="2918" y="3870"/>
                    <a:pt x="2406" y="5751"/>
                  </a:cubicBezTo>
                  <a:cubicBezTo>
                    <a:pt x="1501" y="9097"/>
                    <a:pt x="1" y="13121"/>
                    <a:pt x="1692" y="16336"/>
                  </a:cubicBezTo>
                  <a:cubicBezTo>
                    <a:pt x="1727" y="16276"/>
                    <a:pt x="1751" y="16229"/>
                    <a:pt x="1787" y="16169"/>
                  </a:cubicBezTo>
                  <a:cubicBezTo>
                    <a:pt x="120" y="12490"/>
                    <a:pt x="2263" y="7906"/>
                    <a:pt x="3097" y="4251"/>
                  </a:cubicBezTo>
                  <a:cubicBezTo>
                    <a:pt x="3382" y="3025"/>
                    <a:pt x="3597" y="1762"/>
                    <a:pt x="3740" y="500"/>
                  </a:cubicBezTo>
                  <a:cubicBezTo>
                    <a:pt x="3644" y="334"/>
                    <a:pt x="3561" y="155"/>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445;p64">
              <a:extLst>
                <a:ext uri="{FF2B5EF4-FFF2-40B4-BE49-F238E27FC236}">
                  <a16:creationId xmlns:a16="http://schemas.microsoft.com/office/drawing/2014/main" id="{4F30D820-1D02-5CC9-C8A0-6C5696797CFA}"/>
                </a:ext>
              </a:extLst>
            </p:cNvPr>
            <p:cNvSpPr/>
            <p:nvPr/>
          </p:nvSpPr>
          <p:spPr>
            <a:xfrm>
              <a:off x="1227163" y="4136838"/>
              <a:ext cx="68475" cy="320600"/>
            </a:xfrm>
            <a:custGeom>
              <a:avLst/>
              <a:gdLst/>
              <a:ahLst/>
              <a:cxnLst/>
              <a:rect l="l" t="t" r="r" b="b"/>
              <a:pathLst>
                <a:path w="2739" h="12824" extrusionOk="0">
                  <a:moveTo>
                    <a:pt x="2500" y="0"/>
                  </a:moveTo>
                  <a:cubicBezTo>
                    <a:pt x="2357" y="941"/>
                    <a:pt x="2203" y="1881"/>
                    <a:pt x="1976" y="2786"/>
                  </a:cubicBezTo>
                  <a:cubicBezTo>
                    <a:pt x="1226" y="5906"/>
                    <a:pt x="0" y="9585"/>
                    <a:pt x="929" y="12823"/>
                  </a:cubicBezTo>
                  <a:cubicBezTo>
                    <a:pt x="1024" y="12645"/>
                    <a:pt x="1107" y="12478"/>
                    <a:pt x="1191" y="12299"/>
                  </a:cubicBezTo>
                  <a:cubicBezTo>
                    <a:pt x="417" y="8739"/>
                    <a:pt x="1881" y="5060"/>
                    <a:pt x="2572" y="1524"/>
                  </a:cubicBezTo>
                  <a:cubicBezTo>
                    <a:pt x="2631" y="1227"/>
                    <a:pt x="2679" y="929"/>
                    <a:pt x="2738" y="619"/>
                  </a:cubicBezTo>
                  <a:cubicBezTo>
                    <a:pt x="2655" y="405"/>
                    <a:pt x="2572" y="215"/>
                    <a:pt x="2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446;p64">
              <a:extLst>
                <a:ext uri="{FF2B5EF4-FFF2-40B4-BE49-F238E27FC236}">
                  <a16:creationId xmlns:a16="http://schemas.microsoft.com/office/drawing/2014/main" id="{E22BBBCF-40AB-DB52-950F-6F617208E9B0}"/>
                </a:ext>
              </a:extLst>
            </p:cNvPr>
            <p:cNvSpPr/>
            <p:nvPr/>
          </p:nvSpPr>
          <p:spPr>
            <a:xfrm>
              <a:off x="1289963" y="4182063"/>
              <a:ext cx="21450" cy="166125"/>
            </a:xfrm>
            <a:custGeom>
              <a:avLst/>
              <a:gdLst/>
              <a:ahLst/>
              <a:cxnLst/>
              <a:rect l="l" t="t" r="r" b="b"/>
              <a:pathLst>
                <a:path w="858" h="6645" extrusionOk="0">
                  <a:moveTo>
                    <a:pt x="643" y="1"/>
                  </a:moveTo>
                  <a:cubicBezTo>
                    <a:pt x="262" y="2227"/>
                    <a:pt x="0" y="4442"/>
                    <a:pt x="191" y="6645"/>
                  </a:cubicBezTo>
                  <a:cubicBezTo>
                    <a:pt x="262" y="6395"/>
                    <a:pt x="357" y="6133"/>
                    <a:pt x="429" y="5871"/>
                  </a:cubicBezTo>
                  <a:cubicBezTo>
                    <a:pt x="417" y="4180"/>
                    <a:pt x="607" y="2477"/>
                    <a:pt x="857" y="799"/>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3447;p64">
            <a:extLst>
              <a:ext uri="{FF2B5EF4-FFF2-40B4-BE49-F238E27FC236}">
                <a16:creationId xmlns:a16="http://schemas.microsoft.com/office/drawing/2014/main" id="{2CADC1A5-7B6C-A0FF-CE86-0891495BC058}"/>
              </a:ext>
            </a:extLst>
          </p:cNvPr>
          <p:cNvGrpSpPr/>
          <p:nvPr/>
        </p:nvGrpSpPr>
        <p:grpSpPr>
          <a:xfrm flipH="1">
            <a:off x="8068563" y="2717803"/>
            <a:ext cx="1053489" cy="960335"/>
            <a:chOff x="295925" y="2625199"/>
            <a:chExt cx="1053489" cy="960335"/>
          </a:xfrm>
        </p:grpSpPr>
        <p:grpSp>
          <p:nvGrpSpPr>
            <p:cNvPr id="41" name="Google Shape;3448;p64">
              <a:extLst>
                <a:ext uri="{FF2B5EF4-FFF2-40B4-BE49-F238E27FC236}">
                  <a16:creationId xmlns:a16="http://schemas.microsoft.com/office/drawing/2014/main" id="{9D8E864A-4E20-FB47-4E1C-9E0B1FC07FF7}"/>
                </a:ext>
              </a:extLst>
            </p:cNvPr>
            <p:cNvGrpSpPr/>
            <p:nvPr/>
          </p:nvGrpSpPr>
          <p:grpSpPr>
            <a:xfrm>
              <a:off x="895768" y="3343965"/>
              <a:ext cx="453646" cy="241569"/>
              <a:chOff x="589425" y="3288600"/>
              <a:chExt cx="362250" cy="192900"/>
            </a:xfrm>
          </p:grpSpPr>
          <p:sp>
            <p:nvSpPr>
              <p:cNvPr id="48" name="Google Shape;3449;p64">
                <a:extLst>
                  <a:ext uri="{FF2B5EF4-FFF2-40B4-BE49-F238E27FC236}">
                    <a16:creationId xmlns:a16="http://schemas.microsoft.com/office/drawing/2014/main" id="{057A704F-69A9-718D-E892-3061EADB7E38}"/>
                  </a:ext>
                </a:extLst>
              </p:cNvPr>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50;p64">
                <a:extLst>
                  <a:ext uri="{FF2B5EF4-FFF2-40B4-BE49-F238E27FC236}">
                    <a16:creationId xmlns:a16="http://schemas.microsoft.com/office/drawing/2014/main" id="{FC8EF77A-0EDE-BD7E-712E-30CF55279922}"/>
                  </a:ext>
                </a:extLst>
              </p:cNvPr>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2" name="Google Shape;3451;p64">
              <a:extLst>
                <a:ext uri="{FF2B5EF4-FFF2-40B4-BE49-F238E27FC236}">
                  <a16:creationId xmlns:a16="http://schemas.microsoft.com/office/drawing/2014/main" id="{F7137509-E80F-2802-5C95-89BC5D0E37F9}"/>
                </a:ext>
              </a:extLst>
            </p:cNvPr>
            <p:cNvGrpSpPr/>
            <p:nvPr/>
          </p:nvGrpSpPr>
          <p:grpSpPr>
            <a:xfrm>
              <a:off x="1016406" y="2625199"/>
              <a:ext cx="319427" cy="328382"/>
              <a:chOff x="721875" y="2936175"/>
              <a:chExt cx="202425" cy="208100"/>
            </a:xfrm>
          </p:grpSpPr>
          <p:sp>
            <p:nvSpPr>
              <p:cNvPr id="46" name="Google Shape;3452;p64">
                <a:extLst>
                  <a:ext uri="{FF2B5EF4-FFF2-40B4-BE49-F238E27FC236}">
                    <a16:creationId xmlns:a16="http://schemas.microsoft.com/office/drawing/2014/main" id="{64CB3510-59D9-9133-A1EF-55D93F424D36}"/>
                  </a:ext>
                </a:extLst>
              </p:cNvPr>
              <p:cNvSpPr/>
              <p:nvPr/>
            </p:nvSpPr>
            <p:spPr>
              <a:xfrm>
                <a:off x="721875" y="2936175"/>
                <a:ext cx="202425" cy="208100"/>
              </a:xfrm>
              <a:custGeom>
                <a:avLst/>
                <a:gdLst/>
                <a:ahLst/>
                <a:cxnLst/>
                <a:rect l="l" t="t" r="r" b="b"/>
                <a:pathLst>
                  <a:path w="8097" h="8324" extrusionOk="0">
                    <a:moveTo>
                      <a:pt x="8097" y="1"/>
                    </a:moveTo>
                    <a:lnTo>
                      <a:pt x="8097" y="1"/>
                    </a:lnTo>
                    <a:cubicBezTo>
                      <a:pt x="8096" y="1"/>
                      <a:pt x="5001" y="525"/>
                      <a:pt x="2501" y="2739"/>
                    </a:cubicBezTo>
                    <a:cubicBezTo>
                      <a:pt x="0" y="4965"/>
                      <a:pt x="1691" y="8323"/>
                      <a:pt x="1691" y="8323"/>
                    </a:cubicBezTo>
                    <a:cubicBezTo>
                      <a:pt x="1691" y="8323"/>
                      <a:pt x="4251" y="7763"/>
                      <a:pt x="5715" y="6299"/>
                    </a:cubicBezTo>
                    <a:cubicBezTo>
                      <a:pt x="7192" y="4823"/>
                      <a:pt x="6989" y="3430"/>
                      <a:pt x="7204" y="2227"/>
                    </a:cubicBezTo>
                    <a:cubicBezTo>
                      <a:pt x="7406" y="1013"/>
                      <a:pt x="8097" y="1"/>
                      <a:pt x="809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53;p64">
                <a:extLst>
                  <a:ext uri="{FF2B5EF4-FFF2-40B4-BE49-F238E27FC236}">
                    <a16:creationId xmlns:a16="http://schemas.microsoft.com/office/drawing/2014/main" id="{5F4CA171-0341-669F-DCD3-8A01CDF1D1DF}"/>
                  </a:ext>
                </a:extLst>
              </p:cNvPr>
              <p:cNvSpPr/>
              <p:nvPr/>
            </p:nvSpPr>
            <p:spPr>
              <a:xfrm>
                <a:off x="759375" y="2951225"/>
                <a:ext cx="149500" cy="178175"/>
              </a:xfrm>
              <a:custGeom>
                <a:avLst/>
                <a:gdLst/>
                <a:ahLst/>
                <a:cxnLst/>
                <a:rect l="l" t="t" r="r" b="b"/>
                <a:pathLst>
                  <a:path w="5980" h="7127" extrusionOk="0">
                    <a:moveTo>
                      <a:pt x="5120" y="708"/>
                    </a:moveTo>
                    <a:lnTo>
                      <a:pt x="5120" y="708"/>
                    </a:lnTo>
                    <a:cubicBezTo>
                      <a:pt x="4573" y="1185"/>
                      <a:pt x="4037" y="1708"/>
                      <a:pt x="3525" y="2256"/>
                    </a:cubicBezTo>
                    <a:cubicBezTo>
                      <a:pt x="3561" y="2018"/>
                      <a:pt x="3561" y="1780"/>
                      <a:pt x="3525" y="1542"/>
                    </a:cubicBezTo>
                    <a:cubicBezTo>
                      <a:pt x="4049" y="1244"/>
                      <a:pt x="4584" y="982"/>
                      <a:pt x="5120" y="708"/>
                    </a:cubicBezTo>
                    <a:close/>
                    <a:moveTo>
                      <a:pt x="5204" y="875"/>
                    </a:moveTo>
                    <a:lnTo>
                      <a:pt x="5204" y="875"/>
                    </a:lnTo>
                    <a:cubicBezTo>
                      <a:pt x="5061" y="1327"/>
                      <a:pt x="4954" y="1768"/>
                      <a:pt x="4846" y="2232"/>
                    </a:cubicBezTo>
                    <a:cubicBezTo>
                      <a:pt x="4735" y="2208"/>
                      <a:pt x="4619" y="2196"/>
                      <a:pt x="4502" y="2196"/>
                    </a:cubicBezTo>
                    <a:cubicBezTo>
                      <a:pt x="4280" y="2196"/>
                      <a:pt x="4052" y="2238"/>
                      <a:pt x="3834" y="2316"/>
                    </a:cubicBezTo>
                    <a:cubicBezTo>
                      <a:pt x="4287" y="1816"/>
                      <a:pt x="4739" y="1339"/>
                      <a:pt x="5204" y="875"/>
                    </a:cubicBezTo>
                    <a:close/>
                    <a:moveTo>
                      <a:pt x="3322" y="1649"/>
                    </a:moveTo>
                    <a:lnTo>
                      <a:pt x="3322" y="1649"/>
                    </a:lnTo>
                    <a:cubicBezTo>
                      <a:pt x="3287" y="1970"/>
                      <a:pt x="3251" y="2304"/>
                      <a:pt x="3168" y="2637"/>
                    </a:cubicBezTo>
                    <a:cubicBezTo>
                      <a:pt x="2858" y="2994"/>
                      <a:pt x="2572" y="3351"/>
                      <a:pt x="2298" y="3732"/>
                    </a:cubicBezTo>
                    <a:cubicBezTo>
                      <a:pt x="2298" y="3304"/>
                      <a:pt x="2263" y="2851"/>
                      <a:pt x="2179" y="2423"/>
                    </a:cubicBezTo>
                    <a:cubicBezTo>
                      <a:pt x="2549" y="2137"/>
                      <a:pt x="2918" y="1887"/>
                      <a:pt x="3322" y="1649"/>
                    </a:cubicBezTo>
                    <a:close/>
                    <a:moveTo>
                      <a:pt x="4835" y="2339"/>
                    </a:moveTo>
                    <a:lnTo>
                      <a:pt x="4835" y="2339"/>
                    </a:lnTo>
                    <a:cubicBezTo>
                      <a:pt x="4751" y="2780"/>
                      <a:pt x="4644" y="3244"/>
                      <a:pt x="4525" y="3685"/>
                    </a:cubicBezTo>
                    <a:cubicBezTo>
                      <a:pt x="4385" y="3670"/>
                      <a:pt x="4245" y="3663"/>
                      <a:pt x="4106" y="3663"/>
                    </a:cubicBezTo>
                    <a:cubicBezTo>
                      <a:pt x="3584" y="3663"/>
                      <a:pt x="3071" y="3763"/>
                      <a:pt x="2572" y="3923"/>
                    </a:cubicBezTo>
                    <a:cubicBezTo>
                      <a:pt x="2679" y="3768"/>
                      <a:pt x="2799" y="3613"/>
                      <a:pt x="2918" y="3447"/>
                    </a:cubicBezTo>
                    <a:cubicBezTo>
                      <a:pt x="3072" y="3256"/>
                      <a:pt x="3215" y="3066"/>
                      <a:pt x="3382" y="2875"/>
                    </a:cubicBezTo>
                    <a:cubicBezTo>
                      <a:pt x="3382" y="2851"/>
                      <a:pt x="3382" y="2851"/>
                      <a:pt x="3394" y="2851"/>
                    </a:cubicBezTo>
                    <a:cubicBezTo>
                      <a:pt x="3846" y="2482"/>
                      <a:pt x="4299" y="2411"/>
                      <a:pt x="4835" y="2339"/>
                    </a:cubicBezTo>
                    <a:close/>
                    <a:moveTo>
                      <a:pt x="4454" y="3863"/>
                    </a:moveTo>
                    <a:cubicBezTo>
                      <a:pt x="4406" y="4006"/>
                      <a:pt x="4358" y="4149"/>
                      <a:pt x="4299" y="4304"/>
                    </a:cubicBezTo>
                    <a:cubicBezTo>
                      <a:pt x="4156" y="4673"/>
                      <a:pt x="3942" y="5018"/>
                      <a:pt x="3703" y="5328"/>
                    </a:cubicBezTo>
                    <a:cubicBezTo>
                      <a:pt x="3414" y="5238"/>
                      <a:pt x="3118" y="5193"/>
                      <a:pt x="2826" y="5193"/>
                    </a:cubicBezTo>
                    <a:cubicBezTo>
                      <a:pt x="2386" y="5193"/>
                      <a:pt x="1954" y="5294"/>
                      <a:pt x="1560" y="5495"/>
                    </a:cubicBezTo>
                    <a:cubicBezTo>
                      <a:pt x="1798" y="5078"/>
                      <a:pt x="2060" y="4673"/>
                      <a:pt x="2322" y="4268"/>
                    </a:cubicBezTo>
                    <a:cubicBezTo>
                      <a:pt x="3013" y="4006"/>
                      <a:pt x="3727" y="3887"/>
                      <a:pt x="4454" y="3863"/>
                    </a:cubicBezTo>
                    <a:close/>
                    <a:moveTo>
                      <a:pt x="2037" y="2554"/>
                    </a:moveTo>
                    <a:cubicBezTo>
                      <a:pt x="2060" y="3066"/>
                      <a:pt x="2072" y="3566"/>
                      <a:pt x="2060" y="4078"/>
                    </a:cubicBezTo>
                    <a:cubicBezTo>
                      <a:pt x="1715" y="4554"/>
                      <a:pt x="1406" y="5054"/>
                      <a:pt x="1120" y="5566"/>
                    </a:cubicBezTo>
                    <a:cubicBezTo>
                      <a:pt x="1108" y="5018"/>
                      <a:pt x="1048" y="4447"/>
                      <a:pt x="941" y="3899"/>
                    </a:cubicBezTo>
                    <a:cubicBezTo>
                      <a:pt x="1167" y="3506"/>
                      <a:pt x="1429" y="3137"/>
                      <a:pt x="1763" y="2816"/>
                    </a:cubicBezTo>
                    <a:cubicBezTo>
                      <a:pt x="1846" y="2720"/>
                      <a:pt x="1941" y="2637"/>
                      <a:pt x="2037" y="2554"/>
                    </a:cubicBezTo>
                    <a:close/>
                    <a:moveTo>
                      <a:pt x="846" y="4125"/>
                    </a:moveTo>
                    <a:cubicBezTo>
                      <a:pt x="894" y="4744"/>
                      <a:pt x="929" y="5376"/>
                      <a:pt x="905" y="5995"/>
                    </a:cubicBezTo>
                    <a:cubicBezTo>
                      <a:pt x="774" y="6245"/>
                      <a:pt x="655" y="6507"/>
                      <a:pt x="548" y="6757"/>
                    </a:cubicBezTo>
                    <a:cubicBezTo>
                      <a:pt x="393" y="5852"/>
                      <a:pt x="489" y="4923"/>
                      <a:pt x="846" y="4125"/>
                    </a:cubicBezTo>
                    <a:close/>
                    <a:moveTo>
                      <a:pt x="2856" y="5427"/>
                    </a:moveTo>
                    <a:cubicBezTo>
                      <a:pt x="3083" y="5427"/>
                      <a:pt x="3315" y="5454"/>
                      <a:pt x="3549" y="5506"/>
                    </a:cubicBezTo>
                    <a:cubicBezTo>
                      <a:pt x="2846" y="6280"/>
                      <a:pt x="1858" y="6757"/>
                      <a:pt x="810" y="6828"/>
                    </a:cubicBezTo>
                    <a:cubicBezTo>
                      <a:pt x="989" y="6519"/>
                      <a:pt x="1144" y="6209"/>
                      <a:pt x="1322" y="5911"/>
                    </a:cubicBezTo>
                    <a:cubicBezTo>
                      <a:pt x="1785" y="5583"/>
                      <a:pt x="2307" y="5427"/>
                      <a:pt x="2856" y="5427"/>
                    </a:cubicBezTo>
                    <a:close/>
                    <a:moveTo>
                      <a:pt x="5729" y="1"/>
                    </a:moveTo>
                    <a:cubicBezTo>
                      <a:pt x="5695" y="1"/>
                      <a:pt x="5658" y="10"/>
                      <a:pt x="5620" y="30"/>
                    </a:cubicBezTo>
                    <a:cubicBezTo>
                      <a:pt x="4013" y="887"/>
                      <a:pt x="2048" y="1661"/>
                      <a:pt x="965" y="3209"/>
                    </a:cubicBezTo>
                    <a:cubicBezTo>
                      <a:pt x="179" y="4340"/>
                      <a:pt x="1" y="5709"/>
                      <a:pt x="441" y="6995"/>
                    </a:cubicBezTo>
                    <a:cubicBezTo>
                      <a:pt x="441" y="7007"/>
                      <a:pt x="465" y="7019"/>
                      <a:pt x="465" y="7042"/>
                    </a:cubicBezTo>
                    <a:cubicBezTo>
                      <a:pt x="465" y="7054"/>
                      <a:pt x="477" y="7066"/>
                      <a:pt x="477" y="7078"/>
                    </a:cubicBezTo>
                    <a:cubicBezTo>
                      <a:pt x="484" y="7112"/>
                      <a:pt x="505" y="7126"/>
                      <a:pt x="530" y="7126"/>
                    </a:cubicBezTo>
                    <a:cubicBezTo>
                      <a:pt x="548" y="7126"/>
                      <a:pt x="568" y="7118"/>
                      <a:pt x="584" y="7102"/>
                    </a:cubicBezTo>
                    <a:cubicBezTo>
                      <a:pt x="2025" y="7066"/>
                      <a:pt x="3382" y="6340"/>
                      <a:pt x="4168" y="5137"/>
                    </a:cubicBezTo>
                    <a:cubicBezTo>
                      <a:pt x="5120" y="3661"/>
                      <a:pt x="4942" y="1780"/>
                      <a:pt x="5882" y="315"/>
                    </a:cubicBezTo>
                    <a:cubicBezTo>
                      <a:pt x="5979" y="170"/>
                      <a:pt x="5879" y="1"/>
                      <a:pt x="5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3" name="Google Shape;3454;p64">
              <a:extLst>
                <a:ext uri="{FF2B5EF4-FFF2-40B4-BE49-F238E27FC236}">
                  <a16:creationId xmlns:a16="http://schemas.microsoft.com/office/drawing/2014/main" id="{B3A01D2A-5EAB-BC1F-BD0E-28D10A87D400}"/>
                </a:ext>
              </a:extLst>
            </p:cNvPr>
            <p:cNvGrpSpPr/>
            <p:nvPr/>
          </p:nvGrpSpPr>
          <p:grpSpPr>
            <a:xfrm>
              <a:off x="295925" y="2833275"/>
              <a:ext cx="377150" cy="613300"/>
              <a:chOff x="295925" y="2833275"/>
              <a:chExt cx="377150" cy="613300"/>
            </a:xfrm>
          </p:grpSpPr>
          <p:sp>
            <p:nvSpPr>
              <p:cNvPr id="44" name="Google Shape;3455;p64">
                <a:extLst>
                  <a:ext uri="{FF2B5EF4-FFF2-40B4-BE49-F238E27FC236}">
                    <a16:creationId xmlns:a16="http://schemas.microsoft.com/office/drawing/2014/main" id="{EFF6CC21-536D-F030-3A44-B71DA69F9F99}"/>
                  </a:ext>
                </a:extLst>
              </p:cNvPr>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56;p64">
                <a:extLst>
                  <a:ext uri="{FF2B5EF4-FFF2-40B4-BE49-F238E27FC236}">
                    <a16:creationId xmlns:a16="http://schemas.microsoft.com/office/drawing/2014/main" id="{DD2B5910-427D-4783-ED67-A66BD4967EF2}"/>
                  </a:ext>
                </a:extLst>
              </p:cNvPr>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grpSp>
        <p:nvGrpSpPr>
          <p:cNvPr id="50" name="Google Shape;3457;p64">
            <a:extLst>
              <a:ext uri="{FF2B5EF4-FFF2-40B4-BE49-F238E27FC236}">
                <a16:creationId xmlns:a16="http://schemas.microsoft.com/office/drawing/2014/main" id="{5178FEB6-9DDA-6CD2-8B67-A7CF519EA5EB}"/>
              </a:ext>
            </a:extLst>
          </p:cNvPr>
          <p:cNvGrpSpPr/>
          <p:nvPr/>
        </p:nvGrpSpPr>
        <p:grpSpPr>
          <a:xfrm rot="-9102098" flipH="1">
            <a:off x="47415" y="398287"/>
            <a:ext cx="685251" cy="542574"/>
            <a:chOff x="1076510" y="1986454"/>
            <a:chExt cx="526076" cy="416541"/>
          </a:xfrm>
        </p:grpSpPr>
        <p:sp>
          <p:nvSpPr>
            <p:cNvPr id="51" name="Google Shape;3458;p64">
              <a:extLst>
                <a:ext uri="{FF2B5EF4-FFF2-40B4-BE49-F238E27FC236}">
                  <a16:creationId xmlns:a16="http://schemas.microsoft.com/office/drawing/2014/main" id="{95C30B35-67D7-7F63-0325-5D159003FB79}"/>
                </a:ext>
              </a:extLst>
            </p:cNvPr>
            <p:cNvSpPr/>
            <p:nvPr/>
          </p:nvSpPr>
          <p:spPr>
            <a:xfrm>
              <a:off x="1076510" y="1986454"/>
              <a:ext cx="526076" cy="416541"/>
            </a:xfrm>
            <a:custGeom>
              <a:avLst/>
              <a:gdLst/>
              <a:ahLst/>
              <a:cxnLst/>
              <a:rect l="l" t="t" r="r" b="b"/>
              <a:pathLst>
                <a:path w="21872" h="17318" extrusionOk="0">
                  <a:moveTo>
                    <a:pt x="5144" y="1"/>
                  </a:moveTo>
                  <a:cubicBezTo>
                    <a:pt x="2930" y="1"/>
                    <a:pt x="0" y="815"/>
                    <a:pt x="0" y="815"/>
                  </a:cubicBezTo>
                  <a:cubicBezTo>
                    <a:pt x="0" y="815"/>
                    <a:pt x="345" y="3030"/>
                    <a:pt x="2584" y="4578"/>
                  </a:cubicBezTo>
                  <a:cubicBezTo>
                    <a:pt x="4834" y="6125"/>
                    <a:pt x="5882" y="6852"/>
                    <a:pt x="7334" y="10828"/>
                  </a:cubicBezTo>
                  <a:cubicBezTo>
                    <a:pt x="8799" y="14805"/>
                    <a:pt x="10132" y="16591"/>
                    <a:pt x="14538" y="17186"/>
                  </a:cubicBezTo>
                  <a:cubicBezTo>
                    <a:pt x="15264" y="17279"/>
                    <a:pt x="15945" y="17317"/>
                    <a:pt x="16576" y="17317"/>
                  </a:cubicBezTo>
                  <a:cubicBezTo>
                    <a:pt x="19768" y="17317"/>
                    <a:pt x="21670" y="16329"/>
                    <a:pt x="21670" y="16329"/>
                  </a:cubicBezTo>
                  <a:cubicBezTo>
                    <a:pt x="21872" y="15936"/>
                    <a:pt x="21229" y="15412"/>
                    <a:pt x="20003" y="13293"/>
                  </a:cubicBezTo>
                  <a:cubicBezTo>
                    <a:pt x="18764" y="11186"/>
                    <a:pt x="17657" y="5304"/>
                    <a:pt x="14704" y="3816"/>
                  </a:cubicBezTo>
                  <a:cubicBezTo>
                    <a:pt x="11752" y="2327"/>
                    <a:pt x="11394" y="2970"/>
                    <a:pt x="9478" y="2244"/>
                  </a:cubicBezTo>
                  <a:cubicBezTo>
                    <a:pt x="7561" y="1506"/>
                    <a:pt x="8263" y="351"/>
                    <a:pt x="6025" y="53"/>
                  </a:cubicBezTo>
                  <a:cubicBezTo>
                    <a:pt x="5752" y="17"/>
                    <a:pt x="5455" y="1"/>
                    <a:pt x="5144" y="1"/>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59;p64">
              <a:extLst>
                <a:ext uri="{FF2B5EF4-FFF2-40B4-BE49-F238E27FC236}">
                  <a16:creationId xmlns:a16="http://schemas.microsoft.com/office/drawing/2014/main" id="{C9C8BE46-FA07-6B51-F477-B793C4F46C0E}"/>
                </a:ext>
              </a:extLst>
            </p:cNvPr>
            <p:cNvSpPr/>
            <p:nvPr/>
          </p:nvSpPr>
          <p:spPr>
            <a:xfrm>
              <a:off x="1095801" y="2004782"/>
              <a:ext cx="493629" cy="388376"/>
            </a:xfrm>
            <a:custGeom>
              <a:avLst/>
              <a:gdLst/>
              <a:ahLst/>
              <a:cxnLst/>
              <a:rect l="l" t="t" r="r" b="b"/>
              <a:pathLst>
                <a:path w="20523" h="16147" extrusionOk="0">
                  <a:moveTo>
                    <a:pt x="3271" y="158"/>
                  </a:moveTo>
                  <a:cubicBezTo>
                    <a:pt x="3429" y="158"/>
                    <a:pt x="3588" y="163"/>
                    <a:pt x="3746" y="172"/>
                  </a:cubicBezTo>
                  <a:cubicBezTo>
                    <a:pt x="5199" y="244"/>
                    <a:pt x="6259" y="780"/>
                    <a:pt x="7354" y="1684"/>
                  </a:cubicBezTo>
                  <a:cubicBezTo>
                    <a:pt x="9080" y="3125"/>
                    <a:pt x="11569" y="2494"/>
                    <a:pt x="13200" y="4066"/>
                  </a:cubicBezTo>
                  <a:cubicBezTo>
                    <a:pt x="14783" y="5566"/>
                    <a:pt x="15641" y="7876"/>
                    <a:pt x="16605" y="9793"/>
                  </a:cubicBezTo>
                  <a:cubicBezTo>
                    <a:pt x="17558" y="11674"/>
                    <a:pt x="18593" y="13519"/>
                    <a:pt x="19927" y="15150"/>
                  </a:cubicBezTo>
                  <a:cubicBezTo>
                    <a:pt x="17724" y="14888"/>
                    <a:pt x="15938" y="13936"/>
                    <a:pt x="14307" y="12388"/>
                  </a:cubicBezTo>
                  <a:cubicBezTo>
                    <a:pt x="12759" y="10900"/>
                    <a:pt x="11569" y="9114"/>
                    <a:pt x="10319" y="7376"/>
                  </a:cubicBezTo>
                  <a:cubicBezTo>
                    <a:pt x="9140" y="5744"/>
                    <a:pt x="7902" y="4149"/>
                    <a:pt x="6282" y="2958"/>
                  </a:cubicBezTo>
                  <a:cubicBezTo>
                    <a:pt x="4639" y="1756"/>
                    <a:pt x="2722" y="1018"/>
                    <a:pt x="794" y="387"/>
                  </a:cubicBezTo>
                  <a:cubicBezTo>
                    <a:pt x="1633" y="277"/>
                    <a:pt x="2447" y="158"/>
                    <a:pt x="3271" y="158"/>
                  </a:cubicBezTo>
                  <a:close/>
                  <a:moveTo>
                    <a:pt x="448" y="399"/>
                  </a:moveTo>
                  <a:cubicBezTo>
                    <a:pt x="2699" y="1268"/>
                    <a:pt x="4961" y="2113"/>
                    <a:pt x="6771" y="3732"/>
                  </a:cubicBezTo>
                  <a:cubicBezTo>
                    <a:pt x="8414" y="5197"/>
                    <a:pt x="9628" y="7030"/>
                    <a:pt x="10902" y="8816"/>
                  </a:cubicBezTo>
                  <a:cubicBezTo>
                    <a:pt x="12057" y="10471"/>
                    <a:pt x="13283" y="12067"/>
                    <a:pt x="14855" y="13341"/>
                  </a:cubicBezTo>
                  <a:cubicBezTo>
                    <a:pt x="16105" y="14329"/>
                    <a:pt x="17701" y="15222"/>
                    <a:pt x="19355" y="15377"/>
                  </a:cubicBezTo>
                  <a:cubicBezTo>
                    <a:pt x="18206" y="15689"/>
                    <a:pt x="17024" y="15873"/>
                    <a:pt x="15851" y="15873"/>
                  </a:cubicBezTo>
                  <a:cubicBezTo>
                    <a:pt x="14787" y="15873"/>
                    <a:pt x="13731" y="15722"/>
                    <a:pt x="12712" y="15377"/>
                  </a:cubicBezTo>
                  <a:cubicBezTo>
                    <a:pt x="10319" y="14579"/>
                    <a:pt x="8557" y="12876"/>
                    <a:pt x="7604" y="10555"/>
                  </a:cubicBezTo>
                  <a:cubicBezTo>
                    <a:pt x="6878" y="8781"/>
                    <a:pt x="6461" y="6780"/>
                    <a:pt x="5163" y="5304"/>
                  </a:cubicBezTo>
                  <a:cubicBezTo>
                    <a:pt x="4449" y="4518"/>
                    <a:pt x="3496" y="4101"/>
                    <a:pt x="2651" y="3482"/>
                  </a:cubicBezTo>
                  <a:cubicBezTo>
                    <a:pt x="1568" y="2708"/>
                    <a:pt x="817" y="1637"/>
                    <a:pt x="329" y="422"/>
                  </a:cubicBezTo>
                  <a:cubicBezTo>
                    <a:pt x="377" y="422"/>
                    <a:pt x="401" y="399"/>
                    <a:pt x="448" y="399"/>
                  </a:cubicBezTo>
                  <a:close/>
                  <a:moveTo>
                    <a:pt x="3030" y="1"/>
                  </a:moveTo>
                  <a:cubicBezTo>
                    <a:pt x="1425" y="1"/>
                    <a:pt x="0" y="227"/>
                    <a:pt x="20" y="291"/>
                  </a:cubicBezTo>
                  <a:cubicBezTo>
                    <a:pt x="305" y="1375"/>
                    <a:pt x="901" y="2351"/>
                    <a:pt x="1699" y="3149"/>
                  </a:cubicBezTo>
                  <a:cubicBezTo>
                    <a:pt x="2627" y="4042"/>
                    <a:pt x="3889" y="4459"/>
                    <a:pt x="4782" y="5387"/>
                  </a:cubicBezTo>
                  <a:cubicBezTo>
                    <a:pt x="6378" y="7042"/>
                    <a:pt x="6652" y="9495"/>
                    <a:pt x="7640" y="11495"/>
                  </a:cubicBezTo>
                  <a:cubicBezTo>
                    <a:pt x="9252" y="14779"/>
                    <a:pt x="12525" y="16147"/>
                    <a:pt x="15893" y="16147"/>
                  </a:cubicBezTo>
                  <a:cubicBezTo>
                    <a:pt x="17350" y="16147"/>
                    <a:pt x="18823" y="15891"/>
                    <a:pt x="20189" y="15424"/>
                  </a:cubicBezTo>
                  <a:cubicBezTo>
                    <a:pt x="20403" y="15353"/>
                    <a:pt x="20522" y="15305"/>
                    <a:pt x="20391" y="15138"/>
                  </a:cubicBezTo>
                  <a:cubicBezTo>
                    <a:pt x="18832" y="13269"/>
                    <a:pt x="17724" y="11090"/>
                    <a:pt x="16629" y="8923"/>
                  </a:cubicBezTo>
                  <a:cubicBezTo>
                    <a:pt x="15676" y="7030"/>
                    <a:pt x="14748" y="4697"/>
                    <a:pt x="12998" y="3399"/>
                  </a:cubicBezTo>
                  <a:cubicBezTo>
                    <a:pt x="12069" y="2708"/>
                    <a:pt x="10985" y="2589"/>
                    <a:pt x="9890" y="2399"/>
                  </a:cubicBezTo>
                  <a:cubicBezTo>
                    <a:pt x="9247" y="2280"/>
                    <a:pt x="8604" y="2137"/>
                    <a:pt x="8056" y="1780"/>
                  </a:cubicBezTo>
                  <a:cubicBezTo>
                    <a:pt x="7592" y="1482"/>
                    <a:pt x="7223" y="1065"/>
                    <a:pt x="6759" y="744"/>
                  </a:cubicBezTo>
                  <a:cubicBezTo>
                    <a:pt x="5913" y="167"/>
                    <a:pt x="4405"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3460;p64">
            <a:extLst>
              <a:ext uri="{FF2B5EF4-FFF2-40B4-BE49-F238E27FC236}">
                <a16:creationId xmlns:a16="http://schemas.microsoft.com/office/drawing/2014/main" id="{E047D065-824B-BDB9-3732-DEDBDB435A64}"/>
              </a:ext>
            </a:extLst>
          </p:cNvPr>
          <p:cNvGrpSpPr/>
          <p:nvPr/>
        </p:nvGrpSpPr>
        <p:grpSpPr>
          <a:xfrm>
            <a:off x="8231999" y="-610238"/>
            <a:ext cx="1173375" cy="1072475"/>
            <a:chOff x="3006525" y="2403000"/>
            <a:chExt cx="1173375" cy="1072475"/>
          </a:xfrm>
        </p:grpSpPr>
        <p:sp>
          <p:nvSpPr>
            <p:cNvPr id="54" name="Google Shape;3461;p64">
              <a:extLst>
                <a:ext uri="{FF2B5EF4-FFF2-40B4-BE49-F238E27FC236}">
                  <a16:creationId xmlns:a16="http://schemas.microsoft.com/office/drawing/2014/main" id="{D3702DB7-B7CB-D1B3-DF4B-F860345A7E49}"/>
                </a:ext>
              </a:extLst>
            </p:cNvPr>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62;p64">
              <a:extLst>
                <a:ext uri="{FF2B5EF4-FFF2-40B4-BE49-F238E27FC236}">
                  <a16:creationId xmlns:a16="http://schemas.microsoft.com/office/drawing/2014/main" id="{444A4324-C3B9-B444-CA64-B3F48A8D5B5F}"/>
                </a:ext>
              </a:extLst>
            </p:cNvPr>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63;p64">
              <a:extLst>
                <a:ext uri="{FF2B5EF4-FFF2-40B4-BE49-F238E27FC236}">
                  <a16:creationId xmlns:a16="http://schemas.microsoft.com/office/drawing/2014/main" id="{56AD7A04-0866-7766-551A-20A5630F90DC}"/>
                </a:ext>
              </a:extLst>
            </p:cNvPr>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3464;p64">
            <a:extLst>
              <a:ext uri="{FF2B5EF4-FFF2-40B4-BE49-F238E27FC236}">
                <a16:creationId xmlns:a16="http://schemas.microsoft.com/office/drawing/2014/main" id="{A2975CBF-6D6B-BB4C-1EB8-9FBF5CFF874C}"/>
              </a:ext>
            </a:extLst>
          </p:cNvPr>
          <p:cNvGrpSpPr/>
          <p:nvPr/>
        </p:nvGrpSpPr>
        <p:grpSpPr>
          <a:xfrm rot="7526112">
            <a:off x="6010510" y="321816"/>
            <a:ext cx="573690" cy="715727"/>
            <a:chOff x="1292975" y="2546475"/>
            <a:chExt cx="525375" cy="655450"/>
          </a:xfrm>
        </p:grpSpPr>
        <p:sp>
          <p:nvSpPr>
            <p:cNvPr id="58" name="Google Shape;3465;p64">
              <a:extLst>
                <a:ext uri="{FF2B5EF4-FFF2-40B4-BE49-F238E27FC236}">
                  <a16:creationId xmlns:a16="http://schemas.microsoft.com/office/drawing/2014/main" id="{C3658F34-AAF8-0099-2F7B-7DDB068ECD21}"/>
                </a:ext>
              </a:extLst>
            </p:cNvPr>
            <p:cNvSpPr/>
            <p:nvPr/>
          </p:nvSpPr>
          <p:spPr>
            <a:xfrm>
              <a:off x="1292975" y="2546475"/>
              <a:ext cx="525375" cy="655450"/>
            </a:xfrm>
            <a:custGeom>
              <a:avLst/>
              <a:gdLst/>
              <a:ahLst/>
              <a:cxnLst/>
              <a:rect l="l" t="t" r="r" b="b"/>
              <a:pathLst>
                <a:path w="21015" h="26218" extrusionOk="0">
                  <a:moveTo>
                    <a:pt x="0" y="0"/>
                  </a:moveTo>
                  <a:cubicBezTo>
                    <a:pt x="0" y="0"/>
                    <a:pt x="393" y="11002"/>
                    <a:pt x="3929" y="15800"/>
                  </a:cubicBezTo>
                  <a:cubicBezTo>
                    <a:pt x="7477" y="20598"/>
                    <a:pt x="11013" y="22824"/>
                    <a:pt x="12966" y="23836"/>
                  </a:cubicBezTo>
                  <a:cubicBezTo>
                    <a:pt x="14919" y="24848"/>
                    <a:pt x="18193" y="26218"/>
                    <a:pt x="18193" y="26218"/>
                  </a:cubicBezTo>
                  <a:cubicBezTo>
                    <a:pt x="18193" y="26218"/>
                    <a:pt x="21015" y="20526"/>
                    <a:pt x="16169" y="13240"/>
                  </a:cubicBezTo>
                  <a:cubicBezTo>
                    <a:pt x="11335" y="5953"/>
                    <a:pt x="0" y="0"/>
                    <a:pt x="0"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66;p64">
              <a:extLst>
                <a:ext uri="{FF2B5EF4-FFF2-40B4-BE49-F238E27FC236}">
                  <a16:creationId xmlns:a16="http://schemas.microsoft.com/office/drawing/2014/main" id="{424AA0C0-C28E-846D-4607-D70AD290F216}"/>
                </a:ext>
              </a:extLst>
            </p:cNvPr>
            <p:cNvSpPr/>
            <p:nvPr/>
          </p:nvSpPr>
          <p:spPr>
            <a:xfrm>
              <a:off x="1305025" y="2570550"/>
              <a:ext cx="424025" cy="598350"/>
            </a:xfrm>
            <a:custGeom>
              <a:avLst/>
              <a:gdLst/>
              <a:ahLst/>
              <a:cxnLst/>
              <a:rect l="l" t="t" r="r" b="b"/>
              <a:pathLst>
                <a:path w="16961" h="23934" extrusionOk="0">
                  <a:moveTo>
                    <a:pt x="816" y="1109"/>
                  </a:moveTo>
                  <a:lnTo>
                    <a:pt x="816" y="1109"/>
                  </a:lnTo>
                  <a:cubicBezTo>
                    <a:pt x="1423" y="1561"/>
                    <a:pt x="2102" y="1942"/>
                    <a:pt x="2780" y="2299"/>
                  </a:cubicBezTo>
                  <a:cubicBezTo>
                    <a:pt x="3066" y="2442"/>
                    <a:pt x="3352" y="2609"/>
                    <a:pt x="3626" y="2752"/>
                  </a:cubicBezTo>
                  <a:cubicBezTo>
                    <a:pt x="3316" y="3740"/>
                    <a:pt x="3233" y="4752"/>
                    <a:pt x="3352" y="5764"/>
                  </a:cubicBezTo>
                  <a:cubicBezTo>
                    <a:pt x="2459" y="4240"/>
                    <a:pt x="1637" y="2669"/>
                    <a:pt x="816" y="1109"/>
                  </a:cubicBezTo>
                  <a:close/>
                  <a:moveTo>
                    <a:pt x="744" y="1478"/>
                  </a:moveTo>
                  <a:lnTo>
                    <a:pt x="744" y="1478"/>
                  </a:lnTo>
                  <a:cubicBezTo>
                    <a:pt x="1423" y="3085"/>
                    <a:pt x="2245" y="4657"/>
                    <a:pt x="3149" y="6193"/>
                  </a:cubicBezTo>
                  <a:cubicBezTo>
                    <a:pt x="2697" y="6050"/>
                    <a:pt x="2233" y="5883"/>
                    <a:pt x="1768" y="5728"/>
                  </a:cubicBezTo>
                  <a:cubicBezTo>
                    <a:pt x="1483" y="4300"/>
                    <a:pt x="1185" y="2871"/>
                    <a:pt x="744" y="1478"/>
                  </a:cubicBezTo>
                  <a:close/>
                  <a:moveTo>
                    <a:pt x="3816" y="2847"/>
                  </a:moveTo>
                  <a:cubicBezTo>
                    <a:pt x="4614" y="3323"/>
                    <a:pt x="5400" y="3800"/>
                    <a:pt x="6162" y="4323"/>
                  </a:cubicBezTo>
                  <a:cubicBezTo>
                    <a:pt x="5447" y="5776"/>
                    <a:pt x="5197" y="7371"/>
                    <a:pt x="5435" y="8943"/>
                  </a:cubicBezTo>
                  <a:cubicBezTo>
                    <a:pt x="4900" y="8169"/>
                    <a:pt x="4376" y="7383"/>
                    <a:pt x="3864" y="6598"/>
                  </a:cubicBezTo>
                  <a:cubicBezTo>
                    <a:pt x="3780" y="6467"/>
                    <a:pt x="3709" y="6324"/>
                    <a:pt x="3626" y="6193"/>
                  </a:cubicBezTo>
                  <a:cubicBezTo>
                    <a:pt x="3423" y="5074"/>
                    <a:pt x="3483" y="3942"/>
                    <a:pt x="3816" y="2847"/>
                  </a:cubicBezTo>
                  <a:close/>
                  <a:moveTo>
                    <a:pt x="1804" y="5847"/>
                  </a:moveTo>
                  <a:lnTo>
                    <a:pt x="1804" y="5847"/>
                  </a:lnTo>
                  <a:cubicBezTo>
                    <a:pt x="2292" y="6062"/>
                    <a:pt x="2792" y="6240"/>
                    <a:pt x="3304" y="6431"/>
                  </a:cubicBezTo>
                  <a:cubicBezTo>
                    <a:pt x="3923" y="7455"/>
                    <a:pt x="4578" y="8455"/>
                    <a:pt x="5269" y="9419"/>
                  </a:cubicBezTo>
                  <a:cubicBezTo>
                    <a:pt x="4690" y="9255"/>
                    <a:pt x="4085" y="9163"/>
                    <a:pt x="3481" y="9163"/>
                  </a:cubicBezTo>
                  <a:cubicBezTo>
                    <a:pt x="3166" y="9163"/>
                    <a:pt x="2852" y="9188"/>
                    <a:pt x="2542" y="9241"/>
                  </a:cubicBezTo>
                  <a:cubicBezTo>
                    <a:pt x="2256" y="8133"/>
                    <a:pt x="2018" y="6979"/>
                    <a:pt x="1804" y="5847"/>
                  </a:cubicBezTo>
                  <a:close/>
                  <a:moveTo>
                    <a:pt x="6352" y="4454"/>
                  </a:moveTo>
                  <a:cubicBezTo>
                    <a:pt x="7376" y="5169"/>
                    <a:pt x="8364" y="5955"/>
                    <a:pt x="9317" y="6788"/>
                  </a:cubicBezTo>
                  <a:cubicBezTo>
                    <a:pt x="8650" y="8943"/>
                    <a:pt x="8495" y="11181"/>
                    <a:pt x="8864" y="13396"/>
                  </a:cubicBezTo>
                  <a:cubicBezTo>
                    <a:pt x="8543" y="13027"/>
                    <a:pt x="8233" y="12634"/>
                    <a:pt x="7912" y="12265"/>
                  </a:cubicBezTo>
                  <a:cubicBezTo>
                    <a:pt x="7138" y="11324"/>
                    <a:pt x="6412" y="10360"/>
                    <a:pt x="5709" y="9360"/>
                  </a:cubicBezTo>
                  <a:cubicBezTo>
                    <a:pt x="5388" y="7693"/>
                    <a:pt x="5614" y="6002"/>
                    <a:pt x="6352" y="4454"/>
                  </a:cubicBezTo>
                  <a:close/>
                  <a:moveTo>
                    <a:pt x="2974" y="9328"/>
                  </a:moveTo>
                  <a:cubicBezTo>
                    <a:pt x="3820" y="9328"/>
                    <a:pt x="4629" y="9427"/>
                    <a:pt x="5447" y="9693"/>
                  </a:cubicBezTo>
                  <a:cubicBezTo>
                    <a:pt x="6102" y="10610"/>
                    <a:pt x="6781" y="11503"/>
                    <a:pt x="7483" y="12372"/>
                  </a:cubicBezTo>
                  <a:cubicBezTo>
                    <a:pt x="7829" y="12801"/>
                    <a:pt x="8186" y="13217"/>
                    <a:pt x="8543" y="13646"/>
                  </a:cubicBezTo>
                  <a:cubicBezTo>
                    <a:pt x="7459" y="13294"/>
                    <a:pt x="6298" y="13072"/>
                    <a:pt x="5154" y="13072"/>
                  </a:cubicBezTo>
                  <a:cubicBezTo>
                    <a:pt x="4752" y="13072"/>
                    <a:pt x="4352" y="13099"/>
                    <a:pt x="3959" y="13158"/>
                  </a:cubicBezTo>
                  <a:cubicBezTo>
                    <a:pt x="3328" y="11920"/>
                    <a:pt x="2899" y="10646"/>
                    <a:pt x="2554" y="9336"/>
                  </a:cubicBezTo>
                  <a:cubicBezTo>
                    <a:pt x="2695" y="9331"/>
                    <a:pt x="2835" y="9328"/>
                    <a:pt x="2974" y="9328"/>
                  </a:cubicBezTo>
                  <a:close/>
                  <a:moveTo>
                    <a:pt x="9519" y="6979"/>
                  </a:moveTo>
                  <a:cubicBezTo>
                    <a:pt x="10388" y="7741"/>
                    <a:pt x="11210" y="8574"/>
                    <a:pt x="11996" y="9443"/>
                  </a:cubicBezTo>
                  <a:cubicBezTo>
                    <a:pt x="12460" y="9943"/>
                    <a:pt x="12901" y="10479"/>
                    <a:pt x="13305" y="11027"/>
                  </a:cubicBezTo>
                  <a:cubicBezTo>
                    <a:pt x="12055" y="12515"/>
                    <a:pt x="11936" y="14563"/>
                    <a:pt x="11901" y="16420"/>
                  </a:cubicBezTo>
                  <a:cubicBezTo>
                    <a:pt x="11901" y="16468"/>
                    <a:pt x="11924" y="16658"/>
                    <a:pt x="11924" y="16825"/>
                  </a:cubicBezTo>
                  <a:cubicBezTo>
                    <a:pt x="11008" y="15813"/>
                    <a:pt x="10091" y="14801"/>
                    <a:pt x="9198" y="13765"/>
                  </a:cubicBezTo>
                  <a:cubicBezTo>
                    <a:pt x="8745" y="11503"/>
                    <a:pt x="8864" y="9181"/>
                    <a:pt x="9519" y="6979"/>
                  </a:cubicBezTo>
                  <a:close/>
                  <a:moveTo>
                    <a:pt x="4019" y="13253"/>
                  </a:moveTo>
                  <a:lnTo>
                    <a:pt x="4019" y="13253"/>
                  </a:lnTo>
                  <a:cubicBezTo>
                    <a:pt x="5697" y="13289"/>
                    <a:pt x="7281" y="13444"/>
                    <a:pt x="8864" y="14003"/>
                  </a:cubicBezTo>
                  <a:cubicBezTo>
                    <a:pt x="9781" y="15063"/>
                    <a:pt x="10698" y="16087"/>
                    <a:pt x="11627" y="17135"/>
                  </a:cubicBezTo>
                  <a:cubicBezTo>
                    <a:pt x="11412" y="17099"/>
                    <a:pt x="11162" y="17004"/>
                    <a:pt x="11043" y="16968"/>
                  </a:cubicBezTo>
                  <a:cubicBezTo>
                    <a:pt x="10472" y="16849"/>
                    <a:pt x="9900" y="16777"/>
                    <a:pt x="9317" y="16730"/>
                  </a:cubicBezTo>
                  <a:cubicBezTo>
                    <a:pt x="8912" y="16699"/>
                    <a:pt x="8506" y="16681"/>
                    <a:pt x="8101" y="16681"/>
                  </a:cubicBezTo>
                  <a:cubicBezTo>
                    <a:pt x="7577" y="16681"/>
                    <a:pt x="7054" y="16710"/>
                    <a:pt x="6531" y="16777"/>
                  </a:cubicBezTo>
                  <a:cubicBezTo>
                    <a:pt x="5769" y="15968"/>
                    <a:pt x="5078" y="15063"/>
                    <a:pt x="4459" y="14063"/>
                  </a:cubicBezTo>
                  <a:cubicBezTo>
                    <a:pt x="4304" y="13801"/>
                    <a:pt x="4150" y="13527"/>
                    <a:pt x="4019" y="13253"/>
                  </a:cubicBezTo>
                  <a:close/>
                  <a:moveTo>
                    <a:pt x="13365" y="11134"/>
                  </a:moveTo>
                  <a:cubicBezTo>
                    <a:pt x="14401" y="12503"/>
                    <a:pt x="15234" y="13991"/>
                    <a:pt x="15711" y="15658"/>
                  </a:cubicBezTo>
                  <a:cubicBezTo>
                    <a:pt x="14865" y="16730"/>
                    <a:pt x="14556" y="18087"/>
                    <a:pt x="14377" y="19421"/>
                  </a:cubicBezTo>
                  <a:cubicBezTo>
                    <a:pt x="14365" y="19528"/>
                    <a:pt x="14365" y="19623"/>
                    <a:pt x="14341" y="19694"/>
                  </a:cubicBezTo>
                  <a:cubicBezTo>
                    <a:pt x="13615" y="18766"/>
                    <a:pt x="12853" y="17873"/>
                    <a:pt x="12067" y="16992"/>
                  </a:cubicBezTo>
                  <a:cubicBezTo>
                    <a:pt x="12103" y="14968"/>
                    <a:pt x="12067" y="12801"/>
                    <a:pt x="13365" y="11134"/>
                  </a:cubicBezTo>
                  <a:close/>
                  <a:moveTo>
                    <a:pt x="7629" y="16900"/>
                  </a:moveTo>
                  <a:cubicBezTo>
                    <a:pt x="9058" y="16900"/>
                    <a:pt x="10454" y="17038"/>
                    <a:pt x="11841" y="17397"/>
                  </a:cubicBezTo>
                  <a:cubicBezTo>
                    <a:pt x="12639" y="18290"/>
                    <a:pt x="13413" y="19206"/>
                    <a:pt x="14151" y="20135"/>
                  </a:cubicBezTo>
                  <a:cubicBezTo>
                    <a:pt x="14091" y="20159"/>
                    <a:pt x="14008" y="20171"/>
                    <a:pt x="13901" y="20171"/>
                  </a:cubicBezTo>
                  <a:cubicBezTo>
                    <a:pt x="13881" y="20171"/>
                    <a:pt x="13861" y="20172"/>
                    <a:pt x="13841" y="20172"/>
                  </a:cubicBezTo>
                  <a:cubicBezTo>
                    <a:pt x="13440" y="20172"/>
                    <a:pt x="13000" y="20062"/>
                    <a:pt x="12603" y="20040"/>
                  </a:cubicBezTo>
                  <a:cubicBezTo>
                    <a:pt x="12260" y="20017"/>
                    <a:pt x="11917" y="20005"/>
                    <a:pt x="11573" y="20005"/>
                  </a:cubicBezTo>
                  <a:cubicBezTo>
                    <a:pt x="11188" y="20005"/>
                    <a:pt x="10802" y="20020"/>
                    <a:pt x="10412" y="20052"/>
                  </a:cubicBezTo>
                  <a:cubicBezTo>
                    <a:pt x="9055" y="19147"/>
                    <a:pt x="7781" y="18111"/>
                    <a:pt x="6650" y="16920"/>
                  </a:cubicBezTo>
                  <a:cubicBezTo>
                    <a:pt x="6978" y="16907"/>
                    <a:pt x="7305" y="16900"/>
                    <a:pt x="7629" y="16900"/>
                  </a:cubicBezTo>
                  <a:close/>
                  <a:moveTo>
                    <a:pt x="15782" y="15908"/>
                  </a:moveTo>
                  <a:lnTo>
                    <a:pt x="15830" y="16051"/>
                  </a:lnTo>
                  <a:cubicBezTo>
                    <a:pt x="16389" y="18218"/>
                    <a:pt x="16401" y="20456"/>
                    <a:pt x="16449" y="22683"/>
                  </a:cubicBezTo>
                  <a:cubicBezTo>
                    <a:pt x="15877" y="21730"/>
                    <a:pt x="15234" y="20826"/>
                    <a:pt x="14556" y="19944"/>
                  </a:cubicBezTo>
                  <a:cubicBezTo>
                    <a:pt x="14722" y="18528"/>
                    <a:pt x="14972" y="17087"/>
                    <a:pt x="15782" y="15908"/>
                  </a:cubicBezTo>
                  <a:close/>
                  <a:moveTo>
                    <a:pt x="10627" y="20183"/>
                  </a:moveTo>
                  <a:cubicBezTo>
                    <a:pt x="11889" y="20183"/>
                    <a:pt x="13139" y="20278"/>
                    <a:pt x="14377" y="20480"/>
                  </a:cubicBezTo>
                  <a:lnTo>
                    <a:pt x="14425" y="20480"/>
                  </a:lnTo>
                  <a:cubicBezTo>
                    <a:pt x="15127" y="21385"/>
                    <a:pt x="15806" y="22326"/>
                    <a:pt x="16425" y="23314"/>
                  </a:cubicBezTo>
                  <a:lnTo>
                    <a:pt x="16449" y="23326"/>
                  </a:lnTo>
                  <a:cubicBezTo>
                    <a:pt x="14448" y="22397"/>
                    <a:pt x="12460" y="21385"/>
                    <a:pt x="10627" y="20183"/>
                  </a:cubicBezTo>
                  <a:close/>
                  <a:moveTo>
                    <a:pt x="111" y="0"/>
                  </a:moveTo>
                  <a:cubicBezTo>
                    <a:pt x="1" y="0"/>
                    <a:pt x="1452" y="10315"/>
                    <a:pt x="4221" y="14587"/>
                  </a:cubicBezTo>
                  <a:cubicBezTo>
                    <a:pt x="8025" y="20458"/>
                    <a:pt x="16859" y="23933"/>
                    <a:pt x="16901" y="23933"/>
                  </a:cubicBezTo>
                  <a:cubicBezTo>
                    <a:pt x="16901" y="23933"/>
                    <a:pt x="16901" y="23933"/>
                    <a:pt x="16901" y="23933"/>
                  </a:cubicBezTo>
                  <a:cubicBezTo>
                    <a:pt x="16961" y="23885"/>
                    <a:pt x="16877" y="18516"/>
                    <a:pt x="16270" y="16170"/>
                  </a:cubicBezTo>
                  <a:cubicBezTo>
                    <a:pt x="16211" y="15956"/>
                    <a:pt x="16092" y="15527"/>
                    <a:pt x="16092" y="15527"/>
                  </a:cubicBezTo>
                  <a:cubicBezTo>
                    <a:pt x="16151" y="15468"/>
                    <a:pt x="15520" y="13051"/>
                    <a:pt x="12448" y="9443"/>
                  </a:cubicBezTo>
                  <a:cubicBezTo>
                    <a:pt x="10805" y="7491"/>
                    <a:pt x="8853" y="5812"/>
                    <a:pt x="6757" y="4335"/>
                  </a:cubicBezTo>
                  <a:cubicBezTo>
                    <a:pt x="5745" y="3621"/>
                    <a:pt x="4685" y="2966"/>
                    <a:pt x="3614" y="2359"/>
                  </a:cubicBezTo>
                  <a:cubicBezTo>
                    <a:pt x="2423" y="1704"/>
                    <a:pt x="1066" y="1002"/>
                    <a:pt x="113" y="2"/>
                  </a:cubicBezTo>
                  <a:cubicBezTo>
                    <a:pt x="113" y="1"/>
                    <a:pt x="112" y="0"/>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3467;p64">
            <a:extLst>
              <a:ext uri="{FF2B5EF4-FFF2-40B4-BE49-F238E27FC236}">
                <a16:creationId xmlns:a16="http://schemas.microsoft.com/office/drawing/2014/main" id="{DDA9379F-2AC4-488F-334C-A22F687863D7}"/>
              </a:ext>
            </a:extLst>
          </p:cNvPr>
          <p:cNvGrpSpPr/>
          <p:nvPr/>
        </p:nvGrpSpPr>
        <p:grpSpPr>
          <a:xfrm>
            <a:off x="-551346" y="2112418"/>
            <a:ext cx="855850" cy="769132"/>
            <a:chOff x="2730975" y="3725000"/>
            <a:chExt cx="951050" cy="946275"/>
          </a:xfrm>
        </p:grpSpPr>
        <p:sp>
          <p:nvSpPr>
            <p:cNvPr id="61" name="Google Shape;3468;p64">
              <a:extLst>
                <a:ext uri="{FF2B5EF4-FFF2-40B4-BE49-F238E27FC236}">
                  <a16:creationId xmlns:a16="http://schemas.microsoft.com/office/drawing/2014/main" id="{241DAF95-184C-F868-057F-2A6EE8C12AB0}"/>
                </a:ext>
              </a:extLst>
            </p:cNvPr>
            <p:cNvSpPr/>
            <p:nvPr/>
          </p:nvSpPr>
          <p:spPr>
            <a:xfrm>
              <a:off x="2730975" y="3725000"/>
              <a:ext cx="951050" cy="946275"/>
            </a:xfrm>
            <a:custGeom>
              <a:avLst/>
              <a:gdLst/>
              <a:ahLst/>
              <a:cxnLst/>
              <a:rect l="l" t="t" r="r" b="b"/>
              <a:pathLst>
                <a:path w="38042" h="37851" extrusionOk="0">
                  <a:moveTo>
                    <a:pt x="20968" y="0"/>
                  </a:moveTo>
                  <a:cubicBezTo>
                    <a:pt x="20968" y="0"/>
                    <a:pt x="18170" y="4477"/>
                    <a:pt x="17860" y="7811"/>
                  </a:cubicBezTo>
                  <a:cubicBezTo>
                    <a:pt x="17551" y="11144"/>
                    <a:pt x="18051" y="15335"/>
                    <a:pt x="18051" y="15335"/>
                  </a:cubicBezTo>
                  <a:cubicBezTo>
                    <a:pt x="18051" y="15335"/>
                    <a:pt x="16479" y="13430"/>
                    <a:pt x="12479" y="12085"/>
                  </a:cubicBezTo>
                  <a:cubicBezTo>
                    <a:pt x="8490" y="10752"/>
                    <a:pt x="1" y="10275"/>
                    <a:pt x="1" y="10275"/>
                  </a:cubicBezTo>
                  <a:lnTo>
                    <a:pt x="1" y="10275"/>
                  </a:lnTo>
                  <a:cubicBezTo>
                    <a:pt x="1" y="10275"/>
                    <a:pt x="2668" y="15907"/>
                    <a:pt x="6025" y="18169"/>
                  </a:cubicBezTo>
                  <a:cubicBezTo>
                    <a:pt x="9419" y="20491"/>
                    <a:pt x="14824" y="22265"/>
                    <a:pt x="14824" y="22265"/>
                  </a:cubicBezTo>
                  <a:cubicBezTo>
                    <a:pt x="14717" y="22670"/>
                    <a:pt x="12395" y="23920"/>
                    <a:pt x="11121" y="27742"/>
                  </a:cubicBezTo>
                  <a:cubicBezTo>
                    <a:pt x="9864" y="31479"/>
                    <a:pt x="9836" y="37562"/>
                    <a:pt x="10136" y="37562"/>
                  </a:cubicBezTo>
                  <a:cubicBezTo>
                    <a:pt x="10143" y="37562"/>
                    <a:pt x="10150" y="37559"/>
                    <a:pt x="10157" y="37552"/>
                  </a:cubicBezTo>
                  <a:cubicBezTo>
                    <a:pt x="10478" y="37279"/>
                    <a:pt x="14991" y="34112"/>
                    <a:pt x="17182" y="31861"/>
                  </a:cubicBezTo>
                  <a:cubicBezTo>
                    <a:pt x="19349" y="29623"/>
                    <a:pt x="20253" y="27254"/>
                    <a:pt x="20253" y="27254"/>
                  </a:cubicBezTo>
                  <a:cubicBezTo>
                    <a:pt x="20253" y="27254"/>
                    <a:pt x="20349" y="30814"/>
                    <a:pt x="22242" y="33445"/>
                  </a:cubicBezTo>
                  <a:cubicBezTo>
                    <a:pt x="24147" y="36076"/>
                    <a:pt x="26123" y="37850"/>
                    <a:pt x="26123" y="37850"/>
                  </a:cubicBezTo>
                  <a:cubicBezTo>
                    <a:pt x="26123" y="37850"/>
                    <a:pt x="27981" y="33135"/>
                    <a:pt x="27850" y="30754"/>
                  </a:cubicBezTo>
                  <a:cubicBezTo>
                    <a:pt x="27695" y="28385"/>
                    <a:pt x="26385" y="26301"/>
                    <a:pt x="26385" y="26301"/>
                  </a:cubicBezTo>
                  <a:lnTo>
                    <a:pt x="26385" y="26301"/>
                  </a:lnTo>
                  <a:cubicBezTo>
                    <a:pt x="26385" y="26301"/>
                    <a:pt x="28493" y="27813"/>
                    <a:pt x="30945" y="28289"/>
                  </a:cubicBezTo>
                  <a:cubicBezTo>
                    <a:pt x="33398" y="28789"/>
                    <a:pt x="38041" y="28849"/>
                    <a:pt x="38041" y="28849"/>
                  </a:cubicBezTo>
                  <a:cubicBezTo>
                    <a:pt x="38041" y="28849"/>
                    <a:pt x="34827" y="24348"/>
                    <a:pt x="32076" y="22324"/>
                  </a:cubicBezTo>
                  <a:cubicBezTo>
                    <a:pt x="29326" y="20312"/>
                    <a:pt x="27266" y="19872"/>
                    <a:pt x="27266" y="19872"/>
                  </a:cubicBezTo>
                  <a:cubicBezTo>
                    <a:pt x="27266" y="19872"/>
                    <a:pt x="30100" y="18467"/>
                    <a:pt x="32183" y="16312"/>
                  </a:cubicBezTo>
                  <a:cubicBezTo>
                    <a:pt x="34267" y="14169"/>
                    <a:pt x="36886" y="8216"/>
                    <a:pt x="36886" y="8215"/>
                  </a:cubicBezTo>
                  <a:lnTo>
                    <a:pt x="36886" y="8215"/>
                  </a:lnTo>
                  <a:cubicBezTo>
                    <a:pt x="36886" y="8216"/>
                    <a:pt x="30576" y="9120"/>
                    <a:pt x="28254" y="10668"/>
                  </a:cubicBezTo>
                  <a:cubicBezTo>
                    <a:pt x="25933" y="12216"/>
                    <a:pt x="24385" y="13609"/>
                    <a:pt x="24385" y="13609"/>
                  </a:cubicBezTo>
                  <a:cubicBezTo>
                    <a:pt x="24385" y="13609"/>
                    <a:pt x="26290" y="10894"/>
                    <a:pt x="25456" y="7965"/>
                  </a:cubicBezTo>
                  <a:cubicBezTo>
                    <a:pt x="24623" y="5048"/>
                    <a:pt x="20968" y="0"/>
                    <a:pt x="20968"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69;p64">
              <a:extLst>
                <a:ext uri="{FF2B5EF4-FFF2-40B4-BE49-F238E27FC236}">
                  <a16:creationId xmlns:a16="http://schemas.microsoft.com/office/drawing/2014/main" id="{8A6EC3C0-A55F-7B68-4A4F-2027E8DBE028}"/>
                </a:ext>
              </a:extLst>
            </p:cNvPr>
            <p:cNvSpPr/>
            <p:nvPr/>
          </p:nvSpPr>
          <p:spPr>
            <a:xfrm>
              <a:off x="2793500" y="3782450"/>
              <a:ext cx="842675" cy="846850"/>
            </a:xfrm>
            <a:custGeom>
              <a:avLst/>
              <a:gdLst/>
              <a:ahLst/>
              <a:cxnLst/>
              <a:rect l="l" t="t" r="r" b="b"/>
              <a:pathLst>
                <a:path w="33707" h="33874" extrusionOk="0">
                  <a:moveTo>
                    <a:pt x="19157" y="0"/>
                  </a:moveTo>
                  <a:cubicBezTo>
                    <a:pt x="19157" y="0"/>
                    <a:pt x="16133" y="3453"/>
                    <a:pt x="15990" y="8180"/>
                  </a:cubicBezTo>
                  <a:cubicBezTo>
                    <a:pt x="15824" y="12930"/>
                    <a:pt x="17181" y="15931"/>
                    <a:pt x="17181" y="15931"/>
                  </a:cubicBezTo>
                  <a:cubicBezTo>
                    <a:pt x="17181" y="15931"/>
                    <a:pt x="15835" y="13549"/>
                    <a:pt x="11025" y="11371"/>
                  </a:cubicBezTo>
                  <a:cubicBezTo>
                    <a:pt x="6657" y="9387"/>
                    <a:pt x="1104" y="9298"/>
                    <a:pt x="144" y="9298"/>
                  </a:cubicBezTo>
                  <a:cubicBezTo>
                    <a:pt x="50" y="9298"/>
                    <a:pt x="0" y="9299"/>
                    <a:pt x="0" y="9299"/>
                  </a:cubicBezTo>
                  <a:cubicBezTo>
                    <a:pt x="0" y="9299"/>
                    <a:pt x="3929" y="15788"/>
                    <a:pt x="8823" y="17764"/>
                  </a:cubicBezTo>
                  <a:cubicBezTo>
                    <a:pt x="11232" y="18735"/>
                    <a:pt x="13061" y="18982"/>
                    <a:pt x="14299" y="18982"/>
                  </a:cubicBezTo>
                  <a:cubicBezTo>
                    <a:pt x="15581" y="18982"/>
                    <a:pt x="16228" y="18717"/>
                    <a:pt x="16228" y="18717"/>
                  </a:cubicBezTo>
                  <a:lnTo>
                    <a:pt x="16228" y="18717"/>
                  </a:lnTo>
                  <a:cubicBezTo>
                    <a:pt x="16228" y="18717"/>
                    <a:pt x="12609" y="20455"/>
                    <a:pt x="10454" y="24170"/>
                  </a:cubicBezTo>
                  <a:cubicBezTo>
                    <a:pt x="8287" y="27873"/>
                    <a:pt x="8394" y="33123"/>
                    <a:pt x="8394" y="33123"/>
                  </a:cubicBezTo>
                  <a:cubicBezTo>
                    <a:pt x="8394" y="33123"/>
                    <a:pt x="13311" y="30897"/>
                    <a:pt x="15609" y="26920"/>
                  </a:cubicBezTo>
                  <a:cubicBezTo>
                    <a:pt x="17931" y="22932"/>
                    <a:pt x="18621" y="19123"/>
                    <a:pt x="18622" y="19121"/>
                  </a:cubicBezTo>
                  <a:lnTo>
                    <a:pt x="18622" y="19121"/>
                  </a:lnTo>
                  <a:cubicBezTo>
                    <a:pt x="18621" y="19123"/>
                    <a:pt x="17991" y="23944"/>
                    <a:pt x="19574" y="27896"/>
                  </a:cubicBezTo>
                  <a:cubicBezTo>
                    <a:pt x="21146" y="31861"/>
                    <a:pt x="23336" y="33873"/>
                    <a:pt x="23336" y="33873"/>
                  </a:cubicBezTo>
                  <a:cubicBezTo>
                    <a:pt x="23336" y="33873"/>
                    <a:pt x="24944" y="28111"/>
                    <a:pt x="23979" y="25932"/>
                  </a:cubicBezTo>
                  <a:cubicBezTo>
                    <a:pt x="23015" y="23765"/>
                    <a:pt x="20217" y="19420"/>
                    <a:pt x="20217" y="19419"/>
                  </a:cubicBezTo>
                  <a:lnTo>
                    <a:pt x="20217" y="19419"/>
                  </a:lnTo>
                  <a:cubicBezTo>
                    <a:pt x="20217" y="19420"/>
                    <a:pt x="23634" y="22896"/>
                    <a:pt x="26111" y="24205"/>
                  </a:cubicBezTo>
                  <a:cubicBezTo>
                    <a:pt x="28563" y="25515"/>
                    <a:pt x="33707" y="25658"/>
                    <a:pt x="33707" y="25658"/>
                  </a:cubicBezTo>
                  <a:cubicBezTo>
                    <a:pt x="33707" y="25658"/>
                    <a:pt x="30992" y="21788"/>
                    <a:pt x="27504" y="19669"/>
                  </a:cubicBezTo>
                  <a:cubicBezTo>
                    <a:pt x="24027" y="17562"/>
                    <a:pt x="20717" y="17502"/>
                    <a:pt x="20717" y="17502"/>
                  </a:cubicBezTo>
                  <a:cubicBezTo>
                    <a:pt x="20717" y="17502"/>
                    <a:pt x="23444" y="17347"/>
                    <a:pt x="27194" y="14823"/>
                  </a:cubicBezTo>
                  <a:cubicBezTo>
                    <a:pt x="30944" y="12287"/>
                    <a:pt x="32659" y="7834"/>
                    <a:pt x="32659" y="7834"/>
                  </a:cubicBezTo>
                  <a:lnTo>
                    <a:pt x="32659" y="7834"/>
                  </a:lnTo>
                  <a:cubicBezTo>
                    <a:pt x="32659" y="7834"/>
                    <a:pt x="25730" y="8525"/>
                    <a:pt x="23146" y="11347"/>
                  </a:cubicBezTo>
                  <a:cubicBezTo>
                    <a:pt x="20550" y="14180"/>
                    <a:pt x="20062" y="15359"/>
                    <a:pt x="20062" y="15359"/>
                  </a:cubicBezTo>
                  <a:cubicBezTo>
                    <a:pt x="20062" y="15359"/>
                    <a:pt x="21491" y="10013"/>
                    <a:pt x="21610" y="7239"/>
                  </a:cubicBezTo>
                  <a:cubicBezTo>
                    <a:pt x="21741" y="4465"/>
                    <a:pt x="19157" y="0"/>
                    <a:pt x="191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70;p64">
              <a:extLst>
                <a:ext uri="{FF2B5EF4-FFF2-40B4-BE49-F238E27FC236}">
                  <a16:creationId xmlns:a16="http://schemas.microsoft.com/office/drawing/2014/main" id="{7F4CE907-3F2E-809E-94C2-9F4E834617EB}"/>
                </a:ext>
              </a:extLst>
            </p:cNvPr>
            <p:cNvSpPr/>
            <p:nvPr/>
          </p:nvSpPr>
          <p:spPr>
            <a:xfrm>
              <a:off x="3229850" y="4209725"/>
              <a:ext cx="26525" cy="25925"/>
            </a:xfrm>
            <a:custGeom>
              <a:avLst/>
              <a:gdLst/>
              <a:ahLst/>
              <a:cxnLst/>
              <a:rect l="l" t="t" r="r" b="b"/>
              <a:pathLst>
                <a:path w="1061" h="1037" extrusionOk="0">
                  <a:moveTo>
                    <a:pt x="525" y="0"/>
                  </a:moveTo>
                  <a:cubicBezTo>
                    <a:pt x="480" y="0"/>
                    <a:pt x="435" y="6"/>
                    <a:pt x="394" y="18"/>
                  </a:cubicBezTo>
                  <a:cubicBezTo>
                    <a:pt x="346" y="30"/>
                    <a:pt x="322" y="54"/>
                    <a:pt x="275" y="66"/>
                  </a:cubicBezTo>
                  <a:cubicBezTo>
                    <a:pt x="203" y="102"/>
                    <a:pt x="120" y="173"/>
                    <a:pt x="84" y="256"/>
                  </a:cubicBezTo>
                  <a:cubicBezTo>
                    <a:pt x="36" y="316"/>
                    <a:pt x="25" y="376"/>
                    <a:pt x="25" y="447"/>
                  </a:cubicBezTo>
                  <a:cubicBezTo>
                    <a:pt x="1" y="507"/>
                    <a:pt x="1" y="578"/>
                    <a:pt x="36" y="637"/>
                  </a:cubicBezTo>
                  <a:cubicBezTo>
                    <a:pt x="48" y="721"/>
                    <a:pt x="84" y="757"/>
                    <a:pt x="120" y="816"/>
                  </a:cubicBezTo>
                  <a:cubicBezTo>
                    <a:pt x="156" y="876"/>
                    <a:pt x="215" y="923"/>
                    <a:pt x="275" y="959"/>
                  </a:cubicBezTo>
                  <a:lnTo>
                    <a:pt x="406" y="1018"/>
                  </a:lnTo>
                  <a:cubicBezTo>
                    <a:pt x="453" y="1030"/>
                    <a:pt x="498" y="1036"/>
                    <a:pt x="542" y="1036"/>
                  </a:cubicBezTo>
                  <a:cubicBezTo>
                    <a:pt x="587" y="1036"/>
                    <a:pt x="632" y="1030"/>
                    <a:pt x="679" y="1018"/>
                  </a:cubicBezTo>
                  <a:cubicBezTo>
                    <a:pt x="715" y="995"/>
                    <a:pt x="751" y="983"/>
                    <a:pt x="798" y="971"/>
                  </a:cubicBezTo>
                  <a:cubicBezTo>
                    <a:pt x="870" y="923"/>
                    <a:pt x="941" y="864"/>
                    <a:pt x="989" y="780"/>
                  </a:cubicBezTo>
                  <a:cubicBezTo>
                    <a:pt x="1037" y="721"/>
                    <a:pt x="1048" y="661"/>
                    <a:pt x="1048" y="590"/>
                  </a:cubicBezTo>
                  <a:cubicBezTo>
                    <a:pt x="1060" y="530"/>
                    <a:pt x="1060" y="447"/>
                    <a:pt x="1037" y="387"/>
                  </a:cubicBezTo>
                  <a:cubicBezTo>
                    <a:pt x="1013" y="316"/>
                    <a:pt x="989" y="268"/>
                    <a:pt x="941" y="209"/>
                  </a:cubicBezTo>
                  <a:cubicBezTo>
                    <a:pt x="918" y="149"/>
                    <a:pt x="858" y="102"/>
                    <a:pt x="798" y="78"/>
                  </a:cubicBezTo>
                  <a:lnTo>
                    <a:pt x="656" y="18"/>
                  </a:lnTo>
                  <a:cubicBezTo>
                    <a:pt x="614" y="6"/>
                    <a:pt x="569"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71;p64">
              <a:extLst>
                <a:ext uri="{FF2B5EF4-FFF2-40B4-BE49-F238E27FC236}">
                  <a16:creationId xmlns:a16="http://schemas.microsoft.com/office/drawing/2014/main" id="{A990BF1D-5FA5-85CC-78E9-2D4460783757}"/>
                </a:ext>
              </a:extLst>
            </p:cNvPr>
            <p:cNvSpPr/>
            <p:nvPr/>
          </p:nvSpPr>
          <p:spPr>
            <a:xfrm>
              <a:off x="3190275" y="4200200"/>
              <a:ext cx="23825" cy="23975"/>
            </a:xfrm>
            <a:custGeom>
              <a:avLst/>
              <a:gdLst/>
              <a:ahLst/>
              <a:cxnLst/>
              <a:rect l="l" t="t" r="r" b="b"/>
              <a:pathLst>
                <a:path w="953" h="959" extrusionOk="0">
                  <a:moveTo>
                    <a:pt x="451" y="0"/>
                  </a:moveTo>
                  <a:cubicBezTo>
                    <a:pt x="414" y="0"/>
                    <a:pt x="375" y="6"/>
                    <a:pt x="334" y="18"/>
                  </a:cubicBezTo>
                  <a:cubicBezTo>
                    <a:pt x="262" y="30"/>
                    <a:pt x="203" y="78"/>
                    <a:pt x="143" y="114"/>
                  </a:cubicBezTo>
                  <a:cubicBezTo>
                    <a:pt x="84" y="173"/>
                    <a:pt x="60" y="233"/>
                    <a:pt x="24" y="316"/>
                  </a:cubicBezTo>
                  <a:cubicBezTo>
                    <a:pt x="24" y="328"/>
                    <a:pt x="12" y="352"/>
                    <a:pt x="12" y="376"/>
                  </a:cubicBezTo>
                  <a:cubicBezTo>
                    <a:pt x="0" y="447"/>
                    <a:pt x="0" y="530"/>
                    <a:pt x="12" y="614"/>
                  </a:cubicBezTo>
                  <a:cubicBezTo>
                    <a:pt x="24" y="685"/>
                    <a:pt x="72" y="757"/>
                    <a:pt x="131" y="816"/>
                  </a:cubicBezTo>
                  <a:cubicBezTo>
                    <a:pt x="224" y="909"/>
                    <a:pt x="354" y="959"/>
                    <a:pt x="486" y="959"/>
                  </a:cubicBezTo>
                  <a:cubicBezTo>
                    <a:pt x="522" y="959"/>
                    <a:pt x="559" y="955"/>
                    <a:pt x="596" y="947"/>
                  </a:cubicBezTo>
                  <a:cubicBezTo>
                    <a:pt x="750" y="911"/>
                    <a:pt x="893" y="768"/>
                    <a:pt x="929" y="614"/>
                  </a:cubicBezTo>
                  <a:cubicBezTo>
                    <a:pt x="953" y="530"/>
                    <a:pt x="953" y="447"/>
                    <a:pt x="929" y="376"/>
                  </a:cubicBezTo>
                  <a:cubicBezTo>
                    <a:pt x="917" y="292"/>
                    <a:pt x="869" y="221"/>
                    <a:pt x="810" y="161"/>
                  </a:cubicBezTo>
                  <a:lnTo>
                    <a:pt x="774" y="114"/>
                  </a:lnTo>
                  <a:cubicBezTo>
                    <a:pt x="715" y="78"/>
                    <a:pt x="631" y="42"/>
                    <a:pt x="560" y="18"/>
                  </a:cubicBezTo>
                  <a:cubicBezTo>
                    <a:pt x="524" y="6"/>
                    <a:pt x="488" y="0"/>
                    <a:pt x="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472;p64">
              <a:extLst>
                <a:ext uri="{FF2B5EF4-FFF2-40B4-BE49-F238E27FC236}">
                  <a16:creationId xmlns:a16="http://schemas.microsoft.com/office/drawing/2014/main" id="{20EF368A-6CD0-841B-822E-7FAA0CF07583}"/>
                </a:ext>
              </a:extLst>
            </p:cNvPr>
            <p:cNvSpPr/>
            <p:nvPr/>
          </p:nvSpPr>
          <p:spPr>
            <a:xfrm>
              <a:off x="3192875" y="4244625"/>
              <a:ext cx="45225" cy="33875"/>
            </a:xfrm>
            <a:custGeom>
              <a:avLst/>
              <a:gdLst/>
              <a:ahLst/>
              <a:cxnLst/>
              <a:rect l="l" t="t" r="r" b="b"/>
              <a:pathLst>
                <a:path w="1809" h="1355" extrusionOk="0">
                  <a:moveTo>
                    <a:pt x="864" y="0"/>
                  </a:moveTo>
                  <a:cubicBezTo>
                    <a:pt x="655" y="0"/>
                    <a:pt x="449" y="98"/>
                    <a:pt x="313" y="337"/>
                  </a:cubicBezTo>
                  <a:cubicBezTo>
                    <a:pt x="1" y="863"/>
                    <a:pt x="471" y="1355"/>
                    <a:pt x="941" y="1355"/>
                  </a:cubicBezTo>
                  <a:cubicBezTo>
                    <a:pt x="1152" y="1355"/>
                    <a:pt x="1363" y="1255"/>
                    <a:pt x="1504" y="1015"/>
                  </a:cubicBezTo>
                  <a:cubicBezTo>
                    <a:pt x="1808" y="496"/>
                    <a:pt x="1332"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473;p64">
              <a:extLst>
                <a:ext uri="{FF2B5EF4-FFF2-40B4-BE49-F238E27FC236}">
                  <a16:creationId xmlns:a16="http://schemas.microsoft.com/office/drawing/2014/main" id="{C146255A-3DCD-F922-805B-63065B098CBB}"/>
                </a:ext>
              </a:extLst>
            </p:cNvPr>
            <p:cNvSpPr/>
            <p:nvPr/>
          </p:nvSpPr>
          <p:spPr>
            <a:xfrm>
              <a:off x="3248525" y="4251625"/>
              <a:ext cx="25550" cy="19150"/>
            </a:xfrm>
            <a:custGeom>
              <a:avLst/>
              <a:gdLst/>
              <a:ahLst/>
              <a:cxnLst/>
              <a:rect l="l" t="t" r="r" b="b"/>
              <a:pathLst>
                <a:path w="1022" h="766" extrusionOk="0">
                  <a:moveTo>
                    <a:pt x="494" y="0"/>
                  </a:moveTo>
                  <a:cubicBezTo>
                    <a:pt x="377" y="0"/>
                    <a:pt x="260" y="55"/>
                    <a:pt x="182" y="188"/>
                  </a:cubicBezTo>
                  <a:cubicBezTo>
                    <a:pt x="0" y="485"/>
                    <a:pt x="272" y="766"/>
                    <a:pt x="539" y="766"/>
                  </a:cubicBezTo>
                  <a:cubicBezTo>
                    <a:pt x="656" y="766"/>
                    <a:pt x="773" y="712"/>
                    <a:pt x="849" y="581"/>
                  </a:cubicBezTo>
                  <a:cubicBezTo>
                    <a:pt x="1022" y="276"/>
                    <a:pt x="757" y="0"/>
                    <a:pt x="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474;p64">
              <a:extLst>
                <a:ext uri="{FF2B5EF4-FFF2-40B4-BE49-F238E27FC236}">
                  <a16:creationId xmlns:a16="http://schemas.microsoft.com/office/drawing/2014/main" id="{DCF731A3-582C-ACEA-62F3-CF4F04A2A7D1}"/>
                </a:ext>
              </a:extLst>
            </p:cNvPr>
            <p:cNvSpPr/>
            <p:nvPr/>
          </p:nvSpPr>
          <p:spPr>
            <a:xfrm>
              <a:off x="3279300" y="4232350"/>
              <a:ext cx="28425" cy="20875"/>
            </a:xfrm>
            <a:custGeom>
              <a:avLst/>
              <a:gdLst/>
              <a:ahLst/>
              <a:cxnLst/>
              <a:rect l="l" t="t" r="r" b="b"/>
              <a:pathLst>
                <a:path w="1137" h="835" extrusionOk="0">
                  <a:moveTo>
                    <a:pt x="745" y="1"/>
                  </a:moveTo>
                  <a:cubicBezTo>
                    <a:pt x="682" y="1"/>
                    <a:pt x="618" y="17"/>
                    <a:pt x="559" y="54"/>
                  </a:cubicBezTo>
                  <a:lnTo>
                    <a:pt x="511" y="78"/>
                  </a:lnTo>
                  <a:cubicBezTo>
                    <a:pt x="0" y="381"/>
                    <a:pt x="448" y="835"/>
                    <a:pt x="798" y="835"/>
                  </a:cubicBezTo>
                  <a:cubicBezTo>
                    <a:pt x="970" y="835"/>
                    <a:pt x="1118" y="725"/>
                    <a:pt x="1118" y="435"/>
                  </a:cubicBezTo>
                  <a:lnTo>
                    <a:pt x="1118" y="399"/>
                  </a:lnTo>
                  <a:cubicBezTo>
                    <a:pt x="1137" y="172"/>
                    <a:pt x="947" y="1"/>
                    <a:pt x="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475;p64">
              <a:extLst>
                <a:ext uri="{FF2B5EF4-FFF2-40B4-BE49-F238E27FC236}">
                  <a16:creationId xmlns:a16="http://schemas.microsoft.com/office/drawing/2014/main" id="{0871FACB-4F67-D88C-BC72-59C7F4979E44}"/>
                </a:ext>
              </a:extLst>
            </p:cNvPr>
            <p:cNvSpPr/>
            <p:nvPr/>
          </p:nvSpPr>
          <p:spPr>
            <a:xfrm>
              <a:off x="3264975" y="4169850"/>
              <a:ext cx="33950" cy="33575"/>
            </a:xfrm>
            <a:custGeom>
              <a:avLst/>
              <a:gdLst/>
              <a:ahLst/>
              <a:cxnLst/>
              <a:rect l="l" t="t" r="r" b="b"/>
              <a:pathLst>
                <a:path w="1358" h="1343" extrusionOk="0">
                  <a:moveTo>
                    <a:pt x="673" y="0"/>
                  </a:moveTo>
                  <a:cubicBezTo>
                    <a:pt x="617" y="0"/>
                    <a:pt x="560" y="6"/>
                    <a:pt x="501" y="18"/>
                  </a:cubicBezTo>
                  <a:cubicBezTo>
                    <a:pt x="441" y="42"/>
                    <a:pt x="405" y="66"/>
                    <a:pt x="346" y="77"/>
                  </a:cubicBezTo>
                  <a:cubicBezTo>
                    <a:pt x="239" y="137"/>
                    <a:pt x="144" y="232"/>
                    <a:pt x="84" y="339"/>
                  </a:cubicBezTo>
                  <a:cubicBezTo>
                    <a:pt x="48" y="411"/>
                    <a:pt x="13" y="494"/>
                    <a:pt x="13" y="589"/>
                  </a:cubicBezTo>
                  <a:cubicBezTo>
                    <a:pt x="1" y="673"/>
                    <a:pt x="1" y="756"/>
                    <a:pt x="24" y="839"/>
                  </a:cubicBezTo>
                  <a:cubicBezTo>
                    <a:pt x="48" y="935"/>
                    <a:pt x="84" y="1006"/>
                    <a:pt x="144" y="1066"/>
                  </a:cubicBezTo>
                  <a:cubicBezTo>
                    <a:pt x="191" y="1137"/>
                    <a:pt x="263" y="1197"/>
                    <a:pt x="346" y="1244"/>
                  </a:cubicBezTo>
                  <a:cubicBezTo>
                    <a:pt x="405" y="1268"/>
                    <a:pt x="441" y="1292"/>
                    <a:pt x="501" y="1316"/>
                  </a:cubicBezTo>
                  <a:cubicBezTo>
                    <a:pt x="560" y="1334"/>
                    <a:pt x="617" y="1342"/>
                    <a:pt x="673" y="1342"/>
                  </a:cubicBezTo>
                  <a:cubicBezTo>
                    <a:pt x="730" y="1342"/>
                    <a:pt x="786" y="1334"/>
                    <a:pt x="846" y="1316"/>
                  </a:cubicBezTo>
                  <a:cubicBezTo>
                    <a:pt x="906" y="1304"/>
                    <a:pt x="953" y="1268"/>
                    <a:pt x="1013" y="1256"/>
                  </a:cubicBezTo>
                  <a:cubicBezTo>
                    <a:pt x="1120" y="1197"/>
                    <a:pt x="1203" y="1113"/>
                    <a:pt x="1263" y="1006"/>
                  </a:cubicBezTo>
                  <a:cubicBezTo>
                    <a:pt x="1310" y="935"/>
                    <a:pt x="1334" y="839"/>
                    <a:pt x="1334" y="756"/>
                  </a:cubicBezTo>
                  <a:cubicBezTo>
                    <a:pt x="1358" y="661"/>
                    <a:pt x="1358" y="589"/>
                    <a:pt x="1322" y="494"/>
                  </a:cubicBezTo>
                  <a:cubicBezTo>
                    <a:pt x="1310" y="411"/>
                    <a:pt x="1263" y="339"/>
                    <a:pt x="1203" y="280"/>
                  </a:cubicBezTo>
                  <a:cubicBezTo>
                    <a:pt x="1156" y="197"/>
                    <a:pt x="1084" y="137"/>
                    <a:pt x="1013" y="101"/>
                  </a:cubicBezTo>
                  <a:cubicBezTo>
                    <a:pt x="965" y="66"/>
                    <a:pt x="906" y="54"/>
                    <a:pt x="846" y="18"/>
                  </a:cubicBezTo>
                  <a:cubicBezTo>
                    <a:pt x="786" y="6"/>
                    <a:pt x="730"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476;p64">
              <a:extLst>
                <a:ext uri="{FF2B5EF4-FFF2-40B4-BE49-F238E27FC236}">
                  <a16:creationId xmlns:a16="http://schemas.microsoft.com/office/drawing/2014/main" id="{4E9736AE-0160-2C7A-9F98-9F00973C2957}"/>
                </a:ext>
              </a:extLst>
            </p:cNvPr>
            <p:cNvSpPr/>
            <p:nvPr/>
          </p:nvSpPr>
          <p:spPr>
            <a:xfrm>
              <a:off x="3242650" y="4162325"/>
              <a:ext cx="21450" cy="21375"/>
            </a:xfrm>
            <a:custGeom>
              <a:avLst/>
              <a:gdLst/>
              <a:ahLst/>
              <a:cxnLst/>
              <a:rect l="l" t="t" r="r" b="b"/>
              <a:pathLst>
                <a:path w="858" h="855" extrusionOk="0">
                  <a:moveTo>
                    <a:pt x="407" y="0"/>
                  </a:moveTo>
                  <a:cubicBezTo>
                    <a:pt x="370" y="0"/>
                    <a:pt x="334" y="3"/>
                    <a:pt x="298" y="9"/>
                  </a:cubicBezTo>
                  <a:cubicBezTo>
                    <a:pt x="251" y="21"/>
                    <a:pt x="191" y="45"/>
                    <a:pt x="167" y="81"/>
                  </a:cubicBezTo>
                  <a:cubicBezTo>
                    <a:pt x="120" y="117"/>
                    <a:pt x="84" y="164"/>
                    <a:pt x="60" y="200"/>
                  </a:cubicBezTo>
                  <a:lnTo>
                    <a:pt x="13" y="307"/>
                  </a:lnTo>
                  <a:cubicBezTo>
                    <a:pt x="1" y="378"/>
                    <a:pt x="1" y="438"/>
                    <a:pt x="13" y="521"/>
                  </a:cubicBezTo>
                  <a:cubicBezTo>
                    <a:pt x="25" y="593"/>
                    <a:pt x="72" y="652"/>
                    <a:pt x="120" y="712"/>
                  </a:cubicBezTo>
                  <a:cubicBezTo>
                    <a:pt x="179" y="771"/>
                    <a:pt x="239" y="795"/>
                    <a:pt x="310" y="831"/>
                  </a:cubicBezTo>
                  <a:cubicBezTo>
                    <a:pt x="322" y="831"/>
                    <a:pt x="346" y="843"/>
                    <a:pt x="358" y="843"/>
                  </a:cubicBezTo>
                  <a:cubicBezTo>
                    <a:pt x="382" y="843"/>
                    <a:pt x="429" y="855"/>
                    <a:pt x="465" y="855"/>
                  </a:cubicBezTo>
                  <a:cubicBezTo>
                    <a:pt x="525" y="855"/>
                    <a:pt x="560" y="843"/>
                    <a:pt x="608" y="831"/>
                  </a:cubicBezTo>
                  <a:lnTo>
                    <a:pt x="703" y="783"/>
                  </a:lnTo>
                  <a:cubicBezTo>
                    <a:pt x="739" y="759"/>
                    <a:pt x="775" y="712"/>
                    <a:pt x="798" y="664"/>
                  </a:cubicBezTo>
                  <a:cubicBezTo>
                    <a:pt x="822" y="640"/>
                    <a:pt x="834" y="605"/>
                    <a:pt x="846" y="557"/>
                  </a:cubicBezTo>
                  <a:cubicBezTo>
                    <a:pt x="846" y="533"/>
                    <a:pt x="858" y="486"/>
                    <a:pt x="858" y="462"/>
                  </a:cubicBezTo>
                  <a:cubicBezTo>
                    <a:pt x="858" y="402"/>
                    <a:pt x="846" y="355"/>
                    <a:pt x="834" y="307"/>
                  </a:cubicBezTo>
                  <a:cubicBezTo>
                    <a:pt x="822" y="259"/>
                    <a:pt x="787" y="212"/>
                    <a:pt x="763" y="176"/>
                  </a:cubicBezTo>
                  <a:cubicBezTo>
                    <a:pt x="739" y="164"/>
                    <a:pt x="727" y="164"/>
                    <a:pt x="727" y="140"/>
                  </a:cubicBezTo>
                  <a:cubicBezTo>
                    <a:pt x="656" y="57"/>
                    <a:pt x="596" y="21"/>
                    <a:pt x="525" y="9"/>
                  </a:cubicBezTo>
                  <a:cubicBezTo>
                    <a:pt x="483" y="3"/>
                    <a:pt x="444"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477;p64">
              <a:extLst>
                <a:ext uri="{FF2B5EF4-FFF2-40B4-BE49-F238E27FC236}">
                  <a16:creationId xmlns:a16="http://schemas.microsoft.com/office/drawing/2014/main" id="{AC909A7C-49FC-A557-5848-E6E342DC501F}"/>
                </a:ext>
              </a:extLst>
            </p:cNvPr>
            <p:cNvSpPr/>
            <p:nvPr/>
          </p:nvSpPr>
          <p:spPr>
            <a:xfrm>
              <a:off x="3206925" y="4179700"/>
              <a:ext cx="16400" cy="16750"/>
            </a:xfrm>
            <a:custGeom>
              <a:avLst/>
              <a:gdLst/>
              <a:ahLst/>
              <a:cxnLst/>
              <a:rect l="l" t="t" r="r" b="b"/>
              <a:pathLst>
                <a:path w="656" h="670" extrusionOk="0">
                  <a:moveTo>
                    <a:pt x="353" y="0"/>
                  </a:moveTo>
                  <a:cubicBezTo>
                    <a:pt x="331" y="0"/>
                    <a:pt x="309" y="6"/>
                    <a:pt x="287" y="17"/>
                  </a:cubicBezTo>
                  <a:cubicBezTo>
                    <a:pt x="227" y="29"/>
                    <a:pt x="168" y="64"/>
                    <a:pt x="120" y="100"/>
                  </a:cubicBezTo>
                  <a:cubicBezTo>
                    <a:pt x="84" y="136"/>
                    <a:pt x="72" y="160"/>
                    <a:pt x="49" y="207"/>
                  </a:cubicBezTo>
                  <a:cubicBezTo>
                    <a:pt x="25" y="243"/>
                    <a:pt x="13" y="279"/>
                    <a:pt x="13" y="326"/>
                  </a:cubicBezTo>
                  <a:cubicBezTo>
                    <a:pt x="1" y="374"/>
                    <a:pt x="13" y="398"/>
                    <a:pt x="13" y="445"/>
                  </a:cubicBezTo>
                  <a:cubicBezTo>
                    <a:pt x="25" y="493"/>
                    <a:pt x="49" y="517"/>
                    <a:pt x="72" y="553"/>
                  </a:cubicBezTo>
                  <a:cubicBezTo>
                    <a:pt x="84" y="576"/>
                    <a:pt x="120" y="612"/>
                    <a:pt x="156" y="624"/>
                  </a:cubicBezTo>
                  <a:cubicBezTo>
                    <a:pt x="216" y="650"/>
                    <a:pt x="270" y="669"/>
                    <a:pt x="322" y="669"/>
                  </a:cubicBezTo>
                  <a:cubicBezTo>
                    <a:pt x="342" y="669"/>
                    <a:pt x="362" y="666"/>
                    <a:pt x="382" y="660"/>
                  </a:cubicBezTo>
                  <a:cubicBezTo>
                    <a:pt x="418" y="636"/>
                    <a:pt x="430" y="636"/>
                    <a:pt x="453" y="624"/>
                  </a:cubicBezTo>
                  <a:cubicBezTo>
                    <a:pt x="501" y="600"/>
                    <a:pt x="549" y="565"/>
                    <a:pt x="572" y="517"/>
                  </a:cubicBezTo>
                  <a:cubicBezTo>
                    <a:pt x="608" y="493"/>
                    <a:pt x="620" y="457"/>
                    <a:pt x="632" y="410"/>
                  </a:cubicBezTo>
                  <a:cubicBezTo>
                    <a:pt x="656" y="362"/>
                    <a:pt x="656" y="303"/>
                    <a:pt x="632" y="231"/>
                  </a:cubicBezTo>
                  <a:cubicBezTo>
                    <a:pt x="620" y="207"/>
                    <a:pt x="608" y="160"/>
                    <a:pt x="596" y="148"/>
                  </a:cubicBezTo>
                  <a:cubicBezTo>
                    <a:pt x="572" y="112"/>
                    <a:pt x="549" y="88"/>
                    <a:pt x="513" y="76"/>
                  </a:cubicBezTo>
                  <a:cubicBezTo>
                    <a:pt x="455" y="27"/>
                    <a:pt x="404"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478;p64">
              <a:extLst>
                <a:ext uri="{FF2B5EF4-FFF2-40B4-BE49-F238E27FC236}">
                  <a16:creationId xmlns:a16="http://schemas.microsoft.com/office/drawing/2014/main" id="{4476B347-3E49-DCA8-8749-15745229593B}"/>
                </a:ext>
              </a:extLst>
            </p:cNvPr>
            <p:cNvSpPr/>
            <p:nvPr/>
          </p:nvSpPr>
          <p:spPr>
            <a:xfrm>
              <a:off x="3153950" y="4210350"/>
              <a:ext cx="19375" cy="15400"/>
            </a:xfrm>
            <a:custGeom>
              <a:avLst/>
              <a:gdLst/>
              <a:ahLst/>
              <a:cxnLst/>
              <a:rect l="l" t="t" r="r" b="b"/>
              <a:pathLst>
                <a:path w="775" h="616" extrusionOk="0">
                  <a:moveTo>
                    <a:pt x="450" y="1"/>
                  </a:moveTo>
                  <a:cubicBezTo>
                    <a:pt x="435" y="1"/>
                    <a:pt x="420" y="2"/>
                    <a:pt x="405" y="5"/>
                  </a:cubicBezTo>
                  <a:cubicBezTo>
                    <a:pt x="346" y="29"/>
                    <a:pt x="286" y="29"/>
                    <a:pt x="227" y="41"/>
                  </a:cubicBezTo>
                  <a:cubicBezTo>
                    <a:pt x="155" y="53"/>
                    <a:pt x="72" y="112"/>
                    <a:pt x="48" y="172"/>
                  </a:cubicBezTo>
                  <a:cubicBezTo>
                    <a:pt x="13" y="231"/>
                    <a:pt x="1" y="327"/>
                    <a:pt x="13" y="398"/>
                  </a:cubicBezTo>
                  <a:cubicBezTo>
                    <a:pt x="36" y="470"/>
                    <a:pt x="72" y="529"/>
                    <a:pt x="155" y="577"/>
                  </a:cubicBezTo>
                  <a:cubicBezTo>
                    <a:pt x="197" y="593"/>
                    <a:pt x="250" y="616"/>
                    <a:pt x="302" y="616"/>
                  </a:cubicBezTo>
                  <a:cubicBezTo>
                    <a:pt x="325" y="616"/>
                    <a:pt x="348" y="611"/>
                    <a:pt x="370" y="601"/>
                  </a:cubicBezTo>
                  <a:cubicBezTo>
                    <a:pt x="429" y="589"/>
                    <a:pt x="477" y="577"/>
                    <a:pt x="536" y="541"/>
                  </a:cubicBezTo>
                  <a:cubicBezTo>
                    <a:pt x="596" y="517"/>
                    <a:pt x="644" y="482"/>
                    <a:pt x="667" y="422"/>
                  </a:cubicBezTo>
                  <a:lnTo>
                    <a:pt x="691" y="410"/>
                  </a:lnTo>
                  <a:cubicBezTo>
                    <a:pt x="703" y="398"/>
                    <a:pt x="703" y="386"/>
                    <a:pt x="715" y="362"/>
                  </a:cubicBezTo>
                  <a:cubicBezTo>
                    <a:pt x="775" y="279"/>
                    <a:pt x="727" y="112"/>
                    <a:pt x="644" y="89"/>
                  </a:cubicBezTo>
                  <a:cubicBezTo>
                    <a:pt x="644" y="65"/>
                    <a:pt x="632" y="65"/>
                    <a:pt x="620" y="53"/>
                  </a:cubicBezTo>
                  <a:cubicBezTo>
                    <a:pt x="596" y="53"/>
                    <a:pt x="596" y="41"/>
                    <a:pt x="584" y="41"/>
                  </a:cubicBezTo>
                  <a:cubicBezTo>
                    <a:pt x="539" y="14"/>
                    <a:pt x="495" y="1"/>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479;p64">
              <a:extLst>
                <a:ext uri="{FF2B5EF4-FFF2-40B4-BE49-F238E27FC236}">
                  <a16:creationId xmlns:a16="http://schemas.microsoft.com/office/drawing/2014/main" id="{A29C6CF9-5241-2337-35D5-0CBD0DB9ED0D}"/>
                </a:ext>
              </a:extLst>
            </p:cNvPr>
            <p:cNvSpPr/>
            <p:nvPr/>
          </p:nvSpPr>
          <p:spPr>
            <a:xfrm>
              <a:off x="3214375" y="4289225"/>
              <a:ext cx="12225" cy="13550"/>
            </a:xfrm>
            <a:custGeom>
              <a:avLst/>
              <a:gdLst/>
              <a:ahLst/>
              <a:cxnLst/>
              <a:rect l="l" t="t" r="r" b="b"/>
              <a:pathLst>
                <a:path w="489" h="542" extrusionOk="0">
                  <a:moveTo>
                    <a:pt x="293" y="1"/>
                  </a:moveTo>
                  <a:cubicBezTo>
                    <a:pt x="279" y="1"/>
                    <a:pt x="265" y="2"/>
                    <a:pt x="251" y="5"/>
                  </a:cubicBezTo>
                  <a:cubicBezTo>
                    <a:pt x="239" y="5"/>
                    <a:pt x="203" y="29"/>
                    <a:pt x="191" y="29"/>
                  </a:cubicBezTo>
                  <a:cubicBezTo>
                    <a:pt x="179" y="41"/>
                    <a:pt x="143" y="41"/>
                    <a:pt x="132" y="53"/>
                  </a:cubicBezTo>
                  <a:cubicBezTo>
                    <a:pt x="120" y="65"/>
                    <a:pt x="108" y="89"/>
                    <a:pt x="72" y="101"/>
                  </a:cubicBezTo>
                  <a:cubicBezTo>
                    <a:pt x="48" y="124"/>
                    <a:pt x="24" y="160"/>
                    <a:pt x="13" y="184"/>
                  </a:cubicBezTo>
                  <a:cubicBezTo>
                    <a:pt x="1" y="208"/>
                    <a:pt x="1" y="232"/>
                    <a:pt x="1" y="244"/>
                  </a:cubicBezTo>
                  <a:lnTo>
                    <a:pt x="1" y="303"/>
                  </a:lnTo>
                  <a:cubicBezTo>
                    <a:pt x="1" y="327"/>
                    <a:pt x="1" y="351"/>
                    <a:pt x="13" y="363"/>
                  </a:cubicBezTo>
                  <a:cubicBezTo>
                    <a:pt x="13" y="386"/>
                    <a:pt x="24" y="410"/>
                    <a:pt x="48" y="422"/>
                  </a:cubicBezTo>
                  <a:cubicBezTo>
                    <a:pt x="60" y="458"/>
                    <a:pt x="84" y="470"/>
                    <a:pt x="120" y="494"/>
                  </a:cubicBezTo>
                  <a:cubicBezTo>
                    <a:pt x="132" y="517"/>
                    <a:pt x="167" y="517"/>
                    <a:pt x="179" y="529"/>
                  </a:cubicBezTo>
                  <a:cubicBezTo>
                    <a:pt x="191" y="529"/>
                    <a:pt x="227" y="529"/>
                    <a:pt x="239" y="541"/>
                  </a:cubicBezTo>
                  <a:cubicBezTo>
                    <a:pt x="251" y="541"/>
                    <a:pt x="286" y="541"/>
                    <a:pt x="298" y="529"/>
                  </a:cubicBezTo>
                  <a:cubicBezTo>
                    <a:pt x="310" y="517"/>
                    <a:pt x="346" y="517"/>
                    <a:pt x="358" y="494"/>
                  </a:cubicBezTo>
                  <a:cubicBezTo>
                    <a:pt x="370" y="482"/>
                    <a:pt x="382" y="470"/>
                    <a:pt x="417" y="458"/>
                  </a:cubicBezTo>
                  <a:cubicBezTo>
                    <a:pt x="441" y="422"/>
                    <a:pt x="465" y="398"/>
                    <a:pt x="477" y="363"/>
                  </a:cubicBezTo>
                  <a:cubicBezTo>
                    <a:pt x="489" y="351"/>
                    <a:pt x="489" y="327"/>
                    <a:pt x="489" y="303"/>
                  </a:cubicBezTo>
                  <a:lnTo>
                    <a:pt x="489" y="196"/>
                  </a:lnTo>
                  <a:cubicBezTo>
                    <a:pt x="489" y="184"/>
                    <a:pt x="477" y="160"/>
                    <a:pt x="477" y="148"/>
                  </a:cubicBezTo>
                  <a:cubicBezTo>
                    <a:pt x="467" y="66"/>
                    <a:pt x="384"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480;p64">
              <a:extLst>
                <a:ext uri="{FF2B5EF4-FFF2-40B4-BE49-F238E27FC236}">
                  <a16:creationId xmlns:a16="http://schemas.microsoft.com/office/drawing/2014/main" id="{ECF49025-5D98-2604-AD06-A7936FF3007D}"/>
                </a:ext>
              </a:extLst>
            </p:cNvPr>
            <p:cNvSpPr/>
            <p:nvPr/>
          </p:nvSpPr>
          <p:spPr>
            <a:xfrm>
              <a:off x="3273900" y="4285850"/>
              <a:ext cx="15225" cy="14125"/>
            </a:xfrm>
            <a:custGeom>
              <a:avLst/>
              <a:gdLst/>
              <a:ahLst/>
              <a:cxnLst/>
              <a:rect l="l" t="t" r="r" b="b"/>
              <a:pathLst>
                <a:path w="609" h="565" extrusionOk="0">
                  <a:moveTo>
                    <a:pt x="285" y="1"/>
                  </a:moveTo>
                  <a:cubicBezTo>
                    <a:pt x="260" y="1"/>
                    <a:pt x="233" y="3"/>
                    <a:pt x="203" y="9"/>
                  </a:cubicBezTo>
                  <a:cubicBezTo>
                    <a:pt x="132" y="21"/>
                    <a:pt x="72" y="69"/>
                    <a:pt x="48" y="140"/>
                  </a:cubicBezTo>
                  <a:cubicBezTo>
                    <a:pt x="13" y="200"/>
                    <a:pt x="1" y="295"/>
                    <a:pt x="13" y="355"/>
                  </a:cubicBezTo>
                  <a:cubicBezTo>
                    <a:pt x="25" y="390"/>
                    <a:pt x="48" y="438"/>
                    <a:pt x="84" y="474"/>
                  </a:cubicBezTo>
                  <a:cubicBezTo>
                    <a:pt x="120" y="498"/>
                    <a:pt x="156" y="533"/>
                    <a:pt x="215" y="545"/>
                  </a:cubicBezTo>
                  <a:cubicBezTo>
                    <a:pt x="251" y="552"/>
                    <a:pt x="288" y="564"/>
                    <a:pt x="324" y="564"/>
                  </a:cubicBezTo>
                  <a:cubicBezTo>
                    <a:pt x="347" y="564"/>
                    <a:pt x="370" y="559"/>
                    <a:pt x="394" y="545"/>
                  </a:cubicBezTo>
                  <a:cubicBezTo>
                    <a:pt x="453" y="533"/>
                    <a:pt x="537" y="486"/>
                    <a:pt x="560" y="426"/>
                  </a:cubicBezTo>
                  <a:cubicBezTo>
                    <a:pt x="596" y="367"/>
                    <a:pt x="608" y="295"/>
                    <a:pt x="596" y="236"/>
                  </a:cubicBezTo>
                  <a:cubicBezTo>
                    <a:pt x="584" y="176"/>
                    <a:pt x="537" y="128"/>
                    <a:pt x="501" y="81"/>
                  </a:cubicBezTo>
                  <a:cubicBezTo>
                    <a:pt x="441" y="57"/>
                    <a:pt x="418" y="21"/>
                    <a:pt x="358" y="9"/>
                  </a:cubicBezTo>
                  <a:cubicBezTo>
                    <a:pt x="334" y="3"/>
                    <a:pt x="310"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481;p64">
              <a:extLst>
                <a:ext uri="{FF2B5EF4-FFF2-40B4-BE49-F238E27FC236}">
                  <a16:creationId xmlns:a16="http://schemas.microsoft.com/office/drawing/2014/main" id="{0008654F-ACDD-33CF-9449-D29126B3A018}"/>
                </a:ext>
              </a:extLst>
            </p:cNvPr>
            <p:cNvSpPr/>
            <p:nvPr/>
          </p:nvSpPr>
          <p:spPr>
            <a:xfrm>
              <a:off x="3308150" y="4262550"/>
              <a:ext cx="16975" cy="16850"/>
            </a:xfrm>
            <a:custGeom>
              <a:avLst/>
              <a:gdLst/>
              <a:ahLst/>
              <a:cxnLst/>
              <a:rect l="l" t="t" r="r" b="b"/>
              <a:pathLst>
                <a:path w="679" h="674" extrusionOk="0">
                  <a:moveTo>
                    <a:pt x="250" y="1"/>
                  </a:moveTo>
                  <a:cubicBezTo>
                    <a:pt x="202" y="25"/>
                    <a:pt x="179" y="37"/>
                    <a:pt x="143" y="60"/>
                  </a:cubicBezTo>
                  <a:cubicBezTo>
                    <a:pt x="119" y="84"/>
                    <a:pt x="83" y="120"/>
                    <a:pt x="60" y="156"/>
                  </a:cubicBezTo>
                  <a:cubicBezTo>
                    <a:pt x="12" y="227"/>
                    <a:pt x="0" y="298"/>
                    <a:pt x="24" y="394"/>
                  </a:cubicBezTo>
                  <a:cubicBezTo>
                    <a:pt x="48" y="418"/>
                    <a:pt x="48" y="441"/>
                    <a:pt x="60" y="465"/>
                  </a:cubicBezTo>
                  <a:lnTo>
                    <a:pt x="107" y="525"/>
                  </a:lnTo>
                  <a:lnTo>
                    <a:pt x="107" y="537"/>
                  </a:lnTo>
                  <a:cubicBezTo>
                    <a:pt x="107" y="560"/>
                    <a:pt x="119" y="560"/>
                    <a:pt x="119" y="572"/>
                  </a:cubicBezTo>
                  <a:cubicBezTo>
                    <a:pt x="167" y="620"/>
                    <a:pt x="202" y="644"/>
                    <a:pt x="262" y="656"/>
                  </a:cubicBezTo>
                  <a:cubicBezTo>
                    <a:pt x="292" y="668"/>
                    <a:pt x="322" y="674"/>
                    <a:pt x="350" y="674"/>
                  </a:cubicBezTo>
                  <a:cubicBezTo>
                    <a:pt x="378" y="674"/>
                    <a:pt x="405" y="668"/>
                    <a:pt x="429" y="656"/>
                  </a:cubicBezTo>
                  <a:cubicBezTo>
                    <a:pt x="524" y="632"/>
                    <a:pt x="583" y="584"/>
                    <a:pt x="619" y="513"/>
                  </a:cubicBezTo>
                  <a:cubicBezTo>
                    <a:pt x="655" y="465"/>
                    <a:pt x="667" y="441"/>
                    <a:pt x="667" y="394"/>
                  </a:cubicBezTo>
                  <a:cubicBezTo>
                    <a:pt x="679" y="346"/>
                    <a:pt x="667" y="298"/>
                    <a:pt x="667" y="275"/>
                  </a:cubicBezTo>
                  <a:cubicBezTo>
                    <a:pt x="655" y="215"/>
                    <a:pt x="619" y="168"/>
                    <a:pt x="572" y="120"/>
                  </a:cubicBezTo>
                  <a:cubicBezTo>
                    <a:pt x="548" y="48"/>
                    <a:pt x="488" y="25"/>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482;p64">
              <a:extLst>
                <a:ext uri="{FF2B5EF4-FFF2-40B4-BE49-F238E27FC236}">
                  <a16:creationId xmlns:a16="http://schemas.microsoft.com/office/drawing/2014/main" id="{714298BC-AAF5-2633-C090-57F89B32260D}"/>
                </a:ext>
              </a:extLst>
            </p:cNvPr>
            <p:cNvSpPr/>
            <p:nvPr/>
          </p:nvSpPr>
          <p:spPr>
            <a:xfrm>
              <a:off x="3263200" y="4210425"/>
              <a:ext cx="18475" cy="16450"/>
            </a:xfrm>
            <a:custGeom>
              <a:avLst/>
              <a:gdLst/>
              <a:ahLst/>
              <a:cxnLst/>
              <a:rect l="l" t="t" r="r" b="b"/>
              <a:pathLst>
                <a:path w="739" h="658" extrusionOk="0">
                  <a:moveTo>
                    <a:pt x="302" y="1"/>
                  </a:moveTo>
                  <a:cubicBezTo>
                    <a:pt x="232" y="1"/>
                    <a:pt x="139" y="54"/>
                    <a:pt x="95" y="98"/>
                  </a:cubicBezTo>
                  <a:cubicBezTo>
                    <a:pt x="36" y="157"/>
                    <a:pt x="0" y="240"/>
                    <a:pt x="12" y="336"/>
                  </a:cubicBezTo>
                  <a:cubicBezTo>
                    <a:pt x="24" y="514"/>
                    <a:pt x="155" y="645"/>
                    <a:pt x="334" y="657"/>
                  </a:cubicBezTo>
                  <a:lnTo>
                    <a:pt x="417" y="657"/>
                  </a:lnTo>
                  <a:cubicBezTo>
                    <a:pt x="536" y="657"/>
                    <a:pt x="667" y="574"/>
                    <a:pt x="715" y="455"/>
                  </a:cubicBezTo>
                  <a:cubicBezTo>
                    <a:pt x="738" y="395"/>
                    <a:pt x="738" y="336"/>
                    <a:pt x="727" y="276"/>
                  </a:cubicBezTo>
                  <a:lnTo>
                    <a:pt x="727" y="264"/>
                  </a:lnTo>
                  <a:cubicBezTo>
                    <a:pt x="715" y="228"/>
                    <a:pt x="715" y="217"/>
                    <a:pt x="691" y="181"/>
                  </a:cubicBezTo>
                  <a:cubicBezTo>
                    <a:pt x="679" y="145"/>
                    <a:pt x="655" y="109"/>
                    <a:pt x="607" y="98"/>
                  </a:cubicBezTo>
                  <a:cubicBezTo>
                    <a:pt x="536" y="38"/>
                    <a:pt x="476" y="26"/>
                    <a:pt x="393" y="26"/>
                  </a:cubicBezTo>
                  <a:cubicBezTo>
                    <a:pt x="369" y="26"/>
                    <a:pt x="334" y="26"/>
                    <a:pt x="322" y="2"/>
                  </a:cubicBezTo>
                  <a:cubicBezTo>
                    <a:pt x="315" y="1"/>
                    <a:pt x="309"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483;p64">
              <a:extLst>
                <a:ext uri="{FF2B5EF4-FFF2-40B4-BE49-F238E27FC236}">
                  <a16:creationId xmlns:a16="http://schemas.microsoft.com/office/drawing/2014/main" id="{1EE5D397-3458-52F1-119D-C0FF764CE580}"/>
                </a:ext>
              </a:extLst>
            </p:cNvPr>
            <p:cNvSpPr/>
            <p:nvPr/>
          </p:nvSpPr>
          <p:spPr>
            <a:xfrm>
              <a:off x="3315575" y="4197975"/>
              <a:ext cx="16700" cy="15675"/>
            </a:xfrm>
            <a:custGeom>
              <a:avLst/>
              <a:gdLst/>
              <a:ahLst/>
              <a:cxnLst/>
              <a:rect l="l" t="t" r="r" b="b"/>
              <a:pathLst>
                <a:path w="668" h="627" extrusionOk="0">
                  <a:moveTo>
                    <a:pt x="286" y="0"/>
                  </a:moveTo>
                  <a:cubicBezTo>
                    <a:pt x="239" y="0"/>
                    <a:pt x="203" y="12"/>
                    <a:pt x="179" y="24"/>
                  </a:cubicBezTo>
                  <a:cubicBezTo>
                    <a:pt x="144" y="24"/>
                    <a:pt x="132" y="48"/>
                    <a:pt x="120" y="60"/>
                  </a:cubicBezTo>
                  <a:cubicBezTo>
                    <a:pt x="108" y="60"/>
                    <a:pt x="108" y="72"/>
                    <a:pt x="84" y="84"/>
                  </a:cubicBezTo>
                  <a:cubicBezTo>
                    <a:pt x="72" y="107"/>
                    <a:pt x="60" y="131"/>
                    <a:pt x="48" y="143"/>
                  </a:cubicBezTo>
                  <a:cubicBezTo>
                    <a:pt x="13" y="191"/>
                    <a:pt x="13" y="238"/>
                    <a:pt x="1" y="298"/>
                  </a:cubicBezTo>
                  <a:cubicBezTo>
                    <a:pt x="1" y="345"/>
                    <a:pt x="1" y="369"/>
                    <a:pt x="25" y="405"/>
                  </a:cubicBezTo>
                  <a:cubicBezTo>
                    <a:pt x="25" y="417"/>
                    <a:pt x="48" y="429"/>
                    <a:pt x="48" y="429"/>
                  </a:cubicBezTo>
                  <a:cubicBezTo>
                    <a:pt x="60" y="441"/>
                    <a:pt x="72" y="476"/>
                    <a:pt x="84" y="488"/>
                  </a:cubicBezTo>
                  <a:lnTo>
                    <a:pt x="132" y="536"/>
                  </a:lnTo>
                  <a:cubicBezTo>
                    <a:pt x="183" y="587"/>
                    <a:pt x="259" y="627"/>
                    <a:pt x="338" y="627"/>
                  </a:cubicBezTo>
                  <a:cubicBezTo>
                    <a:pt x="369" y="627"/>
                    <a:pt x="399" y="621"/>
                    <a:pt x="429" y="607"/>
                  </a:cubicBezTo>
                  <a:cubicBezTo>
                    <a:pt x="501" y="584"/>
                    <a:pt x="584" y="536"/>
                    <a:pt x="620" y="465"/>
                  </a:cubicBezTo>
                  <a:cubicBezTo>
                    <a:pt x="656" y="429"/>
                    <a:pt x="656" y="381"/>
                    <a:pt x="656" y="345"/>
                  </a:cubicBezTo>
                  <a:cubicBezTo>
                    <a:pt x="667" y="298"/>
                    <a:pt x="656" y="262"/>
                    <a:pt x="656" y="226"/>
                  </a:cubicBezTo>
                  <a:cubicBezTo>
                    <a:pt x="608" y="143"/>
                    <a:pt x="525" y="60"/>
                    <a:pt x="417" y="24"/>
                  </a:cubicBezTo>
                  <a:cubicBezTo>
                    <a:pt x="406" y="24"/>
                    <a:pt x="370" y="12"/>
                    <a:pt x="358" y="12"/>
                  </a:cubicBezTo>
                  <a:cubicBezTo>
                    <a:pt x="322" y="12"/>
                    <a:pt x="298"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484;p64">
              <a:extLst>
                <a:ext uri="{FF2B5EF4-FFF2-40B4-BE49-F238E27FC236}">
                  <a16:creationId xmlns:a16="http://schemas.microsoft.com/office/drawing/2014/main" id="{DD036F16-A184-19B4-2CBC-FB788B10708F}"/>
                </a:ext>
              </a:extLst>
            </p:cNvPr>
            <p:cNvSpPr/>
            <p:nvPr/>
          </p:nvSpPr>
          <p:spPr>
            <a:xfrm>
              <a:off x="3272375" y="4138825"/>
              <a:ext cx="20450" cy="15250"/>
            </a:xfrm>
            <a:custGeom>
              <a:avLst/>
              <a:gdLst/>
              <a:ahLst/>
              <a:cxnLst/>
              <a:rect l="l" t="t" r="r" b="b"/>
              <a:pathLst>
                <a:path w="818" h="610" extrusionOk="0">
                  <a:moveTo>
                    <a:pt x="392" y="1"/>
                  </a:moveTo>
                  <a:cubicBezTo>
                    <a:pt x="296" y="1"/>
                    <a:pt x="199" y="45"/>
                    <a:pt x="133" y="152"/>
                  </a:cubicBezTo>
                  <a:cubicBezTo>
                    <a:pt x="1" y="384"/>
                    <a:pt x="220" y="610"/>
                    <a:pt x="429" y="610"/>
                  </a:cubicBezTo>
                  <a:cubicBezTo>
                    <a:pt x="521" y="610"/>
                    <a:pt x="611" y="566"/>
                    <a:pt x="669" y="461"/>
                  </a:cubicBezTo>
                  <a:cubicBezTo>
                    <a:pt x="817" y="222"/>
                    <a:pt x="607" y="1"/>
                    <a:pt x="3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3485;p64">
            <a:extLst>
              <a:ext uri="{FF2B5EF4-FFF2-40B4-BE49-F238E27FC236}">
                <a16:creationId xmlns:a16="http://schemas.microsoft.com/office/drawing/2014/main" id="{9C7603B9-A98F-D452-E79B-CDD80C82B38C}"/>
              </a:ext>
            </a:extLst>
          </p:cNvPr>
          <p:cNvGrpSpPr/>
          <p:nvPr/>
        </p:nvGrpSpPr>
        <p:grpSpPr>
          <a:xfrm rot="-3925880">
            <a:off x="-262205" y="3586008"/>
            <a:ext cx="675958" cy="632012"/>
            <a:chOff x="6462370" y="327446"/>
            <a:chExt cx="675931" cy="631987"/>
          </a:xfrm>
        </p:grpSpPr>
        <p:sp>
          <p:nvSpPr>
            <p:cNvPr id="79" name="Google Shape;3486;p64">
              <a:extLst>
                <a:ext uri="{FF2B5EF4-FFF2-40B4-BE49-F238E27FC236}">
                  <a16:creationId xmlns:a16="http://schemas.microsoft.com/office/drawing/2014/main" id="{8799EAE7-5334-7320-CCC9-D7C219D51303}"/>
                </a:ext>
              </a:extLst>
            </p:cNvPr>
            <p:cNvSpPr/>
            <p:nvPr/>
          </p:nvSpPr>
          <p:spPr>
            <a:xfrm rot="-2530247">
              <a:off x="6411461" y="569332"/>
              <a:ext cx="777751" cy="148216"/>
            </a:xfrm>
            <a:custGeom>
              <a:avLst/>
              <a:gdLst/>
              <a:ahLst/>
              <a:cxnLst/>
              <a:rect l="l" t="t" r="r" b="b"/>
              <a:pathLst>
                <a:path w="31112" h="5929" extrusionOk="0">
                  <a:moveTo>
                    <a:pt x="3514" y="0"/>
                  </a:moveTo>
                  <a:cubicBezTo>
                    <a:pt x="1397" y="0"/>
                    <a:pt x="1" y="64"/>
                    <a:pt x="1" y="64"/>
                  </a:cubicBezTo>
                  <a:cubicBezTo>
                    <a:pt x="1" y="64"/>
                    <a:pt x="5990" y="4565"/>
                    <a:pt x="14503" y="5517"/>
                  </a:cubicBezTo>
                  <a:cubicBezTo>
                    <a:pt x="17249" y="5824"/>
                    <a:pt x="19952" y="5928"/>
                    <a:pt x="22353" y="5928"/>
                  </a:cubicBezTo>
                  <a:cubicBezTo>
                    <a:pt x="27397" y="5928"/>
                    <a:pt x="31112" y="5469"/>
                    <a:pt x="31112" y="5469"/>
                  </a:cubicBezTo>
                  <a:cubicBezTo>
                    <a:pt x="31112" y="5469"/>
                    <a:pt x="21611" y="1790"/>
                    <a:pt x="14824" y="731"/>
                  </a:cubicBezTo>
                  <a:cubicBezTo>
                    <a:pt x="10876" y="126"/>
                    <a:pt x="6484" y="0"/>
                    <a:pt x="3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487;p64">
              <a:extLst>
                <a:ext uri="{FF2B5EF4-FFF2-40B4-BE49-F238E27FC236}">
                  <a16:creationId xmlns:a16="http://schemas.microsoft.com/office/drawing/2014/main" id="{66E24C9D-6797-719C-0640-B0A0E387714F}"/>
                </a:ext>
              </a:extLst>
            </p:cNvPr>
            <p:cNvSpPr/>
            <p:nvPr/>
          </p:nvSpPr>
          <p:spPr>
            <a:xfrm rot="-2530247">
              <a:off x="6510320" y="577546"/>
              <a:ext cx="589963" cy="119217"/>
            </a:xfrm>
            <a:custGeom>
              <a:avLst/>
              <a:gdLst/>
              <a:ahLst/>
              <a:cxnLst/>
              <a:rect l="l" t="t" r="r" b="b"/>
              <a:pathLst>
                <a:path w="23600" h="4769" extrusionOk="0">
                  <a:moveTo>
                    <a:pt x="691" y="382"/>
                  </a:moveTo>
                  <a:lnTo>
                    <a:pt x="691" y="382"/>
                  </a:lnTo>
                  <a:cubicBezTo>
                    <a:pt x="1989" y="501"/>
                    <a:pt x="3275" y="644"/>
                    <a:pt x="4549" y="787"/>
                  </a:cubicBezTo>
                  <a:cubicBezTo>
                    <a:pt x="4251" y="882"/>
                    <a:pt x="3954" y="1013"/>
                    <a:pt x="3668" y="1144"/>
                  </a:cubicBezTo>
                  <a:cubicBezTo>
                    <a:pt x="2739" y="942"/>
                    <a:pt x="1799" y="704"/>
                    <a:pt x="858" y="442"/>
                  </a:cubicBezTo>
                  <a:lnTo>
                    <a:pt x="787" y="442"/>
                  </a:lnTo>
                  <a:cubicBezTo>
                    <a:pt x="751" y="430"/>
                    <a:pt x="727" y="406"/>
                    <a:pt x="691" y="382"/>
                  </a:cubicBezTo>
                  <a:close/>
                  <a:moveTo>
                    <a:pt x="4942" y="847"/>
                  </a:moveTo>
                  <a:cubicBezTo>
                    <a:pt x="5716" y="942"/>
                    <a:pt x="6466" y="1037"/>
                    <a:pt x="7240" y="1144"/>
                  </a:cubicBezTo>
                  <a:cubicBezTo>
                    <a:pt x="6645" y="1275"/>
                    <a:pt x="6049" y="1430"/>
                    <a:pt x="5442" y="1573"/>
                  </a:cubicBezTo>
                  <a:cubicBezTo>
                    <a:pt x="4954" y="1454"/>
                    <a:pt x="4466" y="1359"/>
                    <a:pt x="3966" y="1240"/>
                  </a:cubicBezTo>
                  <a:cubicBezTo>
                    <a:pt x="4275" y="1121"/>
                    <a:pt x="4609" y="1002"/>
                    <a:pt x="4906" y="859"/>
                  </a:cubicBezTo>
                  <a:cubicBezTo>
                    <a:pt x="4918" y="859"/>
                    <a:pt x="4918" y="847"/>
                    <a:pt x="4942" y="847"/>
                  </a:cubicBezTo>
                  <a:close/>
                  <a:moveTo>
                    <a:pt x="7704" y="1216"/>
                  </a:moveTo>
                  <a:cubicBezTo>
                    <a:pt x="8478" y="1311"/>
                    <a:pt x="9252" y="1430"/>
                    <a:pt x="10014" y="1549"/>
                  </a:cubicBezTo>
                  <a:cubicBezTo>
                    <a:pt x="9526" y="1799"/>
                    <a:pt x="9014" y="2037"/>
                    <a:pt x="8490" y="2252"/>
                  </a:cubicBezTo>
                  <a:cubicBezTo>
                    <a:pt x="7597" y="2073"/>
                    <a:pt x="6728" y="1871"/>
                    <a:pt x="5835" y="1680"/>
                  </a:cubicBezTo>
                  <a:cubicBezTo>
                    <a:pt x="6442" y="1537"/>
                    <a:pt x="7061" y="1394"/>
                    <a:pt x="7680" y="1240"/>
                  </a:cubicBezTo>
                  <a:cubicBezTo>
                    <a:pt x="7692" y="1240"/>
                    <a:pt x="7704" y="1216"/>
                    <a:pt x="7704" y="1216"/>
                  </a:cubicBezTo>
                  <a:close/>
                  <a:moveTo>
                    <a:pt x="1334" y="823"/>
                  </a:moveTo>
                  <a:lnTo>
                    <a:pt x="1334" y="823"/>
                  </a:lnTo>
                  <a:cubicBezTo>
                    <a:pt x="2025" y="1002"/>
                    <a:pt x="2704" y="1192"/>
                    <a:pt x="3406" y="1371"/>
                  </a:cubicBezTo>
                  <a:cubicBezTo>
                    <a:pt x="3406" y="1383"/>
                    <a:pt x="3406" y="1394"/>
                    <a:pt x="3418" y="1418"/>
                  </a:cubicBezTo>
                  <a:cubicBezTo>
                    <a:pt x="3704" y="1716"/>
                    <a:pt x="3978" y="2014"/>
                    <a:pt x="4275" y="2311"/>
                  </a:cubicBezTo>
                  <a:cubicBezTo>
                    <a:pt x="3275" y="1894"/>
                    <a:pt x="2275" y="1394"/>
                    <a:pt x="1334" y="823"/>
                  </a:cubicBezTo>
                  <a:close/>
                  <a:moveTo>
                    <a:pt x="10371" y="1597"/>
                  </a:moveTo>
                  <a:cubicBezTo>
                    <a:pt x="10871" y="1680"/>
                    <a:pt x="11371" y="1775"/>
                    <a:pt x="11871" y="1847"/>
                  </a:cubicBezTo>
                  <a:lnTo>
                    <a:pt x="13074" y="2073"/>
                  </a:lnTo>
                  <a:cubicBezTo>
                    <a:pt x="12538" y="2311"/>
                    <a:pt x="12026" y="2573"/>
                    <a:pt x="11490" y="2787"/>
                  </a:cubicBezTo>
                  <a:cubicBezTo>
                    <a:pt x="10609" y="2633"/>
                    <a:pt x="9740" y="2466"/>
                    <a:pt x="8871" y="2311"/>
                  </a:cubicBezTo>
                  <a:cubicBezTo>
                    <a:pt x="9383" y="2109"/>
                    <a:pt x="9907" y="1894"/>
                    <a:pt x="10371" y="1597"/>
                  </a:cubicBezTo>
                  <a:close/>
                  <a:moveTo>
                    <a:pt x="13336" y="2133"/>
                  </a:moveTo>
                  <a:cubicBezTo>
                    <a:pt x="14003" y="2264"/>
                    <a:pt x="14657" y="2395"/>
                    <a:pt x="15312" y="2526"/>
                  </a:cubicBezTo>
                  <a:cubicBezTo>
                    <a:pt x="14955" y="2787"/>
                    <a:pt x="14586" y="3002"/>
                    <a:pt x="14193" y="3216"/>
                  </a:cubicBezTo>
                  <a:cubicBezTo>
                    <a:pt x="13526" y="3121"/>
                    <a:pt x="12836" y="3026"/>
                    <a:pt x="12169" y="2918"/>
                  </a:cubicBezTo>
                  <a:cubicBezTo>
                    <a:pt x="12038" y="2907"/>
                    <a:pt x="11907" y="2871"/>
                    <a:pt x="11788" y="2859"/>
                  </a:cubicBezTo>
                  <a:cubicBezTo>
                    <a:pt x="12324" y="2668"/>
                    <a:pt x="12860" y="2442"/>
                    <a:pt x="13336" y="2133"/>
                  </a:cubicBezTo>
                  <a:close/>
                  <a:moveTo>
                    <a:pt x="3632" y="1418"/>
                  </a:moveTo>
                  <a:lnTo>
                    <a:pt x="3632" y="1418"/>
                  </a:lnTo>
                  <a:cubicBezTo>
                    <a:pt x="4168" y="1549"/>
                    <a:pt x="4680" y="1680"/>
                    <a:pt x="5216" y="1799"/>
                  </a:cubicBezTo>
                  <a:cubicBezTo>
                    <a:pt x="5966" y="2311"/>
                    <a:pt x="6692" y="2823"/>
                    <a:pt x="7442" y="3347"/>
                  </a:cubicBezTo>
                  <a:cubicBezTo>
                    <a:pt x="6430" y="3085"/>
                    <a:pt x="5430" y="2752"/>
                    <a:pt x="4478" y="2371"/>
                  </a:cubicBezTo>
                  <a:cubicBezTo>
                    <a:pt x="4192" y="2049"/>
                    <a:pt x="3906" y="1728"/>
                    <a:pt x="3632" y="1418"/>
                  </a:cubicBezTo>
                  <a:close/>
                  <a:moveTo>
                    <a:pt x="15539" y="2585"/>
                  </a:moveTo>
                  <a:cubicBezTo>
                    <a:pt x="16217" y="2740"/>
                    <a:pt x="16920" y="2883"/>
                    <a:pt x="17622" y="3049"/>
                  </a:cubicBezTo>
                  <a:cubicBezTo>
                    <a:pt x="17479" y="3145"/>
                    <a:pt x="17348" y="3228"/>
                    <a:pt x="17217" y="3299"/>
                  </a:cubicBezTo>
                  <a:cubicBezTo>
                    <a:pt x="17051" y="3395"/>
                    <a:pt x="16884" y="3466"/>
                    <a:pt x="16729" y="3538"/>
                  </a:cubicBezTo>
                  <a:cubicBezTo>
                    <a:pt x="15967" y="3454"/>
                    <a:pt x="15217" y="3359"/>
                    <a:pt x="14467" y="3264"/>
                  </a:cubicBezTo>
                  <a:cubicBezTo>
                    <a:pt x="14836" y="3049"/>
                    <a:pt x="15193" y="2823"/>
                    <a:pt x="15539" y="2585"/>
                  </a:cubicBezTo>
                  <a:close/>
                  <a:moveTo>
                    <a:pt x="17872" y="3097"/>
                  </a:moveTo>
                  <a:cubicBezTo>
                    <a:pt x="18420" y="3228"/>
                    <a:pt x="18991" y="3359"/>
                    <a:pt x="19551" y="3502"/>
                  </a:cubicBezTo>
                  <a:cubicBezTo>
                    <a:pt x="19503" y="3538"/>
                    <a:pt x="19468" y="3573"/>
                    <a:pt x="19420" y="3597"/>
                  </a:cubicBezTo>
                  <a:cubicBezTo>
                    <a:pt x="19349" y="3657"/>
                    <a:pt x="19253" y="3740"/>
                    <a:pt x="19182" y="3799"/>
                  </a:cubicBezTo>
                  <a:lnTo>
                    <a:pt x="17801" y="3657"/>
                  </a:lnTo>
                  <a:lnTo>
                    <a:pt x="17039" y="3573"/>
                  </a:lnTo>
                  <a:lnTo>
                    <a:pt x="17396" y="3395"/>
                  </a:lnTo>
                  <a:cubicBezTo>
                    <a:pt x="17563" y="3299"/>
                    <a:pt x="17717" y="3216"/>
                    <a:pt x="17872" y="3097"/>
                  </a:cubicBezTo>
                  <a:close/>
                  <a:moveTo>
                    <a:pt x="19777" y="3538"/>
                  </a:moveTo>
                  <a:cubicBezTo>
                    <a:pt x="20384" y="3692"/>
                    <a:pt x="21015" y="3835"/>
                    <a:pt x="21635" y="3978"/>
                  </a:cubicBezTo>
                  <a:cubicBezTo>
                    <a:pt x="21265" y="3954"/>
                    <a:pt x="20896" y="3942"/>
                    <a:pt x="20539" y="3919"/>
                  </a:cubicBezTo>
                  <a:cubicBezTo>
                    <a:pt x="20158" y="3883"/>
                    <a:pt x="19777" y="3859"/>
                    <a:pt x="19408" y="3811"/>
                  </a:cubicBezTo>
                  <a:lnTo>
                    <a:pt x="19527" y="3716"/>
                  </a:lnTo>
                  <a:cubicBezTo>
                    <a:pt x="19599" y="3657"/>
                    <a:pt x="19682" y="3597"/>
                    <a:pt x="19777" y="3538"/>
                  </a:cubicBezTo>
                  <a:close/>
                  <a:moveTo>
                    <a:pt x="5621" y="1906"/>
                  </a:moveTo>
                  <a:lnTo>
                    <a:pt x="5621" y="1906"/>
                  </a:lnTo>
                  <a:cubicBezTo>
                    <a:pt x="6549" y="2109"/>
                    <a:pt x="7478" y="2311"/>
                    <a:pt x="8407" y="2502"/>
                  </a:cubicBezTo>
                  <a:cubicBezTo>
                    <a:pt x="9121" y="3002"/>
                    <a:pt x="9835" y="3502"/>
                    <a:pt x="10550" y="4002"/>
                  </a:cubicBezTo>
                  <a:cubicBezTo>
                    <a:pt x="9621" y="3835"/>
                    <a:pt x="8692" y="3657"/>
                    <a:pt x="7764" y="3442"/>
                  </a:cubicBezTo>
                  <a:cubicBezTo>
                    <a:pt x="7061" y="2918"/>
                    <a:pt x="6335" y="2430"/>
                    <a:pt x="5621" y="1906"/>
                  </a:cubicBezTo>
                  <a:close/>
                  <a:moveTo>
                    <a:pt x="8823" y="2573"/>
                  </a:moveTo>
                  <a:lnTo>
                    <a:pt x="8823" y="2573"/>
                  </a:lnTo>
                  <a:cubicBezTo>
                    <a:pt x="9740" y="2752"/>
                    <a:pt x="10669" y="2918"/>
                    <a:pt x="11609" y="3061"/>
                  </a:cubicBezTo>
                  <a:cubicBezTo>
                    <a:pt x="12086" y="3418"/>
                    <a:pt x="12514" y="3823"/>
                    <a:pt x="12919" y="4252"/>
                  </a:cubicBezTo>
                  <a:cubicBezTo>
                    <a:pt x="12264" y="4192"/>
                    <a:pt x="11621" y="4133"/>
                    <a:pt x="10967" y="4050"/>
                  </a:cubicBezTo>
                  <a:cubicBezTo>
                    <a:pt x="10871" y="4038"/>
                    <a:pt x="10800" y="4014"/>
                    <a:pt x="10717" y="4014"/>
                  </a:cubicBezTo>
                  <a:cubicBezTo>
                    <a:pt x="10717" y="4014"/>
                    <a:pt x="10717" y="4002"/>
                    <a:pt x="10693" y="4002"/>
                  </a:cubicBezTo>
                  <a:lnTo>
                    <a:pt x="8823" y="2573"/>
                  </a:lnTo>
                  <a:close/>
                  <a:moveTo>
                    <a:pt x="19122" y="4050"/>
                  </a:moveTo>
                  <a:cubicBezTo>
                    <a:pt x="19622" y="4097"/>
                    <a:pt x="20146" y="4133"/>
                    <a:pt x="20658" y="4180"/>
                  </a:cubicBezTo>
                  <a:cubicBezTo>
                    <a:pt x="21075" y="4216"/>
                    <a:pt x="21504" y="4276"/>
                    <a:pt x="21932" y="4300"/>
                  </a:cubicBezTo>
                  <a:cubicBezTo>
                    <a:pt x="21218" y="4300"/>
                    <a:pt x="20492" y="4335"/>
                    <a:pt x="19765" y="4347"/>
                  </a:cubicBezTo>
                  <a:cubicBezTo>
                    <a:pt x="19551" y="4216"/>
                    <a:pt x="19325" y="4121"/>
                    <a:pt x="19087" y="4061"/>
                  </a:cubicBezTo>
                  <a:cubicBezTo>
                    <a:pt x="19110" y="4061"/>
                    <a:pt x="19110" y="4050"/>
                    <a:pt x="19122" y="4050"/>
                  </a:cubicBezTo>
                  <a:close/>
                  <a:moveTo>
                    <a:pt x="11848" y="3109"/>
                  </a:moveTo>
                  <a:lnTo>
                    <a:pt x="11848" y="3109"/>
                  </a:lnTo>
                  <a:cubicBezTo>
                    <a:pt x="11907" y="3121"/>
                    <a:pt x="11967" y="3121"/>
                    <a:pt x="12002" y="3145"/>
                  </a:cubicBezTo>
                  <a:cubicBezTo>
                    <a:pt x="12681" y="3240"/>
                    <a:pt x="13360" y="3347"/>
                    <a:pt x="14050" y="3454"/>
                  </a:cubicBezTo>
                  <a:cubicBezTo>
                    <a:pt x="14538" y="3716"/>
                    <a:pt x="15015" y="4038"/>
                    <a:pt x="15443" y="4407"/>
                  </a:cubicBezTo>
                  <a:cubicBezTo>
                    <a:pt x="14646" y="4371"/>
                    <a:pt x="13848" y="4347"/>
                    <a:pt x="13050" y="4276"/>
                  </a:cubicBezTo>
                  <a:cubicBezTo>
                    <a:pt x="12681" y="3859"/>
                    <a:pt x="12276" y="3478"/>
                    <a:pt x="11848" y="3109"/>
                  </a:cubicBezTo>
                  <a:close/>
                  <a:moveTo>
                    <a:pt x="16646" y="3776"/>
                  </a:moveTo>
                  <a:cubicBezTo>
                    <a:pt x="17027" y="3823"/>
                    <a:pt x="17396" y="3871"/>
                    <a:pt x="17765" y="3895"/>
                  </a:cubicBezTo>
                  <a:cubicBezTo>
                    <a:pt x="18134" y="3942"/>
                    <a:pt x="18527" y="3978"/>
                    <a:pt x="18896" y="4014"/>
                  </a:cubicBezTo>
                  <a:lnTo>
                    <a:pt x="18884" y="4038"/>
                  </a:lnTo>
                  <a:cubicBezTo>
                    <a:pt x="18837" y="4073"/>
                    <a:pt x="18848" y="4157"/>
                    <a:pt x="18932" y="4169"/>
                  </a:cubicBezTo>
                  <a:cubicBezTo>
                    <a:pt x="19146" y="4192"/>
                    <a:pt x="19360" y="4252"/>
                    <a:pt x="19551" y="4347"/>
                  </a:cubicBezTo>
                  <a:cubicBezTo>
                    <a:pt x="18837" y="4395"/>
                    <a:pt x="18122" y="4419"/>
                    <a:pt x="17420" y="4419"/>
                  </a:cubicBezTo>
                  <a:cubicBezTo>
                    <a:pt x="17170" y="4216"/>
                    <a:pt x="16908" y="3990"/>
                    <a:pt x="16646" y="3776"/>
                  </a:cubicBezTo>
                  <a:close/>
                  <a:moveTo>
                    <a:pt x="14431" y="3514"/>
                  </a:moveTo>
                  <a:lnTo>
                    <a:pt x="14431" y="3514"/>
                  </a:lnTo>
                  <a:cubicBezTo>
                    <a:pt x="15086" y="3597"/>
                    <a:pt x="15741" y="3692"/>
                    <a:pt x="16396" y="3764"/>
                  </a:cubicBezTo>
                  <a:cubicBezTo>
                    <a:pt x="16396" y="3776"/>
                    <a:pt x="16408" y="3799"/>
                    <a:pt x="16432" y="3811"/>
                  </a:cubicBezTo>
                  <a:cubicBezTo>
                    <a:pt x="16705" y="4014"/>
                    <a:pt x="16979" y="4228"/>
                    <a:pt x="17265" y="4431"/>
                  </a:cubicBezTo>
                  <a:cubicBezTo>
                    <a:pt x="17229" y="4419"/>
                    <a:pt x="17182" y="4419"/>
                    <a:pt x="17158" y="4419"/>
                  </a:cubicBezTo>
                  <a:cubicBezTo>
                    <a:pt x="16634" y="4419"/>
                    <a:pt x="16110" y="4407"/>
                    <a:pt x="15598" y="4407"/>
                  </a:cubicBezTo>
                  <a:cubicBezTo>
                    <a:pt x="15241" y="4061"/>
                    <a:pt x="14860" y="3764"/>
                    <a:pt x="14431" y="3514"/>
                  </a:cubicBezTo>
                  <a:close/>
                  <a:moveTo>
                    <a:pt x="252" y="0"/>
                  </a:moveTo>
                  <a:cubicBezTo>
                    <a:pt x="147" y="0"/>
                    <a:pt x="84" y="80"/>
                    <a:pt x="84" y="180"/>
                  </a:cubicBezTo>
                  <a:cubicBezTo>
                    <a:pt x="13" y="251"/>
                    <a:pt x="1" y="370"/>
                    <a:pt x="96" y="466"/>
                  </a:cubicBezTo>
                  <a:cubicBezTo>
                    <a:pt x="3192" y="2633"/>
                    <a:pt x="6823" y="3823"/>
                    <a:pt x="10550" y="4359"/>
                  </a:cubicBezTo>
                  <a:cubicBezTo>
                    <a:pt x="12300" y="4609"/>
                    <a:pt x="14074" y="4716"/>
                    <a:pt x="15848" y="4752"/>
                  </a:cubicBezTo>
                  <a:lnTo>
                    <a:pt x="15860" y="4764"/>
                  </a:lnTo>
                  <a:cubicBezTo>
                    <a:pt x="15864" y="4767"/>
                    <a:pt x="15867" y="4769"/>
                    <a:pt x="15871" y="4769"/>
                  </a:cubicBezTo>
                  <a:cubicBezTo>
                    <a:pt x="15880" y="4769"/>
                    <a:pt x="15891" y="4760"/>
                    <a:pt x="15908" y="4752"/>
                  </a:cubicBezTo>
                  <a:cubicBezTo>
                    <a:pt x="16217" y="4752"/>
                    <a:pt x="16527" y="4764"/>
                    <a:pt x="16836" y="4764"/>
                  </a:cubicBezTo>
                  <a:cubicBezTo>
                    <a:pt x="17307" y="4764"/>
                    <a:pt x="17784" y="4766"/>
                    <a:pt x="18262" y="4766"/>
                  </a:cubicBezTo>
                  <a:cubicBezTo>
                    <a:pt x="19938" y="4766"/>
                    <a:pt x="21645" y="4737"/>
                    <a:pt x="23266" y="4478"/>
                  </a:cubicBezTo>
                  <a:cubicBezTo>
                    <a:pt x="23301" y="4478"/>
                    <a:pt x="23313" y="4454"/>
                    <a:pt x="23313" y="4419"/>
                  </a:cubicBezTo>
                  <a:cubicBezTo>
                    <a:pt x="23420" y="4419"/>
                    <a:pt x="23504" y="4371"/>
                    <a:pt x="23563" y="4288"/>
                  </a:cubicBezTo>
                  <a:cubicBezTo>
                    <a:pt x="23599" y="4240"/>
                    <a:pt x="23587" y="4169"/>
                    <a:pt x="23528" y="4157"/>
                  </a:cubicBezTo>
                  <a:cubicBezTo>
                    <a:pt x="23444" y="4121"/>
                    <a:pt x="23361" y="4109"/>
                    <a:pt x="23266" y="4073"/>
                  </a:cubicBezTo>
                  <a:cubicBezTo>
                    <a:pt x="19658" y="2918"/>
                    <a:pt x="15800" y="2228"/>
                    <a:pt x="12062" y="1561"/>
                  </a:cubicBezTo>
                  <a:cubicBezTo>
                    <a:pt x="11574" y="1478"/>
                    <a:pt x="11098" y="1394"/>
                    <a:pt x="10609" y="1311"/>
                  </a:cubicBezTo>
                  <a:cubicBezTo>
                    <a:pt x="10589" y="1290"/>
                    <a:pt x="10568" y="1278"/>
                    <a:pt x="10547" y="1278"/>
                  </a:cubicBezTo>
                  <a:cubicBezTo>
                    <a:pt x="10532" y="1278"/>
                    <a:pt x="10517" y="1284"/>
                    <a:pt x="10502" y="1299"/>
                  </a:cubicBezTo>
                  <a:cubicBezTo>
                    <a:pt x="7109" y="728"/>
                    <a:pt x="3704" y="299"/>
                    <a:pt x="275" y="1"/>
                  </a:cubicBezTo>
                  <a:cubicBezTo>
                    <a:pt x="267" y="1"/>
                    <a:pt x="260" y="0"/>
                    <a:pt x="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3488;p64">
            <a:extLst>
              <a:ext uri="{FF2B5EF4-FFF2-40B4-BE49-F238E27FC236}">
                <a16:creationId xmlns:a16="http://schemas.microsoft.com/office/drawing/2014/main" id="{F6972189-8562-2D7F-47CA-F98CACB7F748}"/>
              </a:ext>
            </a:extLst>
          </p:cNvPr>
          <p:cNvGrpSpPr/>
          <p:nvPr/>
        </p:nvGrpSpPr>
        <p:grpSpPr>
          <a:xfrm rot="8373020">
            <a:off x="8478260" y="231283"/>
            <a:ext cx="600932" cy="607414"/>
            <a:chOff x="6149273" y="211121"/>
            <a:chExt cx="600914" cy="607395"/>
          </a:xfrm>
        </p:grpSpPr>
        <p:sp>
          <p:nvSpPr>
            <p:cNvPr id="82" name="Google Shape;3489;p64">
              <a:extLst>
                <a:ext uri="{FF2B5EF4-FFF2-40B4-BE49-F238E27FC236}">
                  <a16:creationId xmlns:a16="http://schemas.microsoft.com/office/drawing/2014/main" id="{34DCA91C-9325-87CB-EC75-53491E4B5D7A}"/>
                </a:ext>
              </a:extLst>
            </p:cNvPr>
            <p:cNvSpPr/>
            <p:nvPr/>
          </p:nvSpPr>
          <p:spPr>
            <a:xfrm rot="-2530247">
              <a:off x="6259080" y="277746"/>
              <a:ext cx="381301" cy="474145"/>
            </a:xfrm>
            <a:custGeom>
              <a:avLst/>
              <a:gdLst/>
              <a:ahLst/>
              <a:cxnLst/>
              <a:rect l="l" t="t" r="r" b="b"/>
              <a:pathLst>
                <a:path w="15253" h="18967" extrusionOk="0">
                  <a:moveTo>
                    <a:pt x="465" y="0"/>
                  </a:moveTo>
                  <a:cubicBezTo>
                    <a:pt x="464" y="1"/>
                    <a:pt x="0" y="6358"/>
                    <a:pt x="4703" y="12287"/>
                  </a:cubicBezTo>
                  <a:cubicBezTo>
                    <a:pt x="9406" y="18205"/>
                    <a:pt x="15252" y="18967"/>
                    <a:pt x="15252" y="18967"/>
                  </a:cubicBezTo>
                  <a:cubicBezTo>
                    <a:pt x="15252" y="18967"/>
                    <a:pt x="14466" y="13442"/>
                    <a:pt x="10966" y="9668"/>
                  </a:cubicBezTo>
                  <a:cubicBezTo>
                    <a:pt x="7489" y="5882"/>
                    <a:pt x="46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490;p64">
              <a:extLst>
                <a:ext uri="{FF2B5EF4-FFF2-40B4-BE49-F238E27FC236}">
                  <a16:creationId xmlns:a16="http://schemas.microsoft.com/office/drawing/2014/main" id="{61B60F47-5E7A-AB55-DB25-E1FD710D7BE8}"/>
                </a:ext>
              </a:extLst>
            </p:cNvPr>
            <p:cNvSpPr/>
            <p:nvPr/>
          </p:nvSpPr>
          <p:spPr>
            <a:xfrm rot="-2530247">
              <a:off x="6286650" y="317023"/>
              <a:ext cx="338903" cy="404149"/>
            </a:xfrm>
            <a:custGeom>
              <a:avLst/>
              <a:gdLst/>
              <a:ahLst/>
              <a:cxnLst/>
              <a:rect l="l" t="t" r="r" b="b"/>
              <a:pathLst>
                <a:path w="13557" h="16167" extrusionOk="0">
                  <a:moveTo>
                    <a:pt x="864" y="945"/>
                  </a:moveTo>
                  <a:cubicBezTo>
                    <a:pt x="1936" y="1755"/>
                    <a:pt x="2960" y="2624"/>
                    <a:pt x="3960" y="3529"/>
                  </a:cubicBezTo>
                  <a:cubicBezTo>
                    <a:pt x="3329" y="3338"/>
                    <a:pt x="2710" y="3136"/>
                    <a:pt x="2090" y="2922"/>
                  </a:cubicBezTo>
                  <a:cubicBezTo>
                    <a:pt x="1709" y="2326"/>
                    <a:pt x="1317" y="1731"/>
                    <a:pt x="947" y="1112"/>
                  </a:cubicBezTo>
                  <a:cubicBezTo>
                    <a:pt x="971" y="1088"/>
                    <a:pt x="947" y="1041"/>
                    <a:pt x="924" y="1017"/>
                  </a:cubicBezTo>
                  <a:cubicBezTo>
                    <a:pt x="912" y="981"/>
                    <a:pt x="876" y="969"/>
                    <a:pt x="864" y="945"/>
                  </a:cubicBezTo>
                  <a:close/>
                  <a:moveTo>
                    <a:pt x="555" y="957"/>
                  </a:moveTo>
                  <a:cubicBezTo>
                    <a:pt x="578" y="1005"/>
                    <a:pt x="614" y="1029"/>
                    <a:pt x="650" y="1076"/>
                  </a:cubicBezTo>
                  <a:cubicBezTo>
                    <a:pt x="1007" y="1648"/>
                    <a:pt x="1364" y="2219"/>
                    <a:pt x="1745" y="2791"/>
                  </a:cubicBezTo>
                  <a:cubicBezTo>
                    <a:pt x="1674" y="2791"/>
                    <a:pt x="1626" y="2838"/>
                    <a:pt x="1638" y="2898"/>
                  </a:cubicBezTo>
                  <a:cubicBezTo>
                    <a:pt x="1876" y="3708"/>
                    <a:pt x="1959" y="4493"/>
                    <a:pt x="1924" y="5315"/>
                  </a:cubicBezTo>
                  <a:cubicBezTo>
                    <a:pt x="1281" y="3934"/>
                    <a:pt x="828" y="2469"/>
                    <a:pt x="555" y="957"/>
                  </a:cubicBezTo>
                  <a:close/>
                  <a:moveTo>
                    <a:pt x="2293" y="3207"/>
                  </a:moveTo>
                  <a:cubicBezTo>
                    <a:pt x="2936" y="3446"/>
                    <a:pt x="3567" y="3648"/>
                    <a:pt x="4222" y="3827"/>
                  </a:cubicBezTo>
                  <a:lnTo>
                    <a:pt x="4281" y="3827"/>
                  </a:lnTo>
                  <a:cubicBezTo>
                    <a:pt x="5138" y="4600"/>
                    <a:pt x="5948" y="5410"/>
                    <a:pt x="6746" y="6244"/>
                  </a:cubicBezTo>
                  <a:cubicBezTo>
                    <a:pt x="5817" y="6196"/>
                    <a:pt x="4936" y="6065"/>
                    <a:pt x="4091" y="5767"/>
                  </a:cubicBezTo>
                  <a:cubicBezTo>
                    <a:pt x="3472" y="4934"/>
                    <a:pt x="2876" y="4065"/>
                    <a:pt x="2293" y="3207"/>
                  </a:cubicBezTo>
                  <a:close/>
                  <a:moveTo>
                    <a:pt x="1876" y="3053"/>
                  </a:moveTo>
                  <a:cubicBezTo>
                    <a:pt x="1888" y="3053"/>
                    <a:pt x="1900" y="3065"/>
                    <a:pt x="1924" y="3065"/>
                  </a:cubicBezTo>
                  <a:cubicBezTo>
                    <a:pt x="2519" y="3958"/>
                    <a:pt x="3126" y="4851"/>
                    <a:pt x="3769" y="5720"/>
                  </a:cubicBezTo>
                  <a:cubicBezTo>
                    <a:pt x="3745" y="5732"/>
                    <a:pt x="3745" y="5743"/>
                    <a:pt x="3745" y="5767"/>
                  </a:cubicBezTo>
                  <a:cubicBezTo>
                    <a:pt x="3734" y="6601"/>
                    <a:pt x="3614" y="7434"/>
                    <a:pt x="3555" y="8256"/>
                  </a:cubicBezTo>
                  <a:cubicBezTo>
                    <a:pt x="2972" y="7410"/>
                    <a:pt x="2483" y="6541"/>
                    <a:pt x="2055" y="5624"/>
                  </a:cubicBezTo>
                  <a:cubicBezTo>
                    <a:pt x="2174" y="4755"/>
                    <a:pt x="2102" y="3886"/>
                    <a:pt x="1876" y="3053"/>
                  </a:cubicBezTo>
                  <a:close/>
                  <a:moveTo>
                    <a:pt x="4269" y="6017"/>
                  </a:moveTo>
                  <a:cubicBezTo>
                    <a:pt x="5130" y="6180"/>
                    <a:pt x="5877" y="6423"/>
                    <a:pt x="6755" y="6423"/>
                  </a:cubicBezTo>
                  <a:cubicBezTo>
                    <a:pt x="6776" y="6423"/>
                    <a:pt x="6796" y="6422"/>
                    <a:pt x="6817" y="6422"/>
                  </a:cubicBezTo>
                  <a:cubicBezTo>
                    <a:pt x="6841" y="6422"/>
                    <a:pt x="6865" y="6398"/>
                    <a:pt x="6877" y="6386"/>
                  </a:cubicBezTo>
                  <a:cubicBezTo>
                    <a:pt x="7198" y="6732"/>
                    <a:pt x="7520" y="7089"/>
                    <a:pt x="7829" y="7446"/>
                  </a:cubicBezTo>
                  <a:cubicBezTo>
                    <a:pt x="8091" y="7744"/>
                    <a:pt x="8365" y="8053"/>
                    <a:pt x="8615" y="8363"/>
                  </a:cubicBezTo>
                  <a:cubicBezTo>
                    <a:pt x="7663" y="8208"/>
                    <a:pt x="6698" y="8089"/>
                    <a:pt x="5746" y="7910"/>
                  </a:cubicBezTo>
                  <a:cubicBezTo>
                    <a:pt x="5234" y="7279"/>
                    <a:pt x="4746" y="6660"/>
                    <a:pt x="4269" y="6017"/>
                  </a:cubicBezTo>
                  <a:close/>
                  <a:moveTo>
                    <a:pt x="3972" y="5982"/>
                  </a:moveTo>
                  <a:cubicBezTo>
                    <a:pt x="4448" y="6625"/>
                    <a:pt x="4936" y="7256"/>
                    <a:pt x="5448" y="7875"/>
                  </a:cubicBezTo>
                  <a:cubicBezTo>
                    <a:pt x="5412" y="7887"/>
                    <a:pt x="5388" y="7934"/>
                    <a:pt x="5400" y="7982"/>
                  </a:cubicBezTo>
                  <a:cubicBezTo>
                    <a:pt x="5591" y="8934"/>
                    <a:pt x="5698" y="9899"/>
                    <a:pt x="5710" y="10887"/>
                  </a:cubicBezTo>
                  <a:cubicBezTo>
                    <a:pt x="5472" y="10625"/>
                    <a:pt x="5234" y="10375"/>
                    <a:pt x="5019" y="10125"/>
                  </a:cubicBezTo>
                  <a:cubicBezTo>
                    <a:pt x="4519" y="9577"/>
                    <a:pt x="4055" y="8994"/>
                    <a:pt x="3650" y="8387"/>
                  </a:cubicBezTo>
                  <a:cubicBezTo>
                    <a:pt x="3745" y="7946"/>
                    <a:pt x="3805" y="7518"/>
                    <a:pt x="3841" y="7089"/>
                  </a:cubicBezTo>
                  <a:cubicBezTo>
                    <a:pt x="3864" y="6827"/>
                    <a:pt x="3853" y="6553"/>
                    <a:pt x="3900" y="6303"/>
                  </a:cubicBezTo>
                  <a:cubicBezTo>
                    <a:pt x="3924" y="6101"/>
                    <a:pt x="3924" y="6017"/>
                    <a:pt x="3972" y="5982"/>
                  </a:cubicBezTo>
                  <a:close/>
                  <a:moveTo>
                    <a:pt x="5912" y="8089"/>
                  </a:moveTo>
                  <a:cubicBezTo>
                    <a:pt x="6293" y="8113"/>
                    <a:pt x="6984" y="8291"/>
                    <a:pt x="7139" y="8327"/>
                  </a:cubicBezTo>
                  <a:cubicBezTo>
                    <a:pt x="7627" y="8399"/>
                    <a:pt x="8127" y="8470"/>
                    <a:pt x="8615" y="8518"/>
                  </a:cubicBezTo>
                  <a:cubicBezTo>
                    <a:pt x="8663" y="8518"/>
                    <a:pt x="8687" y="8482"/>
                    <a:pt x="8710" y="8446"/>
                  </a:cubicBezTo>
                  <a:cubicBezTo>
                    <a:pt x="9389" y="9280"/>
                    <a:pt x="10044" y="10113"/>
                    <a:pt x="10675" y="10958"/>
                  </a:cubicBezTo>
                  <a:cubicBezTo>
                    <a:pt x="9746" y="10887"/>
                    <a:pt x="8841" y="10720"/>
                    <a:pt x="7960" y="10435"/>
                  </a:cubicBezTo>
                  <a:cubicBezTo>
                    <a:pt x="7484" y="9934"/>
                    <a:pt x="7008" y="9411"/>
                    <a:pt x="6543" y="8863"/>
                  </a:cubicBezTo>
                  <a:cubicBezTo>
                    <a:pt x="6329" y="8601"/>
                    <a:pt x="6115" y="8351"/>
                    <a:pt x="5912" y="8089"/>
                  </a:cubicBezTo>
                  <a:close/>
                  <a:moveTo>
                    <a:pt x="8139" y="10625"/>
                  </a:moveTo>
                  <a:lnTo>
                    <a:pt x="8139" y="10625"/>
                  </a:lnTo>
                  <a:cubicBezTo>
                    <a:pt x="8329" y="10685"/>
                    <a:pt x="8591" y="10804"/>
                    <a:pt x="8734" y="10851"/>
                  </a:cubicBezTo>
                  <a:cubicBezTo>
                    <a:pt x="8960" y="10911"/>
                    <a:pt x="9198" y="10970"/>
                    <a:pt x="9413" y="11018"/>
                  </a:cubicBezTo>
                  <a:cubicBezTo>
                    <a:pt x="9877" y="11101"/>
                    <a:pt x="10353" y="11161"/>
                    <a:pt x="10830" y="11197"/>
                  </a:cubicBezTo>
                  <a:cubicBezTo>
                    <a:pt x="10925" y="11316"/>
                    <a:pt x="11032" y="11447"/>
                    <a:pt x="11115" y="11578"/>
                  </a:cubicBezTo>
                  <a:cubicBezTo>
                    <a:pt x="11365" y="11923"/>
                    <a:pt x="11627" y="12280"/>
                    <a:pt x="11865" y="12649"/>
                  </a:cubicBezTo>
                  <a:cubicBezTo>
                    <a:pt x="11234" y="12637"/>
                    <a:pt x="10603" y="12590"/>
                    <a:pt x="9996" y="12506"/>
                  </a:cubicBezTo>
                  <a:cubicBezTo>
                    <a:pt x="9377" y="11899"/>
                    <a:pt x="8746" y="11268"/>
                    <a:pt x="8139" y="10625"/>
                  </a:cubicBezTo>
                  <a:close/>
                  <a:moveTo>
                    <a:pt x="5674" y="8149"/>
                  </a:moveTo>
                  <a:lnTo>
                    <a:pt x="5674" y="8149"/>
                  </a:lnTo>
                  <a:cubicBezTo>
                    <a:pt x="5877" y="8399"/>
                    <a:pt x="6103" y="8661"/>
                    <a:pt x="6329" y="8922"/>
                  </a:cubicBezTo>
                  <a:cubicBezTo>
                    <a:pt x="6746" y="9399"/>
                    <a:pt x="7163" y="9887"/>
                    <a:pt x="7591" y="10363"/>
                  </a:cubicBezTo>
                  <a:cubicBezTo>
                    <a:pt x="7579" y="10375"/>
                    <a:pt x="7579" y="10387"/>
                    <a:pt x="7579" y="10411"/>
                  </a:cubicBezTo>
                  <a:cubicBezTo>
                    <a:pt x="7782" y="11161"/>
                    <a:pt x="7841" y="11923"/>
                    <a:pt x="7829" y="12697"/>
                  </a:cubicBezTo>
                  <a:cubicBezTo>
                    <a:pt x="7139" y="12197"/>
                    <a:pt x="6484" y="11637"/>
                    <a:pt x="5877" y="11030"/>
                  </a:cubicBezTo>
                  <a:cubicBezTo>
                    <a:pt x="5877" y="10530"/>
                    <a:pt x="5865" y="10006"/>
                    <a:pt x="5805" y="9494"/>
                  </a:cubicBezTo>
                  <a:cubicBezTo>
                    <a:pt x="5769" y="9196"/>
                    <a:pt x="5519" y="8303"/>
                    <a:pt x="5674" y="8149"/>
                  </a:cubicBezTo>
                  <a:close/>
                  <a:moveTo>
                    <a:pt x="7794" y="10625"/>
                  </a:moveTo>
                  <a:lnTo>
                    <a:pt x="7794" y="10625"/>
                  </a:lnTo>
                  <a:cubicBezTo>
                    <a:pt x="8365" y="11256"/>
                    <a:pt x="8925" y="11863"/>
                    <a:pt x="9520" y="12471"/>
                  </a:cubicBezTo>
                  <a:cubicBezTo>
                    <a:pt x="9508" y="12494"/>
                    <a:pt x="9508" y="12518"/>
                    <a:pt x="9520" y="12530"/>
                  </a:cubicBezTo>
                  <a:cubicBezTo>
                    <a:pt x="9806" y="13090"/>
                    <a:pt x="9937" y="13613"/>
                    <a:pt x="9996" y="14209"/>
                  </a:cubicBezTo>
                  <a:cubicBezTo>
                    <a:pt x="9306" y="13780"/>
                    <a:pt x="8603" y="13304"/>
                    <a:pt x="7936" y="12804"/>
                  </a:cubicBezTo>
                  <a:cubicBezTo>
                    <a:pt x="7996" y="12387"/>
                    <a:pt x="7996" y="11959"/>
                    <a:pt x="7948" y="11542"/>
                  </a:cubicBezTo>
                  <a:cubicBezTo>
                    <a:pt x="7936" y="11375"/>
                    <a:pt x="7901" y="11208"/>
                    <a:pt x="7877" y="11066"/>
                  </a:cubicBezTo>
                  <a:cubicBezTo>
                    <a:pt x="7829" y="10839"/>
                    <a:pt x="7722" y="10708"/>
                    <a:pt x="7794" y="10625"/>
                  </a:cubicBezTo>
                  <a:close/>
                  <a:moveTo>
                    <a:pt x="10199" y="12697"/>
                  </a:moveTo>
                  <a:lnTo>
                    <a:pt x="10199" y="12697"/>
                  </a:lnTo>
                  <a:cubicBezTo>
                    <a:pt x="10705" y="12778"/>
                    <a:pt x="11212" y="12833"/>
                    <a:pt x="11718" y="12833"/>
                  </a:cubicBezTo>
                  <a:cubicBezTo>
                    <a:pt x="11807" y="12833"/>
                    <a:pt x="11896" y="12831"/>
                    <a:pt x="11985" y="12828"/>
                  </a:cubicBezTo>
                  <a:cubicBezTo>
                    <a:pt x="12532" y="13685"/>
                    <a:pt x="13020" y="14602"/>
                    <a:pt x="13235" y="15614"/>
                  </a:cubicBezTo>
                  <a:cubicBezTo>
                    <a:pt x="12699" y="15090"/>
                    <a:pt x="12175" y="14590"/>
                    <a:pt x="11639" y="14078"/>
                  </a:cubicBezTo>
                  <a:lnTo>
                    <a:pt x="11639" y="14078"/>
                  </a:lnTo>
                  <a:cubicBezTo>
                    <a:pt x="11882" y="14153"/>
                    <a:pt x="12130" y="14199"/>
                    <a:pt x="12368" y="14199"/>
                  </a:cubicBezTo>
                  <a:cubicBezTo>
                    <a:pt x="12469" y="14199"/>
                    <a:pt x="12568" y="14191"/>
                    <a:pt x="12663" y="14173"/>
                  </a:cubicBezTo>
                  <a:cubicBezTo>
                    <a:pt x="12723" y="14161"/>
                    <a:pt x="12711" y="14078"/>
                    <a:pt x="12651" y="14078"/>
                  </a:cubicBezTo>
                  <a:cubicBezTo>
                    <a:pt x="12223" y="14042"/>
                    <a:pt x="11830" y="14006"/>
                    <a:pt x="11449" y="13899"/>
                  </a:cubicBezTo>
                  <a:lnTo>
                    <a:pt x="10199" y="12697"/>
                  </a:lnTo>
                  <a:close/>
                  <a:moveTo>
                    <a:pt x="9794" y="12732"/>
                  </a:moveTo>
                  <a:lnTo>
                    <a:pt x="9794" y="12732"/>
                  </a:lnTo>
                  <a:cubicBezTo>
                    <a:pt x="10222" y="13161"/>
                    <a:pt x="10675" y="13578"/>
                    <a:pt x="11115" y="13994"/>
                  </a:cubicBezTo>
                  <a:cubicBezTo>
                    <a:pt x="11234" y="14304"/>
                    <a:pt x="11306" y="14637"/>
                    <a:pt x="11354" y="14959"/>
                  </a:cubicBezTo>
                  <a:cubicBezTo>
                    <a:pt x="11354" y="14961"/>
                    <a:pt x="11354" y="14962"/>
                    <a:pt x="11354" y="14963"/>
                  </a:cubicBezTo>
                  <a:lnTo>
                    <a:pt x="11354" y="14963"/>
                  </a:lnTo>
                  <a:cubicBezTo>
                    <a:pt x="11352" y="14963"/>
                    <a:pt x="11351" y="14963"/>
                    <a:pt x="11349" y="14963"/>
                  </a:cubicBezTo>
                  <a:lnTo>
                    <a:pt x="11349" y="14963"/>
                  </a:lnTo>
                  <a:cubicBezTo>
                    <a:pt x="11351" y="14963"/>
                    <a:pt x="11352" y="14964"/>
                    <a:pt x="11354" y="14965"/>
                  </a:cubicBezTo>
                  <a:lnTo>
                    <a:pt x="11354" y="14965"/>
                  </a:lnTo>
                  <a:cubicBezTo>
                    <a:pt x="11354" y="14964"/>
                    <a:pt x="11354" y="14964"/>
                    <a:pt x="11354" y="14963"/>
                  </a:cubicBezTo>
                  <a:lnTo>
                    <a:pt x="11354" y="14963"/>
                  </a:lnTo>
                  <a:cubicBezTo>
                    <a:pt x="11355" y="14964"/>
                    <a:pt x="11356" y="14964"/>
                    <a:pt x="11357" y="14964"/>
                  </a:cubicBezTo>
                  <a:cubicBezTo>
                    <a:pt x="11375" y="14964"/>
                    <a:pt x="11398" y="14953"/>
                    <a:pt x="11389" y="14935"/>
                  </a:cubicBezTo>
                  <a:cubicBezTo>
                    <a:pt x="11354" y="14649"/>
                    <a:pt x="11306" y="14375"/>
                    <a:pt x="11234" y="14114"/>
                  </a:cubicBezTo>
                  <a:lnTo>
                    <a:pt x="11234" y="14114"/>
                  </a:lnTo>
                  <a:cubicBezTo>
                    <a:pt x="11889" y="14697"/>
                    <a:pt x="12556" y="15257"/>
                    <a:pt x="13247" y="15769"/>
                  </a:cubicBezTo>
                  <a:cubicBezTo>
                    <a:pt x="13270" y="15840"/>
                    <a:pt x="13294" y="15888"/>
                    <a:pt x="13294" y="15947"/>
                  </a:cubicBezTo>
                  <a:cubicBezTo>
                    <a:pt x="12647" y="15629"/>
                    <a:pt x="12000" y="15312"/>
                    <a:pt x="11364" y="14971"/>
                  </a:cubicBezTo>
                  <a:lnTo>
                    <a:pt x="11364" y="14971"/>
                  </a:lnTo>
                  <a:cubicBezTo>
                    <a:pt x="11364" y="14971"/>
                    <a:pt x="11365" y="14971"/>
                    <a:pt x="11365" y="14971"/>
                  </a:cubicBezTo>
                  <a:cubicBezTo>
                    <a:pt x="11361" y="14969"/>
                    <a:pt x="11358" y="14967"/>
                    <a:pt x="11354" y="14965"/>
                  </a:cubicBezTo>
                  <a:lnTo>
                    <a:pt x="11354" y="14965"/>
                  </a:lnTo>
                  <a:cubicBezTo>
                    <a:pt x="11354" y="14965"/>
                    <a:pt x="11354" y="14965"/>
                    <a:pt x="11354" y="14965"/>
                  </a:cubicBezTo>
                  <a:lnTo>
                    <a:pt x="11354" y="14965"/>
                  </a:lnTo>
                  <a:cubicBezTo>
                    <a:pt x="11352" y="14964"/>
                    <a:pt x="11350" y="14963"/>
                    <a:pt x="11348" y="14962"/>
                  </a:cubicBezTo>
                  <a:lnTo>
                    <a:pt x="11348" y="14962"/>
                  </a:lnTo>
                  <a:cubicBezTo>
                    <a:pt x="11349" y="14963"/>
                    <a:pt x="11349" y="14963"/>
                    <a:pt x="11349" y="14963"/>
                  </a:cubicBezTo>
                  <a:lnTo>
                    <a:pt x="11349" y="14963"/>
                  </a:lnTo>
                  <a:cubicBezTo>
                    <a:pt x="10927" y="14751"/>
                    <a:pt x="10527" y="14527"/>
                    <a:pt x="10151" y="14292"/>
                  </a:cubicBezTo>
                  <a:cubicBezTo>
                    <a:pt x="10139" y="13756"/>
                    <a:pt x="9996" y="13221"/>
                    <a:pt x="9794" y="12732"/>
                  </a:cubicBezTo>
                  <a:close/>
                  <a:moveTo>
                    <a:pt x="229" y="1"/>
                  </a:moveTo>
                  <a:cubicBezTo>
                    <a:pt x="123" y="1"/>
                    <a:pt x="0" y="94"/>
                    <a:pt x="19" y="195"/>
                  </a:cubicBezTo>
                  <a:cubicBezTo>
                    <a:pt x="828" y="7506"/>
                    <a:pt x="6460" y="13947"/>
                    <a:pt x="13437" y="16161"/>
                  </a:cubicBezTo>
                  <a:cubicBezTo>
                    <a:pt x="13446" y="16165"/>
                    <a:pt x="13456" y="16167"/>
                    <a:pt x="13464" y="16167"/>
                  </a:cubicBezTo>
                  <a:cubicBezTo>
                    <a:pt x="13510" y="16167"/>
                    <a:pt x="13542" y="16118"/>
                    <a:pt x="13532" y="16078"/>
                  </a:cubicBezTo>
                  <a:cubicBezTo>
                    <a:pt x="13544" y="16054"/>
                    <a:pt x="13556" y="16030"/>
                    <a:pt x="13544" y="15995"/>
                  </a:cubicBezTo>
                  <a:cubicBezTo>
                    <a:pt x="13425" y="14375"/>
                    <a:pt x="12580" y="13054"/>
                    <a:pt x="11651" y="11744"/>
                  </a:cubicBezTo>
                  <a:cubicBezTo>
                    <a:pt x="10627" y="10268"/>
                    <a:pt x="9520" y="8863"/>
                    <a:pt x="8353" y="7506"/>
                  </a:cubicBezTo>
                  <a:cubicBezTo>
                    <a:pt x="5948" y="4731"/>
                    <a:pt x="3245" y="2255"/>
                    <a:pt x="316" y="28"/>
                  </a:cubicBezTo>
                  <a:cubicBezTo>
                    <a:pt x="292" y="9"/>
                    <a:pt x="261" y="1"/>
                    <a:pt x="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3491;p64">
            <a:extLst>
              <a:ext uri="{FF2B5EF4-FFF2-40B4-BE49-F238E27FC236}">
                <a16:creationId xmlns:a16="http://schemas.microsoft.com/office/drawing/2014/main" id="{28C4215A-56CB-FDCD-8A06-22825FB38D32}"/>
              </a:ext>
            </a:extLst>
          </p:cNvPr>
          <p:cNvGrpSpPr/>
          <p:nvPr/>
        </p:nvGrpSpPr>
        <p:grpSpPr>
          <a:xfrm>
            <a:off x="7704608" y="-176905"/>
            <a:ext cx="836244" cy="844159"/>
            <a:chOff x="6310776" y="-36855"/>
            <a:chExt cx="836244" cy="844159"/>
          </a:xfrm>
        </p:grpSpPr>
        <p:sp>
          <p:nvSpPr>
            <p:cNvPr id="85" name="Google Shape;3492;p64">
              <a:extLst>
                <a:ext uri="{FF2B5EF4-FFF2-40B4-BE49-F238E27FC236}">
                  <a16:creationId xmlns:a16="http://schemas.microsoft.com/office/drawing/2014/main" id="{7D036B9C-538D-2F55-605D-00C0E076684C}"/>
                </a:ext>
              </a:extLst>
            </p:cNvPr>
            <p:cNvSpPr/>
            <p:nvPr/>
          </p:nvSpPr>
          <p:spPr>
            <a:xfrm rot="-2530247">
              <a:off x="6459827" y="59457"/>
              <a:ext cx="538141" cy="651534"/>
            </a:xfrm>
            <a:custGeom>
              <a:avLst/>
              <a:gdLst/>
              <a:ahLst/>
              <a:cxnLst/>
              <a:rect l="l" t="t" r="r" b="b"/>
              <a:pathLst>
                <a:path w="21527" h="26063" extrusionOk="0">
                  <a:moveTo>
                    <a:pt x="0" y="0"/>
                  </a:moveTo>
                  <a:cubicBezTo>
                    <a:pt x="0" y="0"/>
                    <a:pt x="2882" y="8347"/>
                    <a:pt x="7180" y="15312"/>
                  </a:cubicBezTo>
                  <a:cubicBezTo>
                    <a:pt x="11454" y="22277"/>
                    <a:pt x="21527" y="26063"/>
                    <a:pt x="21527" y="26063"/>
                  </a:cubicBezTo>
                  <a:cubicBezTo>
                    <a:pt x="21527" y="26063"/>
                    <a:pt x="20670" y="16288"/>
                    <a:pt x="15371" y="8680"/>
                  </a:cubicBezTo>
                  <a:cubicBezTo>
                    <a:pt x="10073" y="1072"/>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493;p64">
              <a:extLst>
                <a:ext uri="{FF2B5EF4-FFF2-40B4-BE49-F238E27FC236}">
                  <a16:creationId xmlns:a16="http://schemas.microsoft.com/office/drawing/2014/main" id="{0BCE6160-67A6-F934-35F4-4265D4EFE4A3}"/>
                </a:ext>
              </a:extLst>
            </p:cNvPr>
            <p:cNvSpPr/>
            <p:nvPr/>
          </p:nvSpPr>
          <p:spPr>
            <a:xfrm rot="-2530247">
              <a:off x="6477045" y="87061"/>
              <a:ext cx="469620" cy="582713"/>
            </a:xfrm>
            <a:custGeom>
              <a:avLst/>
              <a:gdLst/>
              <a:ahLst/>
              <a:cxnLst/>
              <a:rect l="l" t="t" r="r" b="b"/>
              <a:pathLst>
                <a:path w="18786" h="23310" extrusionOk="0">
                  <a:moveTo>
                    <a:pt x="988" y="664"/>
                  </a:moveTo>
                  <a:cubicBezTo>
                    <a:pt x="1726" y="950"/>
                    <a:pt x="2477" y="1224"/>
                    <a:pt x="3215" y="1486"/>
                  </a:cubicBezTo>
                  <a:lnTo>
                    <a:pt x="3215" y="2546"/>
                  </a:lnTo>
                  <a:cubicBezTo>
                    <a:pt x="2524" y="1879"/>
                    <a:pt x="1774" y="1236"/>
                    <a:pt x="988" y="664"/>
                  </a:cubicBezTo>
                  <a:close/>
                  <a:moveTo>
                    <a:pt x="536" y="605"/>
                  </a:moveTo>
                  <a:lnTo>
                    <a:pt x="536" y="605"/>
                  </a:lnTo>
                  <a:cubicBezTo>
                    <a:pt x="1393" y="1248"/>
                    <a:pt x="2191" y="1950"/>
                    <a:pt x="2965" y="2688"/>
                  </a:cubicBezTo>
                  <a:cubicBezTo>
                    <a:pt x="2690" y="2634"/>
                    <a:pt x="2416" y="2599"/>
                    <a:pt x="2142" y="2599"/>
                  </a:cubicBezTo>
                  <a:cubicBezTo>
                    <a:pt x="1999" y="2599"/>
                    <a:pt x="1857" y="2609"/>
                    <a:pt x="1715" y="2629"/>
                  </a:cubicBezTo>
                  <a:cubicBezTo>
                    <a:pt x="1345" y="1950"/>
                    <a:pt x="953" y="1260"/>
                    <a:pt x="536" y="605"/>
                  </a:cubicBezTo>
                  <a:close/>
                  <a:moveTo>
                    <a:pt x="3381" y="1545"/>
                  </a:moveTo>
                  <a:cubicBezTo>
                    <a:pt x="3977" y="1772"/>
                    <a:pt x="4572" y="2010"/>
                    <a:pt x="5167" y="2260"/>
                  </a:cubicBezTo>
                  <a:cubicBezTo>
                    <a:pt x="4929" y="2962"/>
                    <a:pt x="4882" y="3677"/>
                    <a:pt x="5024" y="4403"/>
                  </a:cubicBezTo>
                  <a:cubicBezTo>
                    <a:pt x="4489" y="3820"/>
                    <a:pt x="3953" y="3248"/>
                    <a:pt x="3381" y="2688"/>
                  </a:cubicBezTo>
                  <a:cubicBezTo>
                    <a:pt x="3370" y="2307"/>
                    <a:pt x="3381" y="1938"/>
                    <a:pt x="3381" y="1545"/>
                  </a:cubicBezTo>
                  <a:close/>
                  <a:moveTo>
                    <a:pt x="2040" y="2729"/>
                  </a:moveTo>
                  <a:cubicBezTo>
                    <a:pt x="2427" y="2729"/>
                    <a:pt x="2813" y="2775"/>
                    <a:pt x="3191" y="2891"/>
                  </a:cubicBezTo>
                  <a:cubicBezTo>
                    <a:pt x="3679" y="3379"/>
                    <a:pt x="4167" y="3867"/>
                    <a:pt x="4643" y="4391"/>
                  </a:cubicBezTo>
                  <a:cubicBezTo>
                    <a:pt x="4453" y="4359"/>
                    <a:pt x="4257" y="4342"/>
                    <a:pt x="4060" y="4342"/>
                  </a:cubicBezTo>
                  <a:cubicBezTo>
                    <a:pt x="3605" y="4342"/>
                    <a:pt x="3146" y="4433"/>
                    <a:pt x="2738" y="4641"/>
                  </a:cubicBezTo>
                  <a:cubicBezTo>
                    <a:pt x="2429" y="4022"/>
                    <a:pt x="2107" y="3379"/>
                    <a:pt x="1774" y="2736"/>
                  </a:cubicBezTo>
                  <a:cubicBezTo>
                    <a:pt x="1863" y="2732"/>
                    <a:pt x="1951" y="2729"/>
                    <a:pt x="2040" y="2729"/>
                  </a:cubicBezTo>
                  <a:close/>
                  <a:moveTo>
                    <a:pt x="5298" y="2319"/>
                  </a:moveTo>
                  <a:cubicBezTo>
                    <a:pt x="6037" y="2665"/>
                    <a:pt x="6751" y="3022"/>
                    <a:pt x="7418" y="3462"/>
                  </a:cubicBezTo>
                  <a:cubicBezTo>
                    <a:pt x="7608" y="3605"/>
                    <a:pt x="7799" y="3736"/>
                    <a:pt x="8001" y="3879"/>
                  </a:cubicBezTo>
                  <a:cubicBezTo>
                    <a:pt x="7739" y="4367"/>
                    <a:pt x="7561" y="4891"/>
                    <a:pt x="7477" y="5427"/>
                  </a:cubicBezTo>
                  <a:cubicBezTo>
                    <a:pt x="7430" y="5689"/>
                    <a:pt x="7465" y="6844"/>
                    <a:pt x="7382" y="7141"/>
                  </a:cubicBezTo>
                  <a:cubicBezTo>
                    <a:pt x="6727" y="6367"/>
                    <a:pt x="6072" y="5605"/>
                    <a:pt x="5405" y="4855"/>
                  </a:cubicBezTo>
                  <a:cubicBezTo>
                    <a:pt x="5334" y="4772"/>
                    <a:pt x="5263" y="4689"/>
                    <a:pt x="5203" y="4605"/>
                  </a:cubicBezTo>
                  <a:lnTo>
                    <a:pt x="5203" y="4570"/>
                  </a:lnTo>
                  <a:cubicBezTo>
                    <a:pt x="5024" y="3808"/>
                    <a:pt x="5060" y="3069"/>
                    <a:pt x="5298" y="2319"/>
                  </a:cubicBezTo>
                  <a:close/>
                  <a:moveTo>
                    <a:pt x="4121" y="4500"/>
                  </a:moveTo>
                  <a:cubicBezTo>
                    <a:pt x="4346" y="4500"/>
                    <a:pt x="4574" y="4525"/>
                    <a:pt x="4810" y="4582"/>
                  </a:cubicBezTo>
                  <a:cubicBezTo>
                    <a:pt x="5584" y="5427"/>
                    <a:pt x="6334" y="6308"/>
                    <a:pt x="7060" y="7189"/>
                  </a:cubicBezTo>
                  <a:cubicBezTo>
                    <a:pt x="6822" y="7129"/>
                    <a:pt x="6537" y="7010"/>
                    <a:pt x="6406" y="6975"/>
                  </a:cubicBezTo>
                  <a:cubicBezTo>
                    <a:pt x="6132" y="6915"/>
                    <a:pt x="5846" y="6879"/>
                    <a:pt x="5584" y="6844"/>
                  </a:cubicBezTo>
                  <a:cubicBezTo>
                    <a:pt x="5375" y="6823"/>
                    <a:pt x="5166" y="6814"/>
                    <a:pt x="4958" y="6814"/>
                  </a:cubicBezTo>
                  <a:cubicBezTo>
                    <a:pt x="4572" y="6814"/>
                    <a:pt x="4189" y="6845"/>
                    <a:pt x="3810" y="6891"/>
                  </a:cubicBezTo>
                  <a:lnTo>
                    <a:pt x="2786" y="4748"/>
                  </a:lnTo>
                  <a:cubicBezTo>
                    <a:pt x="3244" y="4598"/>
                    <a:pt x="3677" y="4500"/>
                    <a:pt x="4121" y="4500"/>
                  </a:cubicBezTo>
                  <a:close/>
                  <a:moveTo>
                    <a:pt x="8180" y="3998"/>
                  </a:moveTo>
                  <a:cubicBezTo>
                    <a:pt x="9085" y="4712"/>
                    <a:pt x="9858" y="5582"/>
                    <a:pt x="10561" y="6522"/>
                  </a:cubicBezTo>
                  <a:cubicBezTo>
                    <a:pt x="9882" y="7546"/>
                    <a:pt x="9727" y="8880"/>
                    <a:pt x="9882" y="10106"/>
                  </a:cubicBezTo>
                  <a:cubicBezTo>
                    <a:pt x="9144" y="9213"/>
                    <a:pt x="8406" y="8320"/>
                    <a:pt x="7656" y="7439"/>
                  </a:cubicBezTo>
                  <a:lnTo>
                    <a:pt x="7656" y="7427"/>
                  </a:lnTo>
                  <a:cubicBezTo>
                    <a:pt x="7501" y="6225"/>
                    <a:pt x="7727" y="5117"/>
                    <a:pt x="8180" y="3998"/>
                  </a:cubicBezTo>
                  <a:close/>
                  <a:moveTo>
                    <a:pt x="4525" y="6998"/>
                  </a:moveTo>
                  <a:cubicBezTo>
                    <a:pt x="5460" y="6998"/>
                    <a:pt x="6377" y="7143"/>
                    <a:pt x="7263" y="7451"/>
                  </a:cubicBezTo>
                  <a:cubicBezTo>
                    <a:pt x="8084" y="8451"/>
                    <a:pt x="8894" y="9463"/>
                    <a:pt x="9704" y="10451"/>
                  </a:cubicBezTo>
                  <a:cubicBezTo>
                    <a:pt x="8776" y="10160"/>
                    <a:pt x="7827" y="10020"/>
                    <a:pt x="6868" y="10020"/>
                  </a:cubicBezTo>
                  <a:cubicBezTo>
                    <a:pt x="6375" y="10020"/>
                    <a:pt x="5879" y="10057"/>
                    <a:pt x="5382" y="10130"/>
                  </a:cubicBezTo>
                  <a:cubicBezTo>
                    <a:pt x="4858" y="9106"/>
                    <a:pt x="4346" y="8070"/>
                    <a:pt x="3858" y="7022"/>
                  </a:cubicBezTo>
                  <a:cubicBezTo>
                    <a:pt x="4081" y="7006"/>
                    <a:pt x="4303" y="6998"/>
                    <a:pt x="4525" y="6998"/>
                  </a:cubicBezTo>
                  <a:close/>
                  <a:moveTo>
                    <a:pt x="10680" y="6665"/>
                  </a:moveTo>
                  <a:cubicBezTo>
                    <a:pt x="11192" y="7391"/>
                    <a:pt x="11692" y="8165"/>
                    <a:pt x="12144" y="8939"/>
                  </a:cubicBezTo>
                  <a:cubicBezTo>
                    <a:pt x="12299" y="9177"/>
                    <a:pt x="12430" y="9439"/>
                    <a:pt x="12585" y="9677"/>
                  </a:cubicBezTo>
                  <a:cubicBezTo>
                    <a:pt x="12073" y="10547"/>
                    <a:pt x="11990" y="11761"/>
                    <a:pt x="12049" y="12797"/>
                  </a:cubicBezTo>
                  <a:cubicBezTo>
                    <a:pt x="11418" y="11999"/>
                    <a:pt x="10799" y="11201"/>
                    <a:pt x="10156" y="10427"/>
                  </a:cubicBezTo>
                  <a:cubicBezTo>
                    <a:pt x="9918" y="9082"/>
                    <a:pt x="10204" y="7927"/>
                    <a:pt x="10680" y="6665"/>
                  </a:cubicBezTo>
                  <a:close/>
                  <a:moveTo>
                    <a:pt x="12764" y="9999"/>
                  </a:moveTo>
                  <a:cubicBezTo>
                    <a:pt x="13514" y="11344"/>
                    <a:pt x="14228" y="12725"/>
                    <a:pt x="14907" y="14118"/>
                  </a:cubicBezTo>
                  <a:lnTo>
                    <a:pt x="14871" y="14154"/>
                  </a:lnTo>
                  <a:cubicBezTo>
                    <a:pt x="14621" y="14761"/>
                    <a:pt x="14466" y="15369"/>
                    <a:pt x="14430" y="16023"/>
                  </a:cubicBezTo>
                  <a:cubicBezTo>
                    <a:pt x="13752" y="15071"/>
                    <a:pt x="13061" y="14118"/>
                    <a:pt x="12347" y="13202"/>
                  </a:cubicBezTo>
                  <a:cubicBezTo>
                    <a:pt x="12275" y="12571"/>
                    <a:pt x="12299" y="11951"/>
                    <a:pt x="12406" y="11344"/>
                  </a:cubicBezTo>
                  <a:cubicBezTo>
                    <a:pt x="12478" y="10880"/>
                    <a:pt x="12644" y="10451"/>
                    <a:pt x="12764" y="9999"/>
                  </a:cubicBezTo>
                  <a:close/>
                  <a:moveTo>
                    <a:pt x="6676" y="10173"/>
                  </a:moveTo>
                  <a:cubicBezTo>
                    <a:pt x="7792" y="10173"/>
                    <a:pt x="8892" y="10365"/>
                    <a:pt x="9966" y="10749"/>
                  </a:cubicBezTo>
                  <a:cubicBezTo>
                    <a:pt x="10632" y="11559"/>
                    <a:pt x="11287" y="12380"/>
                    <a:pt x="11942" y="13214"/>
                  </a:cubicBezTo>
                  <a:cubicBezTo>
                    <a:pt x="11333" y="13120"/>
                    <a:pt x="10722" y="13071"/>
                    <a:pt x="10112" y="13071"/>
                  </a:cubicBezTo>
                  <a:cubicBezTo>
                    <a:pt x="9242" y="13071"/>
                    <a:pt x="8373" y="13170"/>
                    <a:pt x="7513" y="13380"/>
                  </a:cubicBezTo>
                  <a:cubicBezTo>
                    <a:pt x="7421" y="13403"/>
                    <a:pt x="7451" y="13548"/>
                    <a:pt x="7549" y="13548"/>
                  </a:cubicBezTo>
                  <a:cubicBezTo>
                    <a:pt x="7553" y="13548"/>
                    <a:pt x="7557" y="13547"/>
                    <a:pt x="7561" y="13547"/>
                  </a:cubicBezTo>
                  <a:cubicBezTo>
                    <a:pt x="8389" y="13419"/>
                    <a:pt x="9215" y="13347"/>
                    <a:pt x="10040" y="13347"/>
                  </a:cubicBezTo>
                  <a:cubicBezTo>
                    <a:pt x="10756" y="13347"/>
                    <a:pt x="11473" y="13401"/>
                    <a:pt x="12192" y="13523"/>
                  </a:cubicBezTo>
                  <a:cubicBezTo>
                    <a:pt x="12930" y="14499"/>
                    <a:pt x="13668" y="15476"/>
                    <a:pt x="14359" y="16488"/>
                  </a:cubicBezTo>
                  <a:cubicBezTo>
                    <a:pt x="13633" y="16302"/>
                    <a:pt x="12898" y="16206"/>
                    <a:pt x="12164" y="16206"/>
                  </a:cubicBezTo>
                  <a:cubicBezTo>
                    <a:pt x="11442" y="16206"/>
                    <a:pt x="10722" y="16299"/>
                    <a:pt x="10013" y="16488"/>
                  </a:cubicBezTo>
                  <a:cubicBezTo>
                    <a:pt x="8739" y="15297"/>
                    <a:pt x="7656" y="13964"/>
                    <a:pt x="6715" y="12475"/>
                  </a:cubicBezTo>
                  <a:cubicBezTo>
                    <a:pt x="6275" y="11737"/>
                    <a:pt x="5834" y="10999"/>
                    <a:pt x="5453" y="10249"/>
                  </a:cubicBezTo>
                  <a:cubicBezTo>
                    <a:pt x="5863" y="10198"/>
                    <a:pt x="6271" y="10173"/>
                    <a:pt x="6676" y="10173"/>
                  </a:cubicBezTo>
                  <a:close/>
                  <a:moveTo>
                    <a:pt x="15002" y="14357"/>
                  </a:moveTo>
                  <a:cubicBezTo>
                    <a:pt x="15573" y="15547"/>
                    <a:pt x="16073" y="16773"/>
                    <a:pt x="16538" y="17988"/>
                  </a:cubicBezTo>
                  <a:cubicBezTo>
                    <a:pt x="16371" y="18274"/>
                    <a:pt x="16300" y="18571"/>
                    <a:pt x="16288" y="18869"/>
                  </a:cubicBezTo>
                  <a:cubicBezTo>
                    <a:pt x="15764" y="18024"/>
                    <a:pt x="15216" y="17178"/>
                    <a:pt x="14645" y="16357"/>
                  </a:cubicBezTo>
                  <a:cubicBezTo>
                    <a:pt x="14657" y="15666"/>
                    <a:pt x="14788" y="15011"/>
                    <a:pt x="15002" y="14357"/>
                  </a:cubicBezTo>
                  <a:close/>
                  <a:moveTo>
                    <a:pt x="11922" y="16423"/>
                  </a:moveTo>
                  <a:cubicBezTo>
                    <a:pt x="12783" y="16423"/>
                    <a:pt x="13643" y="16541"/>
                    <a:pt x="14502" y="16785"/>
                  </a:cubicBezTo>
                  <a:lnTo>
                    <a:pt x="14549" y="16785"/>
                  </a:lnTo>
                  <a:cubicBezTo>
                    <a:pt x="15073" y="17571"/>
                    <a:pt x="15597" y="18381"/>
                    <a:pt x="16109" y="19202"/>
                  </a:cubicBezTo>
                  <a:cubicBezTo>
                    <a:pt x="15628" y="19110"/>
                    <a:pt x="15154" y="19065"/>
                    <a:pt x="14677" y="19065"/>
                  </a:cubicBezTo>
                  <a:cubicBezTo>
                    <a:pt x="14234" y="19065"/>
                    <a:pt x="13789" y="19104"/>
                    <a:pt x="13335" y="19179"/>
                  </a:cubicBezTo>
                  <a:cubicBezTo>
                    <a:pt x="12764" y="18762"/>
                    <a:pt x="12192" y="18345"/>
                    <a:pt x="11632" y="17905"/>
                  </a:cubicBezTo>
                  <a:cubicBezTo>
                    <a:pt x="11097" y="17488"/>
                    <a:pt x="10585" y="17059"/>
                    <a:pt x="10097" y="16595"/>
                  </a:cubicBezTo>
                  <a:cubicBezTo>
                    <a:pt x="10707" y="16482"/>
                    <a:pt x="11315" y="16423"/>
                    <a:pt x="11922" y="16423"/>
                  </a:cubicBezTo>
                  <a:close/>
                  <a:moveTo>
                    <a:pt x="16645" y="18262"/>
                  </a:moveTo>
                  <a:cubicBezTo>
                    <a:pt x="17014" y="19262"/>
                    <a:pt x="17371" y="20250"/>
                    <a:pt x="17681" y="21286"/>
                  </a:cubicBezTo>
                  <a:cubicBezTo>
                    <a:pt x="17324" y="20595"/>
                    <a:pt x="16943" y="19941"/>
                    <a:pt x="16538" y="19274"/>
                  </a:cubicBezTo>
                  <a:cubicBezTo>
                    <a:pt x="16478" y="18905"/>
                    <a:pt x="16526" y="18583"/>
                    <a:pt x="16645" y="18262"/>
                  </a:cubicBezTo>
                  <a:close/>
                  <a:moveTo>
                    <a:pt x="14483" y="19229"/>
                  </a:moveTo>
                  <a:cubicBezTo>
                    <a:pt x="15081" y="19229"/>
                    <a:pt x="15674" y="19306"/>
                    <a:pt x="16276" y="19452"/>
                  </a:cubicBezTo>
                  <a:cubicBezTo>
                    <a:pt x="16835" y="20381"/>
                    <a:pt x="17371" y="21345"/>
                    <a:pt x="17883" y="22310"/>
                  </a:cubicBezTo>
                  <a:cubicBezTo>
                    <a:pt x="16419" y="21298"/>
                    <a:pt x="14942" y="20333"/>
                    <a:pt x="13502" y="19298"/>
                  </a:cubicBezTo>
                  <a:cubicBezTo>
                    <a:pt x="13832" y="19252"/>
                    <a:pt x="14159" y="19229"/>
                    <a:pt x="14483" y="19229"/>
                  </a:cubicBezTo>
                  <a:close/>
                  <a:moveTo>
                    <a:pt x="164" y="1"/>
                  </a:moveTo>
                  <a:cubicBezTo>
                    <a:pt x="143" y="1"/>
                    <a:pt x="125" y="4"/>
                    <a:pt x="107" y="10"/>
                  </a:cubicBezTo>
                  <a:cubicBezTo>
                    <a:pt x="48" y="10"/>
                    <a:pt x="0" y="69"/>
                    <a:pt x="36" y="129"/>
                  </a:cubicBezTo>
                  <a:cubicBezTo>
                    <a:pt x="24" y="224"/>
                    <a:pt x="48" y="307"/>
                    <a:pt x="155" y="355"/>
                  </a:cubicBezTo>
                  <a:cubicBezTo>
                    <a:pt x="2488" y="4510"/>
                    <a:pt x="3917" y="9118"/>
                    <a:pt x="6489" y="13154"/>
                  </a:cubicBezTo>
                  <a:cubicBezTo>
                    <a:pt x="9346" y="17619"/>
                    <a:pt x="14026" y="20405"/>
                    <a:pt x="18336" y="23274"/>
                  </a:cubicBezTo>
                  <a:cubicBezTo>
                    <a:pt x="18377" y="23299"/>
                    <a:pt x="18421" y="23310"/>
                    <a:pt x="18465" y="23310"/>
                  </a:cubicBezTo>
                  <a:cubicBezTo>
                    <a:pt x="18632" y="23310"/>
                    <a:pt x="18785" y="23147"/>
                    <a:pt x="18729" y="22977"/>
                  </a:cubicBezTo>
                  <a:cubicBezTo>
                    <a:pt x="17121" y="17869"/>
                    <a:pt x="14990" y="12916"/>
                    <a:pt x="12192" y="8344"/>
                  </a:cubicBezTo>
                  <a:cubicBezTo>
                    <a:pt x="10990" y="6367"/>
                    <a:pt x="9585" y="4403"/>
                    <a:pt x="7620" y="3105"/>
                  </a:cubicBezTo>
                  <a:cubicBezTo>
                    <a:pt x="5429" y="1653"/>
                    <a:pt x="2703" y="902"/>
                    <a:pt x="238" y="10"/>
                  </a:cubicBezTo>
                  <a:cubicBezTo>
                    <a:pt x="208" y="4"/>
                    <a:pt x="18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3494;p64">
            <a:extLst>
              <a:ext uri="{FF2B5EF4-FFF2-40B4-BE49-F238E27FC236}">
                <a16:creationId xmlns:a16="http://schemas.microsoft.com/office/drawing/2014/main" id="{2BA029D8-9CAB-F1E3-5F6F-F23100EBAEE3}"/>
              </a:ext>
            </a:extLst>
          </p:cNvPr>
          <p:cNvGrpSpPr/>
          <p:nvPr/>
        </p:nvGrpSpPr>
        <p:grpSpPr>
          <a:xfrm rot="5605361">
            <a:off x="5526975" y="4798957"/>
            <a:ext cx="449818" cy="309024"/>
            <a:chOff x="888750" y="2805825"/>
            <a:chExt cx="417650" cy="286925"/>
          </a:xfrm>
        </p:grpSpPr>
        <p:sp>
          <p:nvSpPr>
            <p:cNvPr id="88" name="Google Shape;3495;p64">
              <a:extLst>
                <a:ext uri="{FF2B5EF4-FFF2-40B4-BE49-F238E27FC236}">
                  <a16:creationId xmlns:a16="http://schemas.microsoft.com/office/drawing/2014/main" id="{E71D0920-86F2-EEC2-9EE8-6A859E1296DB}"/>
                </a:ext>
              </a:extLst>
            </p:cNvPr>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496;p64">
              <a:extLst>
                <a:ext uri="{FF2B5EF4-FFF2-40B4-BE49-F238E27FC236}">
                  <a16:creationId xmlns:a16="http://schemas.microsoft.com/office/drawing/2014/main" id="{F8E91D74-C549-79B8-CB8E-BD7E69B95A8C}"/>
                </a:ext>
              </a:extLst>
            </p:cNvPr>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3497;p64">
            <a:extLst>
              <a:ext uri="{FF2B5EF4-FFF2-40B4-BE49-F238E27FC236}">
                <a16:creationId xmlns:a16="http://schemas.microsoft.com/office/drawing/2014/main" id="{E63EEF66-E701-FB3A-4699-42CF8C1FB756}"/>
              </a:ext>
            </a:extLst>
          </p:cNvPr>
          <p:cNvGrpSpPr/>
          <p:nvPr/>
        </p:nvGrpSpPr>
        <p:grpSpPr>
          <a:xfrm>
            <a:off x="7510918" y="4292989"/>
            <a:ext cx="704391" cy="629975"/>
            <a:chOff x="3769525" y="2243300"/>
            <a:chExt cx="766475" cy="685500"/>
          </a:xfrm>
        </p:grpSpPr>
        <p:sp>
          <p:nvSpPr>
            <p:cNvPr id="91" name="Google Shape;3498;p64">
              <a:extLst>
                <a:ext uri="{FF2B5EF4-FFF2-40B4-BE49-F238E27FC236}">
                  <a16:creationId xmlns:a16="http://schemas.microsoft.com/office/drawing/2014/main" id="{BB37D017-C520-740E-9F84-F4A6D5BD04CA}"/>
                </a:ext>
              </a:extLst>
            </p:cNvPr>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499;p64">
              <a:extLst>
                <a:ext uri="{FF2B5EF4-FFF2-40B4-BE49-F238E27FC236}">
                  <a16:creationId xmlns:a16="http://schemas.microsoft.com/office/drawing/2014/main" id="{A91A85C3-88E9-646D-811A-33037987D261}"/>
                </a:ext>
              </a:extLst>
            </p:cNvPr>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500;p64">
              <a:extLst>
                <a:ext uri="{FF2B5EF4-FFF2-40B4-BE49-F238E27FC236}">
                  <a16:creationId xmlns:a16="http://schemas.microsoft.com/office/drawing/2014/main" id="{FBE52D9D-0701-526B-F6AC-03EC46AC558D}"/>
                </a:ext>
              </a:extLst>
            </p:cNvPr>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3501;p64">
            <a:extLst>
              <a:ext uri="{FF2B5EF4-FFF2-40B4-BE49-F238E27FC236}">
                <a16:creationId xmlns:a16="http://schemas.microsoft.com/office/drawing/2014/main" id="{63593FB2-800A-8DF3-FBE1-6E43A17DBCA7}"/>
              </a:ext>
            </a:extLst>
          </p:cNvPr>
          <p:cNvGrpSpPr/>
          <p:nvPr/>
        </p:nvGrpSpPr>
        <p:grpSpPr>
          <a:xfrm>
            <a:off x="-699985" y="4727356"/>
            <a:ext cx="1053444" cy="1011195"/>
            <a:chOff x="4234450" y="3019150"/>
            <a:chExt cx="651400" cy="625275"/>
          </a:xfrm>
        </p:grpSpPr>
        <p:sp>
          <p:nvSpPr>
            <p:cNvPr id="95" name="Google Shape;3502;p64">
              <a:extLst>
                <a:ext uri="{FF2B5EF4-FFF2-40B4-BE49-F238E27FC236}">
                  <a16:creationId xmlns:a16="http://schemas.microsoft.com/office/drawing/2014/main" id="{3DBAA09D-291F-8D28-4234-EB3AE41B5DFC}"/>
                </a:ext>
              </a:extLst>
            </p:cNvPr>
            <p:cNvSpPr/>
            <p:nvPr/>
          </p:nvSpPr>
          <p:spPr>
            <a:xfrm>
              <a:off x="4234450" y="3019150"/>
              <a:ext cx="651400" cy="625275"/>
            </a:xfrm>
            <a:custGeom>
              <a:avLst/>
              <a:gdLst/>
              <a:ahLst/>
              <a:cxnLst/>
              <a:rect l="l" t="t" r="r" b="b"/>
              <a:pathLst>
                <a:path w="26056" h="25011" extrusionOk="0">
                  <a:moveTo>
                    <a:pt x="10699" y="0"/>
                  </a:moveTo>
                  <a:cubicBezTo>
                    <a:pt x="10564" y="0"/>
                    <a:pt x="10427" y="24"/>
                    <a:pt x="10287" y="76"/>
                  </a:cubicBezTo>
                  <a:cubicBezTo>
                    <a:pt x="8097" y="898"/>
                    <a:pt x="8906" y="7422"/>
                    <a:pt x="8906" y="7422"/>
                  </a:cubicBezTo>
                  <a:cubicBezTo>
                    <a:pt x="8906" y="7422"/>
                    <a:pt x="6762" y="5707"/>
                    <a:pt x="4773" y="5707"/>
                  </a:cubicBezTo>
                  <a:cubicBezTo>
                    <a:pt x="4049" y="5707"/>
                    <a:pt x="3346" y="5934"/>
                    <a:pt x="2774" y="6553"/>
                  </a:cubicBezTo>
                  <a:cubicBezTo>
                    <a:pt x="631" y="8875"/>
                    <a:pt x="6513" y="12792"/>
                    <a:pt x="6513" y="12792"/>
                  </a:cubicBezTo>
                  <a:cubicBezTo>
                    <a:pt x="6513" y="12792"/>
                    <a:pt x="0" y="15899"/>
                    <a:pt x="1762" y="18412"/>
                  </a:cubicBezTo>
                  <a:cubicBezTo>
                    <a:pt x="2346" y="19249"/>
                    <a:pt x="3334" y="19528"/>
                    <a:pt x="4392" y="19528"/>
                  </a:cubicBezTo>
                  <a:cubicBezTo>
                    <a:pt x="6509" y="19528"/>
                    <a:pt x="8906" y="18412"/>
                    <a:pt x="8906" y="18412"/>
                  </a:cubicBezTo>
                  <a:lnTo>
                    <a:pt x="8906" y="18412"/>
                  </a:lnTo>
                  <a:cubicBezTo>
                    <a:pt x="8906" y="18412"/>
                    <a:pt x="7204" y="24853"/>
                    <a:pt x="9930" y="25008"/>
                  </a:cubicBezTo>
                  <a:cubicBezTo>
                    <a:pt x="9966" y="25009"/>
                    <a:pt x="10001" y="25010"/>
                    <a:pt x="10036" y="25010"/>
                  </a:cubicBezTo>
                  <a:cubicBezTo>
                    <a:pt x="12693" y="25010"/>
                    <a:pt x="14062" y="19721"/>
                    <a:pt x="14062" y="19721"/>
                  </a:cubicBezTo>
                  <a:cubicBezTo>
                    <a:pt x="14062" y="19721"/>
                    <a:pt x="15959" y="24813"/>
                    <a:pt x="18184" y="24813"/>
                  </a:cubicBezTo>
                  <a:cubicBezTo>
                    <a:pt x="18638" y="24813"/>
                    <a:pt x="19106" y="24601"/>
                    <a:pt x="19574" y="24091"/>
                  </a:cubicBezTo>
                  <a:cubicBezTo>
                    <a:pt x="22325" y="21091"/>
                    <a:pt x="18824" y="15816"/>
                    <a:pt x="18824" y="15816"/>
                  </a:cubicBezTo>
                  <a:lnTo>
                    <a:pt x="18824" y="15816"/>
                  </a:lnTo>
                  <a:cubicBezTo>
                    <a:pt x="18824" y="15816"/>
                    <a:pt x="19847" y="15953"/>
                    <a:pt x="21118" y="15953"/>
                  </a:cubicBezTo>
                  <a:cubicBezTo>
                    <a:pt x="23241" y="15953"/>
                    <a:pt x="26056" y="15571"/>
                    <a:pt x="25944" y="13530"/>
                  </a:cubicBezTo>
                  <a:cubicBezTo>
                    <a:pt x="25804" y="10976"/>
                    <a:pt x="24052" y="10699"/>
                    <a:pt x="23297" y="10699"/>
                  </a:cubicBezTo>
                  <a:cubicBezTo>
                    <a:pt x="23088" y="10699"/>
                    <a:pt x="22956" y="10720"/>
                    <a:pt x="22956" y="10720"/>
                  </a:cubicBezTo>
                  <a:cubicBezTo>
                    <a:pt x="22956" y="10720"/>
                    <a:pt x="25861" y="9911"/>
                    <a:pt x="25111" y="7410"/>
                  </a:cubicBezTo>
                  <a:cubicBezTo>
                    <a:pt x="24789" y="6321"/>
                    <a:pt x="23554" y="6013"/>
                    <a:pt x="22263" y="6013"/>
                  </a:cubicBezTo>
                  <a:cubicBezTo>
                    <a:pt x="20591" y="6013"/>
                    <a:pt x="18824" y="6529"/>
                    <a:pt x="18824" y="6529"/>
                  </a:cubicBezTo>
                  <a:cubicBezTo>
                    <a:pt x="18824" y="6529"/>
                    <a:pt x="21301" y="1648"/>
                    <a:pt x="18824" y="683"/>
                  </a:cubicBezTo>
                  <a:cubicBezTo>
                    <a:pt x="18625" y="605"/>
                    <a:pt x="18427" y="570"/>
                    <a:pt x="18231" y="570"/>
                  </a:cubicBezTo>
                  <a:cubicBezTo>
                    <a:pt x="16003" y="570"/>
                    <a:pt x="14062" y="5208"/>
                    <a:pt x="14062" y="5208"/>
                  </a:cubicBezTo>
                  <a:cubicBezTo>
                    <a:pt x="14062" y="5208"/>
                    <a:pt x="12674" y="0"/>
                    <a:pt x="10699"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503;p64">
              <a:extLst>
                <a:ext uri="{FF2B5EF4-FFF2-40B4-BE49-F238E27FC236}">
                  <a16:creationId xmlns:a16="http://schemas.microsoft.com/office/drawing/2014/main" id="{92FD0528-47F7-374D-9E3E-CEEDF8696EEC}"/>
                </a:ext>
              </a:extLst>
            </p:cNvPr>
            <p:cNvSpPr/>
            <p:nvPr/>
          </p:nvSpPr>
          <p:spPr>
            <a:xfrm>
              <a:off x="4273450" y="3056475"/>
              <a:ext cx="601875" cy="565925"/>
            </a:xfrm>
            <a:custGeom>
              <a:avLst/>
              <a:gdLst/>
              <a:ahLst/>
              <a:cxnLst/>
              <a:rect l="l" t="t" r="r" b="b"/>
              <a:pathLst>
                <a:path w="24075" h="22637" extrusionOk="0">
                  <a:moveTo>
                    <a:pt x="15739" y="0"/>
                  </a:moveTo>
                  <a:cubicBezTo>
                    <a:pt x="14589" y="0"/>
                    <a:pt x="13634" y="1845"/>
                    <a:pt x="13240" y="2643"/>
                  </a:cubicBezTo>
                  <a:cubicBezTo>
                    <a:pt x="12597" y="3953"/>
                    <a:pt x="12228" y="5381"/>
                    <a:pt x="11942" y="6810"/>
                  </a:cubicBezTo>
                  <a:cubicBezTo>
                    <a:pt x="11585" y="4450"/>
                    <a:pt x="10702" y="231"/>
                    <a:pt x="9144" y="231"/>
                  </a:cubicBezTo>
                  <a:cubicBezTo>
                    <a:pt x="8934" y="231"/>
                    <a:pt x="8712" y="308"/>
                    <a:pt x="8477" y="476"/>
                  </a:cubicBezTo>
                  <a:cubicBezTo>
                    <a:pt x="7358" y="1274"/>
                    <a:pt x="7608" y="3441"/>
                    <a:pt x="7775" y="4596"/>
                  </a:cubicBezTo>
                  <a:cubicBezTo>
                    <a:pt x="7965" y="5965"/>
                    <a:pt x="8430" y="7286"/>
                    <a:pt x="9132" y="8465"/>
                  </a:cubicBezTo>
                  <a:cubicBezTo>
                    <a:pt x="8370" y="7703"/>
                    <a:pt x="7489" y="7096"/>
                    <a:pt x="6477" y="6679"/>
                  </a:cubicBezTo>
                  <a:cubicBezTo>
                    <a:pt x="5757" y="6368"/>
                    <a:pt x="4669" y="5990"/>
                    <a:pt x="3694" y="5990"/>
                  </a:cubicBezTo>
                  <a:cubicBezTo>
                    <a:pt x="3139" y="5990"/>
                    <a:pt x="2620" y="6113"/>
                    <a:pt x="2227" y="6441"/>
                  </a:cubicBezTo>
                  <a:cubicBezTo>
                    <a:pt x="0" y="8275"/>
                    <a:pt x="5632" y="10918"/>
                    <a:pt x="7787" y="11751"/>
                  </a:cubicBezTo>
                  <a:cubicBezTo>
                    <a:pt x="6310" y="12263"/>
                    <a:pt x="4846" y="12823"/>
                    <a:pt x="3596" y="13763"/>
                  </a:cubicBezTo>
                  <a:cubicBezTo>
                    <a:pt x="2774" y="14371"/>
                    <a:pt x="869" y="16061"/>
                    <a:pt x="1667" y="17252"/>
                  </a:cubicBezTo>
                  <a:cubicBezTo>
                    <a:pt x="1923" y="17634"/>
                    <a:pt x="2325" y="17775"/>
                    <a:pt x="2783" y="17775"/>
                  </a:cubicBezTo>
                  <a:cubicBezTo>
                    <a:pt x="3752" y="17775"/>
                    <a:pt x="4970" y="17146"/>
                    <a:pt x="5584" y="16847"/>
                  </a:cubicBezTo>
                  <a:cubicBezTo>
                    <a:pt x="6953" y="16180"/>
                    <a:pt x="8180" y="15252"/>
                    <a:pt x="9275" y="14192"/>
                  </a:cubicBezTo>
                  <a:lnTo>
                    <a:pt x="9275" y="14192"/>
                  </a:lnTo>
                  <a:cubicBezTo>
                    <a:pt x="8668" y="15549"/>
                    <a:pt x="8275" y="16978"/>
                    <a:pt x="8132" y="18466"/>
                  </a:cubicBezTo>
                  <a:cubicBezTo>
                    <a:pt x="8037" y="19407"/>
                    <a:pt x="8025" y="20371"/>
                    <a:pt x="8156" y="21312"/>
                  </a:cubicBezTo>
                  <a:cubicBezTo>
                    <a:pt x="8239" y="21812"/>
                    <a:pt x="8442" y="22514"/>
                    <a:pt x="9037" y="22622"/>
                  </a:cubicBezTo>
                  <a:cubicBezTo>
                    <a:pt x="9090" y="22631"/>
                    <a:pt x="9141" y="22636"/>
                    <a:pt x="9192" y="22636"/>
                  </a:cubicBezTo>
                  <a:cubicBezTo>
                    <a:pt x="9752" y="22636"/>
                    <a:pt x="10148" y="22061"/>
                    <a:pt x="10454" y="21657"/>
                  </a:cubicBezTo>
                  <a:cubicBezTo>
                    <a:pt x="10942" y="20967"/>
                    <a:pt x="11299" y="20193"/>
                    <a:pt x="11537" y="19395"/>
                  </a:cubicBezTo>
                  <a:cubicBezTo>
                    <a:pt x="11930" y="18062"/>
                    <a:pt x="12025" y="16680"/>
                    <a:pt x="12049" y="15311"/>
                  </a:cubicBezTo>
                  <a:cubicBezTo>
                    <a:pt x="12466" y="16609"/>
                    <a:pt x="12978" y="17883"/>
                    <a:pt x="13752" y="19014"/>
                  </a:cubicBezTo>
                  <a:cubicBezTo>
                    <a:pt x="14500" y="20108"/>
                    <a:pt x="15773" y="21615"/>
                    <a:pt x="17235" y="21615"/>
                  </a:cubicBezTo>
                  <a:cubicBezTo>
                    <a:pt x="17284" y="21615"/>
                    <a:pt x="17334" y="21613"/>
                    <a:pt x="17383" y="21610"/>
                  </a:cubicBezTo>
                  <a:cubicBezTo>
                    <a:pt x="19074" y="21491"/>
                    <a:pt x="18836" y="19288"/>
                    <a:pt x="18371" y="18181"/>
                  </a:cubicBezTo>
                  <a:cubicBezTo>
                    <a:pt x="17645" y="16454"/>
                    <a:pt x="16252" y="14895"/>
                    <a:pt x="14871" y="13597"/>
                  </a:cubicBezTo>
                  <a:lnTo>
                    <a:pt x="14871" y="13597"/>
                  </a:lnTo>
                  <a:cubicBezTo>
                    <a:pt x="15739" y="13696"/>
                    <a:pt x="16605" y="13747"/>
                    <a:pt x="17471" y="13747"/>
                  </a:cubicBezTo>
                  <a:cubicBezTo>
                    <a:pt x="18361" y="13747"/>
                    <a:pt x="19252" y="13694"/>
                    <a:pt x="20145" y="13585"/>
                  </a:cubicBezTo>
                  <a:cubicBezTo>
                    <a:pt x="21277" y="13454"/>
                    <a:pt x="22967" y="13275"/>
                    <a:pt x="23455" y="12025"/>
                  </a:cubicBezTo>
                  <a:cubicBezTo>
                    <a:pt x="24074" y="10418"/>
                    <a:pt x="21622" y="10251"/>
                    <a:pt x="20645" y="10120"/>
                  </a:cubicBezTo>
                  <a:cubicBezTo>
                    <a:pt x="19762" y="10000"/>
                    <a:pt x="18879" y="9936"/>
                    <a:pt x="17992" y="9936"/>
                  </a:cubicBezTo>
                  <a:cubicBezTo>
                    <a:pt x="17647" y="9936"/>
                    <a:pt x="17301" y="9945"/>
                    <a:pt x="16955" y="9965"/>
                  </a:cubicBezTo>
                  <a:cubicBezTo>
                    <a:pt x="18205" y="9572"/>
                    <a:pt x="19479" y="9156"/>
                    <a:pt x="20645" y="8608"/>
                  </a:cubicBezTo>
                  <a:cubicBezTo>
                    <a:pt x="21550" y="8203"/>
                    <a:pt x="23134" y="7108"/>
                    <a:pt x="22539" y="5881"/>
                  </a:cubicBezTo>
                  <a:cubicBezTo>
                    <a:pt x="22289" y="5358"/>
                    <a:pt x="21574" y="5298"/>
                    <a:pt x="21062" y="5250"/>
                  </a:cubicBezTo>
                  <a:cubicBezTo>
                    <a:pt x="20877" y="5232"/>
                    <a:pt x="20691" y="5222"/>
                    <a:pt x="20504" y="5222"/>
                  </a:cubicBezTo>
                  <a:cubicBezTo>
                    <a:pt x="19753" y="5222"/>
                    <a:pt x="18991" y="5369"/>
                    <a:pt x="18276" y="5608"/>
                  </a:cubicBezTo>
                  <a:cubicBezTo>
                    <a:pt x="17002" y="6048"/>
                    <a:pt x="15871" y="6798"/>
                    <a:pt x="14800" y="7632"/>
                  </a:cubicBezTo>
                  <a:cubicBezTo>
                    <a:pt x="15621" y="6429"/>
                    <a:pt x="16359" y="5179"/>
                    <a:pt x="16776" y="3774"/>
                  </a:cubicBezTo>
                  <a:cubicBezTo>
                    <a:pt x="17074" y="2750"/>
                    <a:pt x="17502" y="619"/>
                    <a:pt x="16157" y="83"/>
                  </a:cubicBezTo>
                  <a:cubicBezTo>
                    <a:pt x="16015" y="26"/>
                    <a:pt x="15876" y="0"/>
                    <a:pt x="15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504;p64">
              <a:extLst>
                <a:ext uri="{FF2B5EF4-FFF2-40B4-BE49-F238E27FC236}">
                  <a16:creationId xmlns:a16="http://schemas.microsoft.com/office/drawing/2014/main" id="{B6354E7C-55D8-4C4D-9F5F-B9828216AB9A}"/>
                </a:ext>
              </a:extLst>
            </p:cNvPr>
            <p:cNvSpPr/>
            <p:nvPr/>
          </p:nvSpPr>
          <p:spPr>
            <a:xfrm>
              <a:off x="4429275" y="3183250"/>
              <a:ext cx="313000" cy="311725"/>
            </a:xfrm>
            <a:custGeom>
              <a:avLst/>
              <a:gdLst/>
              <a:ahLst/>
              <a:cxnLst/>
              <a:rect l="l" t="t" r="r" b="b"/>
              <a:pathLst>
                <a:path w="12520" h="12469" extrusionOk="0">
                  <a:moveTo>
                    <a:pt x="7716" y="0"/>
                  </a:moveTo>
                  <a:cubicBezTo>
                    <a:pt x="7689" y="0"/>
                    <a:pt x="7662" y="15"/>
                    <a:pt x="7650" y="48"/>
                  </a:cubicBezTo>
                  <a:cubicBezTo>
                    <a:pt x="6995" y="1370"/>
                    <a:pt x="6304" y="2918"/>
                    <a:pt x="6054" y="4442"/>
                  </a:cubicBezTo>
                  <a:cubicBezTo>
                    <a:pt x="5877" y="4387"/>
                    <a:pt x="5693" y="4360"/>
                    <a:pt x="5503" y="4360"/>
                  </a:cubicBezTo>
                  <a:cubicBezTo>
                    <a:pt x="5360" y="4360"/>
                    <a:pt x="5214" y="4376"/>
                    <a:pt x="5066" y="4406"/>
                  </a:cubicBezTo>
                  <a:cubicBezTo>
                    <a:pt x="4935" y="4442"/>
                    <a:pt x="4816" y="4501"/>
                    <a:pt x="4697" y="4561"/>
                  </a:cubicBezTo>
                  <a:cubicBezTo>
                    <a:pt x="4137" y="3275"/>
                    <a:pt x="3792" y="1918"/>
                    <a:pt x="3673" y="525"/>
                  </a:cubicBezTo>
                  <a:cubicBezTo>
                    <a:pt x="3673" y="495"/>
                    <a:pt x="3649" y="480"/>
                    <a:pt x="3625" y="480"/>
                  </a:cubicBezTo>
                  <a:cubicBezTo>
                    <a:pt x="3602" y="480"/>
                    <a:pt x="3578" y="495"/>
                    <a:pt x="3578" y="525"/>
                  </a:cubicBezTo>
                  <a:cubicBezTo>
                    <a:pt x="3602" y="1977"/>
                    <a:pt x="3899" y="3394"/>
                    <a:pt x="4435" y="4716"/>
                  </a:cubicBezTo>
                  <a:cubicBezTo>
                    <a:pt x="3971" y="5073"/>
                    <a:pt x="3685" y="5644"/>
                    <a:pt x="3637" y="6228"/>
                  </a:cubicBezTo>
                  <a:cubicBezTo>
                    <a:pt x="2375" y="5871"/>
                    <a:pt x="1256" y="5287"/>
                    <a:pt x="125" y="4561"/>
                  </a:cubicBezTo>
                  <a:cubicBezTo>
                    <a:pt x="120" y="4553"/>
                    <a:pt x="114" y="4550"/>
                    <a:pt x="107" y="4550"/>
                  </a:cubicBezTo>
                  <a:cubicBezTo>
                    <a:pt x="84" y="4550"/>
                    <a:pt x="61" y="4593"/>
                    <a:pt x="89" y="4620"/>
                  </a:cubicBezTo>
                  <a:cubicBezTo>
                    <a:pt x="1054" y="5573"/>
                    <a:pt x="2351" y="6228"/>
                    <a:pt x="3661" y="6597"/>
                  </a:cubicBezTo>
                  <a:cubicBezTo>
                    <a:pt x="3685" y="6764"/>
                    <a:pt x="3733" y="6918"/>
                    <a:pt x="3792" y="7073"/>
                  </a:cubicBezTo>
                  <a:cubicBezTo>
                    <a:pt x="2649" y="7966"/>
                    <a:pt x="1411" y="8692"/>
                    <a:pt x="65" y="9323"/>
                  </a:cubicBezTo>
                  <a:cubicBezTo>
                    <a:pt x="0" y="9345"/>
                    <a:pt x="44" y="9446"/>
                    <a:pt x="106" y="9446"/>
                  </a:cubicBezTo>
                  <a:cubicBezTo>
                    <a:pt x="112" y="9446"/>
                    <a:pt x="119" y="9445"/>
                    <a:pt x="125" y="9443"/>
                  </a:cubicBezTo>
                  <a:cubicBezTo>
                    <a:pt x="1494" y="8966"/>
                    <a:pt x="2792" y="8216"/>
                    <a:pt x="3935" y="7323"/>
                  </a:cubicBezTo>
                  <a:cubicBezTo>
                    <a:pt x="3959" y="7335"/>
                    <a:pt x="3959" y="7359"/>
                    <a:pt x="3971" y="7383"/>
                  </a:cubicBezTo>
                  <a:cubicBezTo>
                    <a:pt x="4030" y="7478"/>
                    <a:pt x="4090" y="7549"/>
                    <a:pt x="4161" y="7621"/>
                  </a:cubicBezTo>
                  <a:cubicBezTo>
                    <a:pt x="4256" y="7752"/>
                    <a:pt x="4340" y="7871"/>
                    <a:pt x="4459" y="7978"/>
                  </a:cubicBezTo>
                  <a:cubicBezTo>
                    <a:pt x="4447" y="9312"/>
                    <a:pt x="4233" y="10645"/>
                    <a:pt x="3840" y="11919"/>
                  </a:cubicBezTo>
                  <a:cubicBezTo>
                    <a:pt x="3818" y="11963"/>
                    <a:pt x="3855" y="11994"/>
                    <a:pt x="3895" y="11994"/>
                  </a:cubicBezTo>
                  <a:cubicBezTo>
                    <a:pt x="3919" y="11994"/>
                    <a:pt x="3945" y="11982"/>
                    <a:pt x="3959" y="11955"/>
                  </a:cubicBezTo>
                  <a:cubicBezTo>
                    <a:pt x="4435" y="10728"/>
                    <a:pt x="4685" y="9478"/>
                    <a:pt x="4745" y="8204"/>
                  </a:cubicBezTo>
                  <a:cubicBezTo>
                    <a:pt x="5025" y="8381"/>
                    <a:pt x="5328" y="8465"/>
                    <a:pt x="5623" y="8465"/>
                  </a:cubicBezTo>
                  <a:cubicBezTo>
                    <a:pt x="5765" y="8465"/>
                    <a:pt x="5906" y="8446"/>
                    <a:pt x="6042" y="8407"/>
                  </a:cubicBezTo>
                  <a:cubicBezTo>
                    <a:pt x="6411" y="8835"/>
                    <a:pt x="6852" y="9228"/>
                    <a:pt x="7233" y="9669"/>
                  </a:cubicBezTo>
                  <a:cubicBezTo>
                    <a:pt x="7888" y="10478"/>
                    <a:pt x="8364" y="11419"/>
                    <a:pt x="8674" y="12407"/>
                  </a:cubicBezTo>
                  <a:cubicBezTo>
                    <a:pt x="8683" y="12450"/>
                    <a:pt x="8714" y="12468"/>
                    <a:pt x="8747" y="12468"/>
                  </a:cubicBezTo>
                  <a:cubicBezTo>
                    <a:pt x="8795" y="12468"/>
                    <a:pt x="8847" y="12428"/>
                    <a:pt x="8840" y="12371"/>
                  </a:cubicBezTo>
                  <a:cubicBezTo>
                    <a:pt x="8626" y="11478"/>
                    <a:pt x="8281" y="10645"/>
                    <a:pt x="7769" y="9883"/>
                  </a:cubicBezTo>
                  <a:cubicBezTo>
                    <a:pt x="7364" y="9300"/>
                    <a:pt x="6816" y="8823"/>
                    <a:pt x="6364" y="8300"/>
                  </a:cubicBezTo>
                  <a:cubicBezTo>
                    <a:pt x="6876" y="8049"/>
                    <a:pt x="7304" y="7573"/>
                    <a:pt x="7483" y="6990"/>
                  </a:cubicBezTo>
                  <a:cubicBezTo>
                    <a:pt x="8138" y="7037"/>
                    <a:pt x="8805" y="6990"/>
                    <a:pt x="9448" y="7049"/>
                  </a:cubicBezTo>
                  <a:cubicBezTo>
                    <a:pt x="10448" y="7145"/>
                    <a:pt x="11424" y="7323"/>
                    <a:pt x="12436" y="7407"/>
                  </a:cubicBezTo>
                  <a:cubicBezTo>
                    <a:pt x="12440" y="7407"/>
                    <a:pt x="12445" y="7407"/>
                    <a:pt x="12448" y="7407"/>
                  </a:cubicBezTo>
                  <a:cubicBezTo>
                    <a:pt x="12519" y="7407"/>
                    <a:pt x="12517" y="7311"/>
                    <a:pt x="12472" y="7299"/>
                  </a:cubicBezTo>
                  <a:cubicBezTo>
                    <a:pt x="11543" y="6966"/>
                    <a:pt x="10579" y="6799"/>
                    <a:pt x="9614" y="6704"/>
                  </a:cubicBezTo>
                  <a:cubicBezTo>
                    <a:pt x="9019" y="6626"/>
                    <a:pt x="8351" y="6536"/>
                    <a:pt x="7707" y="6536"/>
                  </a:cubicBezTo>
                  <a:cubicBezTo>
                    <a:pt x="7668" y="6536"/>
                    <a:pt x="7629" y="6537"/>
                    <a:pt x="7590" y="6537"/>
                  </a:cubicBezTo>
                  <a:cubicBezTo>
                    <a:pt x="7602" y="6240"/>
                    <a:pt x="7543" y="5942"/>
                    <a:pt x="7435" y="5656"/>
                  </a:cubicBezTo>
                  <a:cubicBezTo>
                    <a:pt x="8745" y="4799"/>
                    <a:pt x="10043" y="3966"/>
                    <a:pt x="11436" y="3227"/>
                  </a:cubicBezTo>
                  <a:cubicBezTo>
                    <a:pt x="11523" y="3195"/>
                    <a:pt x="11481" y="3044"/>
                    <a:pt x="11392" y="3044"/>
                  </a:cubicBezTo>
                  <a:cubicBezTo>
                    <a:pt x="11383" y="3044"/>
                    <a:pt x="11374" y="3046"/>
                    <a:pt x="11364" y="3049"/>
                  </a:cubicBezTo>
                  <a:cubicBezTo>
                    <a:pt x="9936" y="3644"/>
                    <a:pt x="8507" y="4394"/>
                    <a:pt x="7245" y="5311"/>
                  </a:cubicBezTo>
                  <a:cubicBezTo>
                    <a:pt x="7054" y="5013"/>
                    <a:pt x="6769" y="4763"/>
                    <a:pt x="6459" y="4597"/>
                  </a:cubicBezTo>
                  <a:cubicBezTo>
                    <a:pt x="6602" y="3978"/>
                    <a:pt x="6721" y="3335"/>
                    <a:pt x="6900" y="2715"/>
                  </a:cubicBezTo>
                  <a:cubicBezTo>
                    <a:pt x="7150" y="1834"/>
                    <a:pt x="7471" y="965"/>
                    <a:pt x="7793" y="108"/>
                  </a:cubicBezTo>
                  <a:cubicBezTo>
                    <a:pt x="7816" y="47"/>
                    <a:pt x="7765" y="0"/>
                    <a:pt x="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9;p41">
            <a:extLst>
              <a:ext uri="{FF2B5EF4-FFF2-40B4-BE49-F238E27FC236}">
                <a16:creationId xmlns:a16="http://schemas.microsoft.com/office/drawing/2014/main" id="{7180D0C1-F2CC-F514-DEC5-002B45A48273}"/>
              </a:ext>
            </a:extLst>
          </p:cNvPr>
          <p:cNvSpPr txBox="1">
            <a:spLocks/>
          </p:cNvSpPr>
          <p:nvPr/>
        </p:nvSpPr>
        <p:spPr>
          <a:xfrm>
            <a:off x="1054883" y="2312238"/>
            <a:ext cx="2551344" cy="1280576"/>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lnSpc>
                <a:spcPct val="150000"/>
              </a:lnSpc>
            </a:pPr>
            <a:r>
              <a:rPr lang="fr-FR" sz="1800" b="0" i="0" dirty="0" err="1">
                <a:solidFill>
                  <a:schemeClr val="tx1"/>
                </a:solidFill>
                <a:effectLst/>
                <a:latin typeface="Times New Roman" panose="02020603050405020304" pitchFamily="18" charset="0"/>
                <a:cs typeface="Times New Roman" panose="02020603050405020304" pitchFamily="18" charset="0"/>
              </a:rPr>
              <a:t>Identify</a:t>
            </a:r>
            <a:r>
              <a:rPr lang="fr-FR" sz="1800" b="0" i="0" dirty="0">
                <a:solidFill>
                  <a:schemeClr val="tx1"/>
                </a:solidFill>
                <a:effectLst/>
                <a:latin typeface="Times New Roman" panose="02020603050405020304" pitchFamily="18" charset="0"/>
                <a:cs typeface="Times New Roman" panose="02020603050405020304" pitchFamily="18" charset="0"/>
              </a:rPr>
              <a:t> Main Pages</a:t>
            </a:r>
          </a:p>
          <a:p>
            <a:pPr algn="l">
              <a:lnSpc>
                <a:spcPct val="150000"/>
              </a:lnSpc>
            </a:pPr>
            <a:r>
              <a:rPr lang="fr-FR" sz="1800" b="0" i="0" dirty="0">
                <a:solidFill>
                  <a:schemeClr val="tx1"/>
                </a:solidFill>
                <a:effectLst/>
                <a:latin typeface="Times New Roman" panose="02020603050405020304" pitchFamily="18" charset="0"/>
                <a:cs typeface="Times New Roman" panose="02020603050405020304" pitchFamily="18" charset="0"/>
              </a:rPr>
              <a:t>Plan Navigation</a:t>
            </a:r>
          </a:p>
          <a:p>
            <a:pPr algn="l">
              <a:lnSpc>
                <a:spcPct val="150000"/>
              </a:lnSpc>
            </a:pPr>
            <a:r>
              <a:rPr lang="fr-FR" sz="1800" b="0" i="0" dirty="0" err="1">
                <a:solidFill>
                  <a:schemeClr val="tx1"/>
                </a:solidFill>
                <a:effectLst/>
                <a:latin typeface="Times New Roman" panose="02020603050405020304" pitchFamily="18" charset="0"/>
                <a:cs typeface="Times New Roman" panose="02020603050405020304" pitchFamily="18" charset="0"/>
              </a:rPr>
              <a:t>Define</a:t>
            </a:r>
            <a:r>
              <a:rPr lang="fr-FR" sz="1800" b="0" i="0" dirty="0">
                <a:solidFill>
                  <a:schemeClr val="tx1"/>
                </a:solidFill>
                <a:effectLst/>
                <a:latin typeface="Times New Roman" panose="02020603050405020304" pitchFamily="18" charset="0"/>
                <a:cs typeface="Times New Roman" panose="02020603050405020304" pitchFamily="18" charset="0"/>
              </a:rPr>
              <a:t> Content Structure</a:t>
            </a:r>
            <a:endParaRPr lang="en-US" sz="1800" b="0" i="0" dirty="0">
              <a:solidFill>
                <a:schemeClr val="tx1"/>
              </a:solidFill>
              <a:effectLst/>
              <a:latin typeface="Times New Roman" panose="02020603050405020304" pitchFamily="18" charset="0"/>
              <a:cs typeface="Times New Roman" panose="02020603050405020304" pitchFamily="18" charset="0"/>
            </a:endParaRPr>
          </a:p>
        </p:txBody>
      </p:sp>
      <p:sp>
        <p:nvSpPr>
          <p:cNvPr id="106" name="Rectangle: Rounded Corners 105">
            <a:extLst>
              <a:ext uri="{FF2B5EF4-FFF2-40B4-BE49-F238E27FC236}">
                <a16:creationId xmlns:a16="http://schemas.microsoft.com/office/drawing/2014/main" id="{E41BE409-B585-C640-9A27-FD5AB9204EB3}"/>
              </a:ext>
            </a:extLst>
          </p:cNvPr>
          <p:cNvSpPr/>
          <p:nvPr/>
        </p:nvSpPr>
        <p:spPr>
          <a:xfrm>
            <a:off x="995775" y="1766364"/>
            <a:ext cx="2755237" cy="478857"/>
          </a:xfrm>
          <a:prstGeom prst="round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2"/>
                </a:solidFill>
                <a:latin typeface="Times New Roman" panose="02020603050405020304" pitchFamily="18" charset="0"/>
                <a:cs typeface="Times New Roman" panose="02020603050405020304" pitchFamily="18" charset="0"/>
              </a:rPr>
              <a:t>Define Website Structure</a:t>
            </a:r>
          </a:p>
        </p:txBody>
      </p:sp>
      <p:sp>
        <p:nvSpPr>
          <p:cNvPr id="2" name="Google Shape;1059;p41">
            <a:extLst>
              <a:ext uri="{FF2B5EF4-FFF2-40B4-BE49-F238E27FC236}">
                <a16:creationId xmlns:a16="http://schemas.microsoft.com/office/drawing/2014/main" id="{3F088CFA-1A26-F304-4107-74B5AD641556}"/>
              </a:ext>
            </a:extLst>
          </p:cNvPr>
          <p:cNvSpPr txBox="1">
            <a:spLocks/>
          </p:cNvSpPr>
          <p:nvPr/>
        </p:nvSpPr>
        <p:spPr>
          <a:xfrm>
            <a:off x="4273032" y="3129698"/>
            <a:ext cx="3184957" cy="1280576"/>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lnSpc>
                <a:spcPct val="150000"/>
              </a:lnSpc>
            </a:pPr>
            <a:r>
              <a:rPr lang="en-US" sz="1800" b="0" i="0" dirty="0">
                <a:solidFill>
                  <a:schemeClr val="tx1"/>
                </a:solidFill>
                <a:effectLst/>
                <a:latin typeface="Times New Roman" panose="02020603050405020304" pitchFamily="18" charset="0"/>
                <a:cs typeface="Times New Roman" panose="02020603050405020304" pitchFamily="18" charset="0"/>
              </a:rPr>
              <a:t>Create Wireframes</a:t>
            </a:r>
          </a:p>
          <a:p>
            <a:pPr algn="l">
              <a:lnSpc>
                <a:spcPct val="150000"/>
              </a:lnSpc>
            </a:pPr>
            <a:r>
              <a:rPr lang="en-US" sz="1800" b="0" i="0" dirty="0">
                <a:solidFill>
                  <a:schemeClr val="tx1"/>
                </a:solidFill>
                <a:effectLst/>
                <a:latin typeface="Times New Roman" panose="02020603050405020304" pitchFamily="18" charset="0"/>
                <a:cs typeface="Times New Roman" panose="02020603050405020304" pitchFamily="18" charset="0"/>
              </a:rPr>
              <a:t>Design Layouts</a:t>
            </a:r>
          </a:p>
          <a:p>
            <a:pPr algn="l">
              <a:lnSpc>
                <a:spcPct val="150000"/>
              </a:lnSpc>
            </a:pPr>
            <a:r>
              <a:rPr lang="en-US" sz="1800" b="0" i="0" dirty="0">
                <a:solidFill>
                  <a:schemeClr val="tx1"/>
                </a:solidFill>
                <a:effectLst/>
                <a:latin typeface="Times New Roman" panose="02020603050405020304" pitchFamily="18" charset="0"/>
                <a:cs typeface="Times New Roman" panose="02020603050405020304" pitchFamily="18" charset="0"/>
              </a:rPr>
              <a:t>Choose Color Scheme and Fonts</a:t>
            </a:r>
          </a:p>
        </p:txBody>
      </p:sp>
      <p:sp>
        <p:nvSpPr>
          <p:cNvPr id="3" name="Rectangle: Rounded Corners 2">
            <a:extLst>
              <a:ext uri="{FF2B5EF4-FFF2-40B4-BE49-F238E27FC236}">
                <a16:creationId xmlns:a16="http://schemas.microsoft.com/office/drawing/2014/main" id="{1F7C4B58-6202-EC39-564C-E50CD24428FE}"/>
              </a:ext>
            </a:extLst>
          </p:cNvPr>
          <p:cNvSpPr/>
          <p:nvPr/>
        </p:nvSpPr>
        <p:spPr>
          <a:xfrm>
            <a:off x="4213925" y="2583824"/>
            <a:ext cx="2755237" cy="478857"/>
          </a:xfrm>
          <a:prstGeom prst="round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2"/>
                </a:solidFill>
                <a:latin typeface="Times New Roman" panose="02020603050405020304" pitchFamily="18" charset="0"/>
                <a:cs typeface="Times New Roman" panose="02020603050405020304" pitchFamily="18" charset="0"/>
              </a:rPr>
              <a:t>Design User Interface</a:t>
            </a:r>
          </a:p>
        </p:txBody>
      </p:sp>
    </p:spTree>
    <p:extLst>
      <p:ext uri="{BB962C8B-B14F-4D97-AF65-F5344CB8AC3E}">
        <p14:creationId xmlns:p14="http://schemas.microsoft.com/office/powerpoint/2010/main" val="6686615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3398;p64">
            <a:extLst>
              <a:ext uri="{FF2B5EF4-FFF2-40B4-BE49-F238E27FC236}">
                <a16:creationId xmlns:a16="http://schemas.microsoft.com/office/drawing/2014/main" id="{60C4D629-F2BF-BA53-B297-01CA6D3C45BB}"/>
              </a:ext>
            </a:extLst>
          </p:cNvPr>
          <p:cNvSpPr txBox="1">
            <a:spLocks/>
          </p:cNvSpPr>
          <p:nvPr/>
        </p:nvSpPr>
        <p:spPr>
          <a:xfrm>
            <a:off x="2875727" y="1781919"/>
            <a:ext cx="3708300" cy="10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1pPr>
            <a:lvl2pPr marR="0" lvl="1"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2pPr>
            <a:lvl3pPr marR="0" lvl="2"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3pPr>
            <a:lvl4pPr marR="0" lvl="3"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4pPr>
            <a:lvl5pPr marR="0" lvl="4"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5pPr>
            <a:lvl6pPr marR="0" lvl="5"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6pPr>
            <a:lvl7pPr marR="0" lvl="6"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7pPr>
            <a:lvl8pPr marR="0" lvl="7"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8pPr>
            <a:lvl9pPr marR="0" lvl="8" algn="ctr"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9pPr>
          </a:lstStyle>
          <a:p>
            <a:r>
              <a:rPr lang="en-US" sz="7200" b="1" dirty="0">
                <a:latin typeface="Times New Roman" panose="02020603050405020304" pitchFamily="18" charset="0"/>
                <a:cs typeface="Times New Roman" panose="02020603050405020304" pitchFamily="18" charset="0"/>
              </a:rPr>
              <a:t>Thanks</a:t>
            </a:r>
            <a:r>
              <a:rPr lang="en-US" sz="7200" dirty="0">
                <a:latin typeface="Times New Roman" panose="02020603050405020304" pitchFamily="18" charset="0"/>
                <a:cs typeface="Times New Roman" panose="02020603050405020304" pitchFamily="18" charset="0"/>
              </a:rPr>
              <a:t>!</a:t>
            </a:r>
          </a:p>
        </p:txBody>
      </p:sp>
      <p:grpSp>
        <p:nvGrpSpPr>
          <p:cNvPr id="6" name="Google Shape;3413;p64">
            <a:extLst>
              <a:ext uri="{FF2B5EF4-FFF2-40B4-BE49-F238E27FC236}">
                <a16:creationId xmlns:a16="http://schemas.microsoft.com/office/drawing/2014/main" id="{1B62C516-679E-2389-A15E-FD7FD00CF20B}"/>
              </a:ext>
            </a:extLst>
          </p:cNvPr>
          <p:cNvGrpSpPr/>
          <p:nvPr/>
        </p:nvGrpSpPr>
        <p:grpSpPr>
          <a:xfrm rot="2822299" flipH="1">
            <a:off x="205554" y="258561"/>
            <a:ext cx="1173359" cy="1072461"/>
            <a:chOff x="3006525" y="2403000"/>
            <a:chExt cx="1173375" cy="1072475"/>
          </a:xfrm>
        </p:grpSpPr>
        <p:sp>
          <p:nvSpPr>
            <p:cNvPr id="7" name="Google Shape;3414;p64">
              <a:extLst>
                <a:ext uri="{FF2B5EF4-FFF2-40B4-BE49-F238E27FC236}">
                  <a16:creationId xmlns:a16="http://schemas.microsoft.com/office/drawing/2014/main" id="{F6742E24-B335-F9E2-86BF-A12DE65BD563}"/>
                </a:ext>
              </a:extLst>
            </p:cNvPr>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rgbClr val="FFFFFF"/>
            </a:solidFill>
            <a:ln w="19050" cap="flat" cmpd="sng">
              <a:solidFill>
                <a:schemeClr val="dk1"/>
              </a:solidFill>
              <a:prstDash val="solid"/>
              <a:round/>
              <a:headEnd type="none" w="sm" len="sm"/>
              <a:tailEnd type="none" w="sm" len="sm"/>
            </a:ln>
            <a:effectLst>
              <a:outerShdw blurRad="57150" dist="28575" dir="75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15;p64">
              <a:extLst>
                <a:ext uri="{FF2B5EF4-FFF2-40B4-BE49-F238E27FC236}">
                  <a16:creationId xmlns:a16="http://schemas.microsoft.com/office/drawing/2014/main" id="{C082E622-6AB1-E819-C962-12EF49C2D4FC}"/>
                </a:ext>
              </a:extLst>
            </p:cNvPr>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16;p64">
              <a:extLst>
                <a:ext uri="{FF2B5EF4-FFF2-40B4-BE49-F238E27FC236}">
                  <a16:creationId xmlns:a16="http://schemas.microsoft.com/office/drawing/2014/main" id="{2528D012-8AD8-72F2-9FB5-A07D35188F4B}"/>
                </a:ext>
              </a:extLst>
            </p:cNvPr>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417;p64">
            <a:extLst>
              <a:ext uri="{FF2B5EF4-FFF2-40B4-BE49-F238E27FC236}">
                <a16:creationId xmlns:a16="http://schemas.microsoft.com/office/drawing/2014/main" id="{AC2A966B-9145-1DF0-E478-394A81849E26}"/>
              </a:ext>
            </a:extLst>
          </p:cNvPr>
          <p:cNvGrpSpPr/>
          <p:nvPr/>
        </p:nvGrpSpPr>
        <p:grpSpPr>
          <a:xfrm flipH="1">
            <a:off x="7723021" y="3870863"/>
            <a:ext cx="1117125" cy="948525"/>
            <a:chOff x="218688" y="3870863"/>
            <a:chExt cx="1117125" cy="948525"/>
          </a:xfrm>
        </p:grpSpPr>
        <p:sp>
          <p:nvSpPr>
            <p:cNvPr id="11" name="Google Shape;3418;p64">
              <a:extLst>
                <a:ext uri="{FF2B5EF4-FFF2-40B4-BE49-F238E27FC236}">
                  <a16:creationId xmlns:a16="http://schemas.microsoft.com/office/drawing/2014/main" id="{6B1772EC-3FCD-6BF7-BE4B-A3AD6466ECA9}"/>
                </a:ext>
              </a:extLst>
            </p:cNvPr>
            <p:cNvSpPr/>
            <p:nvPr/>
          </p:nvSpPr>
          <p:spPr>
            <a:xfrm>
              <a:off x="218688" y="3870863"/>
              <a:ext cx="1117125" cy="948525"/>
            </a:xfrm>
            <a:custGeom>
              <a:avLst/>
              <a:gdLst/>
              <a:ahLst/>
              <a:cxnLst/>
              <a:rect l="l" t="t" r="r" b="b"/>
              <a:pathLst>
                <a:path w="44685" h="37941" extrusionOk="0">
                  <a:moveTo>
                    <a:pt x="26524" y="0"/>
                  </a:moveTo>
                  <a:cubicBezTo>
                    <a:pt x="19176" y="0"/>
                    <a:pt x="11686" y="3384"/>
                    <a:pt x="8347" y="8520"/>
                  </a:cubicBezTo>
                  <a:cubicBezTo>
                    <a:pt x="4692" y="14175"/>
                    <a:pt x="1" y="27868"/>
                    <a:pt x="12717" y="35107"/>
                  </a:cubicBezTo>
                  <a:cubicBezTo>
                    <a:pt x="15229" y="36559"/>
                    <a:pt x="17967" y="37726"/>
                    <a:pt x="20896" y="37940"/>
                  </a:cubicBezTo>
                  <a:cubicBezTo>
                    <a:pt x="20937" y="37940"/>
                    <a:pt x="20979" y="37941"/>
                    <a:pt x="21020" y="37941"/>
                  </a:cubicBezTo>
                  <a:cubicBezTo>
                    <a:pt x="32272" y="37941"/>
                    <a:pt x="41135" y="28235"/>
                    <a:pt x="43911" y="17902"/>
                  </a:cubicBezTo>
                  <a:cubicBezTo>
                    <a:pt x="44304" y="16449"/>
                    <a:pt x="44685" y="14866"/>
                    <a:pt x="44304" y="13378"/>
                  </a:cubicBezTo>
                  <a:cubicBezTo>
                    <a:pt x="41956" y="3810"/>
                    <a:pt x="34320" y="0"/>
                    <a:pt x="26524" y="0"/>
                  </a:cubicBezTo>
                  <a:close/>
                </a:path>
              </a:pathLst>
            </a:custGeom>
            <a:solidFill>
              <a:schemeClr val="dk1"/>
            </a:solidFill>
            <a:ln w="38100" cap="flat" cmpd="sng">
              <a:solidFill>
                <a:schemeClr val="dk1"/>
              </a:solidFill>
              <a:prstDash val="solid"/>
              <a:round/>
              <a:headEnd type="none" w="sm" len="sm"/>
              <a:tailEnd type="none" w="sm" len="sm"/>
            </a:ln>
            <a:effectLst>
              <a:outerShdw blurRad="57150" dist="47625" dir="63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19;p64">
              <a:extLst>
                <a:ext uri="{FF2B5EF4-FFF2-40B4-BE49-F238E27FC236}">
                  <a16:creationId xmlns:a16="http://schemas.microsoft.com/office/drawing/2014/main" id="{C6F4CFD4-6672-ABCC-B312-DE3A36853281}"/>
                </a:ext>
              </a:extLst>
            </p:cNvPr>
            <p:cNvSpPr/>
            <p:nvPr/>
          </p:nvSpPr>
          <p:spPr>
            <a:xfrm>
              <a:off x="235363" y="3883738"/>
              <a:ext cx="1086175" cy="922550"/>
            </a:xfrm>
            <a:custGeom>
              <a:avLst/>
              <a:gdLst/>
              <a:ahLst/>
              <a:cxnLst/>
              <a:rect l="l" t="t" r="r" b="b"/>
              <a:pathLst>
                <a:path w="43447" h="36902" extrusionOk="0">
                  <a:moveTo>
                    <a:pt x="25805" y="1"/>
                  </a:moveTo>
                  <a:cubicBezTo>
                    <a:pt x="18656" y="1"/>
                    <a:pt x="11369" y="3291"/>
                    <a:pt x="8132" y="8279"/>
                  </a:cubicBezTo>
                  <a:cubicBezTo>
                    <a:pt x="4560" y="13791"/>
                    <a:pt x="0" y="27114"/>
                    <a:pt x="12371" y="34163"/>
                  </a:cubicBezTo>
                  <a:cubicBezTo>
                    <a:pt x="14812" y="35544"/>
                    <a:pt x="17467" y="36699"/>
                    <a:pt x="20324" y="36901"/>
                  </a:cubicBezTo>
                  <a:cubicBezTo>
                    <a:pt x="20366" y="36902"/>
                    <a:pt x="20407" y="36902"/>
                    <a:pt x="20448" y="36902"/>
                  </a:cubicBezTo>
                  <a:cubicBezTo>
                    <a:pt x="31403" y="36902"/>
                    <a:pt x="40016" y="27458"/>
                    <a:pt x="42708" y="17399"/>
                  </a:cubicBezTo>
                  <a:cubicBezTo>
                    <a:pt x="43089" y="15994"/>
                    <a:pt x="43446" y="14446"/>
                    <a:pt x="43089" y="12994"/>
                  </a:cubicBezTo>
                  <a:cubicBezTo>
                    <a:pt x="40810" y="3699"/>
                    <a:pt x="33385" y="1"/>
                    <a:pt x="258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420;p64">
              <a:extLst>
                <a:ext uri="{FF2B5EF4-FFF2-40B4-BE49-F238E27FC236}">
                  <a16:creationId xmlns:a16="http://schemas.microsoft.com/office/drawing/2014/main" id="{346EBA85-996B-75E3-8686-2CD99C6B834D}"/>
                </a:ext>
              </a:extLst>
            </p:cNvPr>
            <p:cNvSpPr/>
            <p:nvPr/>
          </p:nvSpPr>
          <p:spPr>
            <a:xfrm>
              <a:off x="364838" y="4193088"/>
              <a:ext cx="44075" cy="359000"/>
            </a:xfrm>
            <a:custGeom>
              <a:avLst/>
              <a:gdLst/>
              <a:ahLst/>
              <a:cxnLst/>
              <a:rect l="l" t="t" r="r" b="b"/>
              <a:pathLst>
                <a:path w="1763" h="14360" extrusionOk="0">
                  <a:moveTo>
                    <a:pt x="858" y="0"/>
                  </a:moveTo>
                  <a:cubicBezTo>
                    <a:pt x="798" y="131"/>
                    <a:pt x="751" y="274"/>
                    <a:pt x="691" y="405"/>
                  </a:cubicBezTo>
                  <a:cubicBezTo>
                    <a:pt x="739" y="584"/>
                    <a:pt x="775" y="774"/>
                    <a:pt x="810" y="953"/>
                  </a:cubicBezTo>
                  <a:cubicBezTo>
                    <a:pt x="1394" y="3525"/>
                    <a:pt x="1548" y="6061"/>
                    <a:pt x="1120" y="8704"/>
                  </a:cubicBezTo>
                  <a:cubicBezTo>
                    <a:pt x="834" y="10418"/>
                    <a:pt x="394" y="12085"/>
                    <a:pt x="1" y="13788"/>
                  </a:cubicBezTo>
                  <a:lnTo>
                    <a:pt x="227" y="14359"/>
                  </a:lnTo>
                  <a:cubicBezTo>
                    <a:pt x="596" y="12609"/>
                    <a:pt x="1060" y="10871"/>
                    <a:pt x="1370" y="9097"/>
                  </a:cubicBezTo>
                  <a:cubicBezTo>
                    <a:pt x="1763" y="6787"/>
                    <a:pt x="1763" y="4525"/>
                    <a:pt x="1346" y="2239"/>
                  </a:cubicBezTo>
                  <a:cubicBezTo>
                    <a:pt x="1215" y="1477"/>
                    <a:pt x="1036" y="727"/>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421;p64">
              <a:extLst>
                <a:ext uri="{FF2B5EF4-FFF2-40B4-BE49-F238E27FC236}">
                  <a16:creationId xmlns:a16="http://schemas.microsoft.com/office/drawing/2014/main" id="{D14667EA-A36A-3EB1-65B8-84945434B44D}"/>
                </a:ext>
              </a:extLst>
            </p:cNvPr>
            <p:cNvSpPr/>
            <p:nvPr/>
          </p:nvSpPr>
          <p:spPr>
            <a:xfrm>
              <a:off x="374363" y="4100813"/>
              <a:ext cx="81575" cy="469725"/>
            </a:xfrm>
            <a:custGeom>
              <a:avLst/>
              <a:gdLst/>
              <a:ahLst/>
              <a:cxnLst/>
              <a:rect l="l" t="t" r="r" b="b"/>
              <a:pathLst>
                <a:path w="3263" h="18789" extrusionOk="0">
                  <a:moveTo>
                    <a:pt x="2310" y="1"/>
                  </a:moveTo>
                  <a:cubicBezTo>
                    <a:pt x="2239" y="120"/>
                    <a:pt x="2179" y="227"/>
                    <a:pt x="2108" y="346"/>
                  </a:cubicBezTo>
                  <a:cubicBezTo>
                    <a:pt x="2132" y="453"/>
                    <a:pt x="2168" y="548"/>
                    <a:pt x="2191" y="667"/>
                  </a:cubicBezTo>
                  <a:cubicBezTo>
                    <a:pt x="2572" y="1965"/>
                    <a:pt x="2799" y="3322"/>
                    <a:pt x="2870" y="4692"/>
                  </a:cubicBezTo>
                  <a:cubicBezTo>
                    <a:pt x="3013" y="7513"/>
                    <a:pt x="2465" y="10180"/>
                    <a:pt x="1584" y="12800"/>
                  </a:cubicBezTo>
                  <a:cubicBezTo>
                    <a:pt x="977" y="14633"/>
                    <a:pt x="358" y="16443"/>
                    <a:pt x="1" y="18348"/>
                  </a:cubicBezTo>
                  <a:cubicBezTo>
                    <a:pt x="60" y="18503"/>
                    <a:pt x="132" y="18634"/>
                    <a:pt x="191" y="18789"/>
                  </a:cubicBezTo>
                  <a:cubicBezTo>
                    <a:pt x="513" y="16955"/>
                    <a:pt x="1084" y="15193"/>
                    <a:pt x="1691" y="13431"/>
                  </a:cubicBezTo>
                  <a:cubicBezTo>
                    <a:pt x="2477" y="11133"/>
                    <a:pt x="3120" y="8823"/>
                    <a:pt x="3191" y="6358"/>
                  </a:cubicBezTo>
                  <a:cubicBezTo>
                    <a:pt x="3263" y="4168"/>
                    <a:pt x="2930" y="2060"/>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422;p64">
              <a:extLst>
                <a:ext uri="{FF2B5EF4-FFF2-40B4-BE49-F238E27FC236}">
                  <a16:creationId xmlns:a16="http://schemas.microsoft.com/office/drawing/2014/main" id="{6E792E6D-4B9A-AEAB-36DC-B669D64A44AD}"/>
                </a:ext>
              </a:extLst>
            </p:cNvPr>
            <p:cNvSpPr/>
            <p:nvPr/>
          </p:nvSpPr>
          <p:spPr>
            <a:xfrm>
              <a:off x="432713" y="4084138"/>
              <a:ext cx="61625" cy="575100"/>
            </a:xfrm>
            <a:custGeom>
              <a:avLst/>
              <a:gdLst/>
              <a:ahLst/>
              <a:cxnLst/>
              <a:rect l="l" t="t" r="r" b="b"/>
              <a:pathLst>
                <a:path w="2465" h="23004" extrusionOk="0">
                  <a:moveTo>
                    <a:pt x="429" y="1"/>
                  </a:moveTo>
                  <a:cubicBezTo>
                    <a:pt x="369" y="84"/>
                    <a:pt x="298" y="191"/>
                    <a:pt x="238" y="287"/>
                  </a:cubicBezTo>
                  <a:cubicBezTo>
                    <a:pt x="226" y="298"/>
                    <a:pt x="226" y="310"/>
                    <a:pt x="203" y="322"/>
                  </a:cubicBezTo>
                  <a:cubicBezTo>
                    <a:pt x="953" y="2430"/>
                    <a:pt x="1846" y="4513"/>
                    <a:pt x="2024" y="6454"/>
                  </a:cubicBezTo>
                  <a:cubicBezTo>
                    <a:pt x="2310" y="9359"/>
                    <a:pt x="1572" y="12229"/>
                    <a:pt x="965" y="15015"/>
                  </a:cubicBezTo>
                  <a:cubicBezTo>
                    <a:pt x="417" y="17515"/>
                    <a:pt x="0" y="20015"/>
                    <a:pt x="12" y="22611"/>
                  </a:cubicBezTo>
                  <a:cubicBezTo>
                    <a:pt x="131" y="22742"/>
                    <a:pt x="250" y="22873"/>
                    <a:pt x="381" y="23004"/>
                  </a:cubicBezTo>
                  <a:cubicBezTo>
                    <a:pt x="346" y="20480"/>
                    <a:pt x="679" y="18003"/>
                    <a:pt x="1215" y="15550"/>
                  </a:cubicBezTo>
                  <a:cubicBezTo>
                    <a:pt x="1750" y="13062"/>
                    <a:pt x="2405" y="10562"/>
                    <a:pt x="2441" y="7990"/>
                  </a:cubicBezTo>
                  <a:cubicBezTo>
                    <a:pt x="2465" y="5466"/>
                    <a:pt x="1679" y="3204"/>
                    <a:pt x="786" y="918"/>
                  </a:cubicBezTo>
                  <a:cubicBezTo>
                    <a:pt x="667" y="608"/>
                    <a:pt x="548" y="310"/>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423;p64">
              <a:extLst>
                <a:ext uri="{FF2B5EF4-FFF2-40B4-BE49-F238E27FC236}">
                  <a16:creationId xmlns:a16="http://schemas.microsoft.com/office/drawing/2014/main" id="{CD67CDC1-C665-ED0D-BDE4-D548AD30083C}"/>
                </a:ext>
              </a:extLst>
            </p:cNvPr>
            <p:cNvSpPr/>
            <p:nvPr/>
          </p:nvSpPr>
          <p:spPr>
            <a:xfrm>
              <a:off x="450563" y="4024313"/>
              <a:ext cx="75925" cy="656950"/>
            </a:xfrm>
            <a:custGeom>
              <a:avLst/>
              <a:gdLst/>
              <a:ahLst/>
              <a:cxnLst/>
              <a:rect l="l" t="t" r="r" b="b"/>
              <a:pathLst>
                <a:path w="3037" h="26278" extrusionOk="0">
                  <a:moveTo>
                    <a:pt x="1751" y="1"/>
                  </a:moveTo>
                  <a:cubicBezTo>
                    <a:pt x="1667" y="84"/>
                    <a:pt x="1560" y="179"/>
                    <a:pt x="1465" y="263"/>
                  </a:cubicBezTo>
                  <a:cubicBezTo>
                    <a:pt x="2275" y="3418"/>
                    <a:pt x="2751" y="6668"/>
                    <a:pt x="2572" y="9942"/>
                  </a:cubicBezTo>
                  <a:cubicBezTo>
                    <a:pt x="2441" y="12705"/>
                    <a:pt x="1620" y="15181"/>
                    <a:pt x="894" y="17777"/>
                  </a:cubicBezTo>
                  <a:cubicBezTo>
                    <a:pt x="203" y="20253"/>
                    <a:pt x="1" y="22789"/>
                    <a:pt x="191" y="25385"/>
                  </a:cubicBezTo>
                  <a:cubicBezTo>
                    <a:pt x="203" y="25575"/>
                    <a:pt x="227" y="25790"/>
                    <a:pt x="239" y="25992"/>
                  </a:cubicBezTo>
                  <a:cubicBezTo>
                    <a:pt x="346" y="26099"/>
                    <a:pt x="441" y="26194"/>
                    <a:pt x="548" y="26278"/>
                  </a:cubicBezTo>
                  <a:cubicBezTo>
                    <a:pt x="536" y="26171"/>
                    <a:pt x="513" y="26051"/>
                    <a:pt x="513" y="25956"/>
                  </a:cubicBezTo>
                  <a:cubicBezTo>
                    <a:pt x="263" y="23218"/>
                    <a:pt x="441" y="20503"/>
                    <a:pt x="1167" y="17872"/>
                  </a:cubicBezTo>
                  <a:cubicBezTo>
                    <a:pt x="1858" y="15419"/>
                    <a:pt x="2644" y="13074"/>
                    <a:pt x="2846" y="10490"/>
                  </a:cubicBezTo>
                  <a:cubicBezTo>
                    <a:pt x="3037" y="7930"/>
                    <a:pt x="2810" y="5358"/>
                    <a:pt x="2358" y="2858"/>
                  </a:cubicBezTo>
                  <a:cubicBezTo>
                    <a:pt x="2203" y="1882"/>
                    <a:pt x="1989" y="929"/>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24;p64">
              <a:extLst>
                <a:ext uri="{FF2B5EF4-FFF2-40B4-BE49-F238E27FC236}">
                  <a16:creationId xmlns:a16="http://schemas.microsoft.com/office/drawing/2014/main" id="{56B0714E-FB2D-CEE3-EF05-C8FB8E230768}"/>
                </a:ext>
              </a:extLst>
            </p:cNvPr>
            <p:cNvSpPr/>
            <p:nvPr/>
          </p:nvSpPr>
          <p:spPr>
            <a:xfrm>
              <a:off x="501463" y="4012713"/>
              <a:ext cx="69675" cy="704575"/>
            </a:xfrm>
            <a:custGeom>
              <a:avLst/>
              <a:gdLst/>
              <a:ahLst/>
              <a:cxnLst/>
              <a:rect l="l" t="t" r="r" b="b"/>
              <a:pathLst>
                <a:path w="2787" h="28183" extrusionOk="0">
                  <a:moveTo>
                    <a:pt x="286" y="0"/>
                  </a:moveTo>
                  <a:cubicBezTo>
                    <a:pt x="179" y="84"/>
                    <a:pt x="96" y="155"/>
                    <a:pt x="1" y="250"/>
                  </a:cubicBezTo>
                  <a:cubicBezTo>
                    <a:pt x="965" y="3691"/>
                    <a:pt x="1941" y="7108"/>
                    <a:pt x="2239" y="10728"/>
                  </a:cubicBezTo>
                  <a:cubicBezTo>
                    <a:pt x="2453" y="13526"/>
                    <a:pt x="2144" y="16252"/>
                    <a:pt x="1548" y="18991"/>
                  </a:cubicBezTo>
                  <a:cubicBezTo>
                    <a:pt x="1013" y="21455"/>
                    <a:pt x="346" y="23896"/>
                    <a:pt x="96" y="26444"/>
                  </a:cubicBezTo>
                  <a:cubicBezTo>
                    <a:pt x="48" y="26932"/>
                    <a:pt x="12" y="27420"/>
                    <a:pt x="1" y="27920"/>
                  </a:cubicBezTo>
                  <a:cubicBezTo>
                    <a:pt x="132" y="28004"/>
                    <a:pt x="251" y="28099"/>
                    <a:pt x="393" y="28182"/>
                  </a:cubicBezTo>
                  <a:cubicBezTo>
                    <a:pt x="453" y="25003"/>
                    <a:pt x="1382" y="21729"/>
                    <a:pt x="2013" y="18693"/>
                  </a:cubicBezTo>
                  <a:cubicBezTo>
                    <a:pt x="2537" y="16157"/>
                    <a:pt x="2787" y="13621"/>
                    <a:pt x="2596" y="11025"/>
                  </a:cubicBezTo>
                  <a:cubicBezTo>
                    <a:pt x="2394" y="8418"/>
                    <a:pt x="1846" y="5882"/>
                    <a:pt x="1191" y="3370"/>
                  </a:cubicBezTo>
                  <a:cubicBezTo>
                    <a:pt x="894" y="2263"/>
                    <a:pt x="596" y="1131"/>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425;p64">
              <a:extLst>
                <a:ext uri="{FF2B5EF4-FFF2-40B4-BE49-F238E27FC236}">
                  <a16:creationId xmlns:a16="http://schemas.microsoft.com/office/drawing/2014/main" id="{F6D1BEBB-00AD-F768-F40D-4B155C520FB9}"/>
                </a:ext>
              </a:extLst>
            </p:cNvPr>
            <p:cNvSpPr/>
            <p:nvPr/>
          </p:nvSpPr>
          <p:spPr>
            <a:xfrm>
              <a:off x="528563" y="3984738"/>
              <a:ext cx="102700" cy="748925"/>
            </a:xfrm>
            <a:custGeom>
              <a:avLst/>
              <a:gdLst/>
              <a:ahLst/>
              <a:cxnLst/>
              <a:rect l="l" t="t" r="r" b="b"/>
              <a:pathLst>
                <a:path w="4108" h="29957" extrusionOk="0">
                  <a:moveTo>
                    <a:pt x="655" y="0"/>
                  </a:moveTo>
                  <a:cubicBezTo>
                    <a:pt x="524" y="95"/>
                    <a:pt x="393" y="179"/>
                    <a:pt x="274" y="286"/>
                  </a:cubicBezTo>
                  <a:cubicBezTo>
                    <a:pt x="1572" y="3108"/>
                    <a:pt x="3191" y="5822"/>
                    <a:pt x="3512" y="9025"/>
                  </a:cubicBezTo>
                  <a:cubicBezTo>
                    <a:pt x="4108" y="15073"/>
                    <a:pt x="1000" y="20610"/>
                    <a:pt x="226" y="26468"/>
                  </a:cubicBezTo>
                  <a:cubicBezTo>
                    <a:pt x="83" y="27551"/>
                    <a:pt x="0" y="28647"/>
                    <a:pt x="48" y="29766"/>
                  </a:cubicBezTo>
                  <a:cubicBezTo>
                    <a:pt x="155" y="29825"/>
                    <a:pt x="274" y="29897"/>
                    <a:pt x="381" y="29956"/>
                  </a:cubicBezTo>
                  <a:cubicBezTo>
                    <a:pt x="214" y="25968"/>
                    <a:pt x="1584" y="21919"/>
                    <a:pt x="2655" y="18086"/>
                  </a:cubicBezTo>
                  <a:cubicBezTo>
                    <a:pt x="3429" y="15347"/>
                    <a:pt x="4096" y="12478"/>
                    <a:pt x="3917" y="9573"/>
                  </a:cubicBezTo>
                  <a:cubicBezTo>
                    <a:pt x="3774" y="7061"/>
                    <a:pt x="2881" y="4798"/>
                    <a:pt x="1846" y="2608"/>
                  </a:cubicBezTo>
                  <a:cubicBezTo>
                    <a:pt x="1441" y="1727"/>
                    <a:pt x="1024" y="881"/>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426;p64">
              <a:extLst>
                <a:ext uri="{FF2B5EF4-FFF2-40B4-BE49-F238E27FC236}">
                  <a16:creationId xmlns:a16="http://schemas.microsoft.com/office/drawing/2014/main" id="{179D92E1-E58F-AED5-A3F6-4D54E88BA423}"/>
                </a:ext>
              </a:extLst>
            </p:cNvPr>
            <p:cNvSpPr/>
            <p:nvPr/>
          </p:nvSpPr>
          <p:spPr>
            <a:xfrm>
              <a:off x="586588" y="3949913"/>
              <a:ext cx="74750" cy="817075"/>
            </a:xfrm>
            <a:custGeom>
              <a:avLst/>
              <a:gdLst/>
              <a:ahLst/>
              <a:cxnLst/>
              <a:rect l="l" t="t" r="r" b="b"/>
              <a:pathLst>
                <a:path w="2990" h="32683" extrusionOk="0">
                  <a:moveTo>
                    <a:pt x="703" y="0"/>
                  </a:moveTo>
                  <a:cubicBezTo>
                    <a:pt x="632" y="24"/>
                    <a:pt x="572" y="72"/>
                    <a:pt x="489" y="95"/>
                  </a:cubicBezTo>
                  <a:cubicBezTo>
                    <a:pt x="1025" y="1322"/>
                    <a:pt x="1430" y="2619"/>
                    <a:pt x="1703" y="3989"/>
                  </a:cubicBezTo>
                  <a:cubicBezTo>
                    <a:pt x="2168" y="6489"/>
                    <a:pt x="2203" y="9061"/>
                    <a:pt x="2049" y="11585"/>
                  </a:cubicBezTo>
                  <a:cubicBezTo>
                    <a:pt x="1656" y="17181"/>
                    <a:pt x="239" y="22634"/>
                    <a:pt x="48" y="28254"/>
                  </a:cubicBezTo>
                  <a:cubicBezTo>
                    <a:pt x="1" y="29647"/>
                    <a:pt x="13" y="31075"/>
                    <a:pt x="167" y="32480"/>
                  </a:cubicBezTo>
                  <a:cubicBezTo>
                    <a:pt x="310" y="32564"/>
                    <a:pt x="453" y="32611"/>
                    <a:pt x="596" y="32683"/>
                  </a:cubicBezTo>
                  <a:cubicBezTo>
                    <a:pt x="453" y="31373"/>
                    <a:pt x="394" y="30028"/>
                    <a:pt x="417" y="28670"/>
                  </a:cubicBezTo>
                  <a:cubicBezTo>
                    <a:pt x="489" y="25789"/>
                    <a:pt x="894" y="22943"/>
                    <a:pt x="1322" y="20098"/>
                  </a:cubicBezTo>
                  <a:cubicBezTo>
                    <a:pt x="2132" y="14883"/>
                    <a:pt x="2989" y="9537"/>
                    <a:pt x="2001" y="4263"/>
                  </a:cubicBezTo>
                  <a:cubicBezTo>
                    <a:pt x="1715" y="2810"/>
                    <a:pt x="1299" y="1334"/>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427;p64">
              <a:extLst>
                <a:ext uri="{FF2B5EF4-FFF2-40B4-BE49-F238E27FC236}">
                  <a16:creationId xmlns:a16="http://schemas.microsoft.com/office/drawing/2014/main" id="{7F0A2DF2-035A-2043-226C-1A60BDE701A2}"/>
                </a:ext>
              </a:extLst>
            </p:cNvPr>
            <p:cNvSpPr/>
            <p:nvPr/>
          </p:nvSpPr>
          <p:spPr>
            <a:xfrm>
              <a:off x="606538" y="3933538"/>
              <a:ext cx="75025" cy="842375"/>
            </a:xfrm>
            <a:custGeom>
              <a:avLst/>
              <a:gdLst/>
              <a:ahLst/>
              <a:cxnLst/>
              <a:rect l="l" t="t" r="r" b="b"/>
              <a:pathLst>
                <a:path w="3001" h="33695" extrusionOk="0">
                  <a:moveTo>
                    <a:pt x="1370" y="0"/>
                  </a:moveTo>
                  <a:lnTo>
                    <a:pt x="1048" y="131"/>
                  </a:lnTo>
                  <a:cubicBezTo>
                    <a:pt x="1560" y="1870"/>
                    <a:pt x="2025" y="3632"/>
                    <a:pt x="2298" y="5441"/>
                  </a:cubicBezTo>
                  <a:cubicBezTo>
                    <a:pt x="2703" y="8168"/>
                    <a:pt x="2644" y="10871"/>
                    <a:pt x="2144" y="13609"/>
                  </a:cubicBezTo>
                  <a:cubicBezTo>
                    <a:pt x="1679" y="16086"/>
                    <a:pt x="1013" y="18514"/>
                    <a:pt x="608" y="20991"/>
                  </a:cubicBezTo>
                  <a:cubicBezTo>
                    <a:pt x="191" y="23515"/>
                    <a:pt x="0" y="26051"/>
                    <a:pt x="12" y="28611"/>
                  </a:cubicBezTo>
                  <a:cubicBezTo>
                    <a:pt x="24" y="30254"/>
                    <a:pt x="96" y="31921"/>
                    <a:pt x="298" y="33576"/>
                  </a:cubicBezTo>
                  <a:cubicBezTo>
                    <a:pt x="381" y="33612"/>
                    <a:pt x="477" y="33647"/>
                    <a:pt x="572" y="33695"/>
                  </a:cubicBezTo>
                  <a:cubicBezTo>
                    <a:pt x="143" y="29432"/>
                    <a:pt x="143" y="25218"/>
                    <a:pt x="870" y="20931"/>
                  </a:cubicBezTo>
                  <a:cubicBezTo>
                    <a:pt x="1310" y="18455"/>
                    <a:pt x="1989" y="16038"/>
                    <a:pt x="2453" y="13573"/>
                  </a:cubicBezTo>
                  <a:cubicBezTo>
                    <a:pt x="2894" y="11144"/>
                    <a:pt x="3001" y="8704"/>
                    <a:pt x="2703" y="6227"/>
                  </a:cubicBezTo>
                  <a:cubicBezTo>
                    <a:pt x="2453" y="4132"/>
                    <a:pt x="1965" y="2024"/>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428;p64">
              <a:extLst>
                <a:ext uri="{FF2B5EF4-FFF2-40B4-BE49-F238E27FC236}">
                  <a16:creationId xmlns:a16="http://schemas.microsoft.com/office/drawing/2014/main" id="{4F638FE2-DB26-B862-D3D1-349D83DB52D2}"/>
                </a:ext>
              </a:extLst>
            </p:cNvPr>
            <p:cNvSpPr/>
            <p:nvPr/>
          </p:nvSpPr>
          <p:spPr>
            <a:xfrm>
              <a:off x="614863" y="3924013"/>
              <a:ext cx="96775" cy="858150"/>
            </a:xfrm>
            <a:custGeom>
              <a:avLst/>
              <a:gdLst/>
              <a:ahLst/>
              <a:cxnLst/>
              <a:rect l="l" t="t" r="r" b="b"/>
              <a:pathLst>
                <a:path w="3871" h="34326" extrusionOk="0">
                  <a:moveTo>
                    <a:pt x="1882" y="0"/>
                  </a:moveTo>
                  <a:cubicBezTo>
                    <a:pt x="1823" y="36"/>
                    <a:pt x="1763" y="48"/>
                    <a:pt x="1703" y="72"/>
                  </a:cubicBezTo>
                  <a:cubicBezTo>
                    <a:pt x="3275" y="4287"/>
                    <a:pt x="3870" y="8930"/>
                    <a:pt x="3144" y="13490"/>
                  </a:cubicBezTo>
                  <a:cubicBezTo>
                    <a:pt x="2704" y="16217"/>
                    <a:pt x="1787" y="18788"/>
                    <a:pt x="1096" y="21431"/>
                  </a:cubicBezTo>
                  <a:cubicBezTo>
                    <a:pt x="418" y="23908"/>
                    <a:pt x="1" y="26432"/>
                    <a:pt x="25" y="29028"/>
                  </a:cubicBezTo>
                  <a:cubicBezTo>
                    <a:pt x="37" y="30766"/>
                    <a:pt x="215" y="32504"/>
                    <a:pt x="572" y="34195"/>
                  </a:cubicBezTo>
                  <a:cubicBezTo>
                    <a:pt x="691" y="34231"/>
                    <a:pt x="799" y="34278"/>
                    <a:pt x="918" y="34326"/>
                  </a:cubicBezTo>
                  <a:cubicBezTo>
                    <a:pt x="1" y="30004"/>
                    <a:pt x="251" y="25587"/>
                    <a:pt x="1442" y="21241"/>
                  </a:cubicBezTo>
                  <a:cubicBezTo>
                    <a:pt x="2180" y="18622"/>
                    <a:pt x="3049" y="16026"/>
                    <a:pt x="3466" y="13311"/>
                  </a:cubicBezTo>
                  <a:cubicBezTo>
                    <a:pt x="3823" y="10918"/>
                    <a:pt x="3847" y="8454"/>
                    <a:pt x="3513" y="6061"/>
                  </a:cubicBezTo>
                  <a:cubicBezTo>
                    <a:pt x="3227" y="3965"/>
                    <a:pt x="2692" y="1905"/>
                    <a:pt x="1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429;p64">
              <a:extLst>
                <a:ext uri="{FF2B5EF4-FFF2-40B4-BE49-F238E27FC236}">
                  <a16:creationId xmlns:a16="http://schemas.microsoft.com/office/drawing/2014/main" id="{1F173E80-4EEE-8538-4106-D5ECC73DFDD4}"/>
                </a:ext>
              </a:extLst>
            </p:cNvPr>
            <p:cNvSpPr/>
            <p:nvPr/>
          </p:nvSpPr>
          <p:spPr>
            <a:xfrm>
              <a:off x="674413" y="3913888"/>
              <a:ext cx="61625" cy="889725"/>
            </a:xfrm>
            <a:custGeom>
              <a:avLst/>
              <a:gdLst/>
              <a:ahLst/>
              <a:cxnLst/>
              <a:rect l="l" t="t" r="r" b="b"/>
              <a:pathLst>
                <a:path w="2465" h="35589" extrusionOk="0">
                  <a:moveTo>
                    <a:pt x="584" y="0"/>
                  </a:moveTo>
                  <a:cubicBezTo>
                    <a:pt x="476" y="36"/>
                    <a:pt x="393" y="60"/>
                    <a:pt x="286" y="108"/>
                  </a:cubicBezTo>
                  <a:cubicBezTo>
                    <a:pt x="1667" y="4739"/>
                    <a:pt x="2465" y="9775"/>
                    <a:pt x="1810" y="14562"/>
                  </a:cubicBezTo>
                  <a:cubicBezTo>
                    <a:pt x="1429" y="17300"/>
                    <a:pt x="619" y="19920"/>
                    <a:pt x="286" y="22658"/>
                  </a:cubicBezTo>
                  <a:cubicBezTo>
                    <a:pt x="0" y="25051"/>
                    <a:pt x="0" y="27492"/>
                    <a:pt x="286" y="29897"/>
                  </a:cubicBezTo>
                  <a:cubicBezTo>
                    <a:pt x="524" y="31814"/>
                    <a:pt x="917" y="33719"/>
                    <a:pt x="1524" y="35541"/>
                  </a:cubicBezTo>
                  <a:lnTo>
                    <a:pt x="1834" y="35588"/>
                  </a:lnTo>
                  <a:cubicBezTo>
                    <a:pt x="536" y="31338"/>
                    <a:pt x="12" y="26885"/>
                    <a:pt x="631" y="22360"/>
                  </a:cubicBezTo>
                  <a:cubicBezTo>
                    <a:pt x="988" y="19705"/>
                    <a:pt x="1762" y="17169"/>
                    <a:pt x="2119" y="14514"/>
                  </a:cubicBezTo>
                  <a:cubicBezTo>
                    <a:pt x="2453" y="11930"/>
                    <a:pt x="2369" y="9287"/>
                    <a:pt x="2012" y="6704"/>
                  </a:cubicBezTo>
                  <a:cubicBezTo>
                    <a:pt x="1715" y="4430"/>
                    <a:pt x="1226" y="2191"/>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430;p64">
              <a:extLst>
                <a:ext uri="{FF2B5EF4-FFF2-40B4-BE49-F238E27FC236}">
                  <a16:creationId xmlns:a16="http://schemas.microsoft.com/office/drawing/2014/main" id="{A5EFAC30-D7E6-81B3-6250-1EE4FCB5F3F5}"/>
                </a:ext>
              </a:extLst>
            </p:cNvPr>
            <p:cNvSpPr/>
            <p:nvPr/>
          </p:nvSpPr>
          <p:spPr>
            <a:xfrm>
              <a:off x="699713" y="3901688"/>
              <a:ext cx="85450" cy="904600"/>
            </a:xfrm>
            <a:custGeom>
              <a:avLst/>
              <a:gdLst/>
              <a:ahLst/>
              <a:cxnLst/>
              <a:rect l="l" t="t" r="r" b="b"/>
              <a:pathLst>
                <a:path w="3418" h="36184" extrusionOk="0">
                  <a:moveTo>
                    <a:pt x="1346" y="0"/>
                  </a:moveTo>
                  <a:cubicBezTo>
                    <a:pt x="1298" y="12"/>
                    <a:pt x="1250" y="36"/>
                    <a:pt x="1191" y="36"/>
                  </a:cubicBezTo>
                  <a:cubicBezTo>
                    <a:pt x="2917" y="5037"/>
                    <a:pt x="3405" y="10442"/>
                    <a:pt x="2560" y="15717"/>
                  </a:cubicBezTo>
                  <a:cubicBezTo>
                    <a:pt x="1727" y="20836"/>
                    <a:pt x="0" y="25837"/>
                    <a:pt x="322" y="31123"/>
                  </a:cubicBezTo>
                  <a:cubicBezTo>
                    <a:pt x="417" y="32850"/>
                    <a:pt x="750" y="34576"/>
                    <a:pt x="1369" y="36160"/>
                  </a:cubicBezTo>
                  <a:cubicBezTo>
                    <a:pt x="1488" y="36171"/>
                    <a:pt x="1607" y="36183"/>
                    <a:pt x="1727" y="36183"/>
                  </a:cubicBezTo>
                  <a:cubicBezTo>
                    <a:pt x="95" y="32254"/>
                    <a:pt x="464" y="27694"/>
                    <a:pt x="1298" y="23491"/>
                  </a:cubicBezTo>
                  <a:cubicBezTo>
                    <a:pt x="1834" y="20789"/>
                    <a:pt x="2536" y="18110"/>
                    <a:pt x="2941" y="15395"/>
                  </a:cubicBezTo>
                  <a:cubicBezTo>
                    <a:pt x="3334" y="12752"/>
                    <a:pt x="3417" y="10097"/>
                    <a:pt x="3131" y="7442"/>
                  </a:cubicBezTo>
                  <a:cubicBezTo>
                    <a:pt x="2858" y="4870"/>
                    <a:pt x="2250" y="2382"/>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431;p64">
              <a:extLst>
                <a:ext uri="{FF2B5EF4-FFF2-40B4-BE49-F238E27FC236}">
                  <a16:creationId xmlns:a16="http://schemas.microsoft.com/office/drawing/2014/main" id="{FD074FF1-D3BE-0C77-542E-FFAD88AE194C}"/>
                </a:ext>
              </a:extLst>
            </p:cNvPr>
            <p:cNvSpPr/>
            <p:nvPr/>
          </p:nvSpPr>
          <p:spPr>
            <a:xfrm>
              <a:off x="740488" y="3893638"/>
              <a:ext cx="74125" cy="910850"/>
            </a:xfrm>
            <a:custGeom>
              <a:avLst/>
              <a:gdLst/>
              <a:ahLst/>
              <a:cxnLst/>
              <a:rect l="l" t="t" r="r" b="b"/>
              <a:pathLst>
                <a:path w="2965" h="36434" extrusionOk="0">
                  <a:moveTo>
                    <a:pt x="1262" y="1"/>
                  </a:moveTo>
                  <a:cubicBezTo>
                    <a:pt x="1155" y="13"/>
                    <a:pt x="1072" y="25"/>
                    <a:pt x="965" y="60"/>
                  </a:cubicBezTo>
                  <a:cubicBezTo>
                    <a:pt x="2620" y="5085"/>
                    <a:pt x="2965" y="10407"/>
                    <a:pt x="1751" y="15634"/>
                  </a:cubicBezTo>
                  <a:cubicBezTo>
                    <a:pt x="1155" y="18182"/>
                    <a:pt x="441" y="20658"/>
                    <a:pt x="215" y="23278"/>
                  </a:cubicBezTo>
                  <a:cubicBezTo>
                    <a:pt x="0" y="25730"/>
                    <a:pt x="84" y="28219"/>
                    <a:pt x="488" y="30659"/>
                  </a:cubicBezTo>
                  <a:cubicBezTo>
                    <a:pt x="798" y="32612"/>
                    <a:pt x="1310" y="34588"/>
                    <a:pt x="2048" y="36434"/>
                  </a:cubicBezTo>
                  <a:cubicBezTo>
                    <a:pt x="2143" y="36410"/>
                    <a:pt x="2227" y="36410"/>
                    <a:pt x="2322" y="36398"/>
                  </a:cubicBezTo>
                  <a:cubicBezTo>
                    <a:pt x="846" y="32267"/>
                    <a:pt x="119" y="27945"/>
                    <a:pt x="500" y="23408"/>
                  </a:cubicBezTo>
                  <a:cubicBezTo>
                    <a:pt x="738" y="20622"/>
                    <a:pt x="1548" y="18015"/>
                    <a:pt x="2143" y="15312"/>
                  </a:cubicBezTo>
                  <a:cubicBezTo>
                    <a:pt x="2691" y="12836"/>
                    <a:pt x="2917" y="10276"/>
                    <a:pt x="2774" y="7740"/>
                  </a:cubicBezTo>
                  <a:cubicBezTo>
                    <a:pt x="2643" y="5097"/>
                    <a:pt x="2155" y="2454"/>
                    <a:pt x="1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432;p64">
              <a:extLst>
                <a:ext uri="{FF2B5EF4-FFF2-40B4-BE49-F238E27FC236}">
                  <a16:creationId xmlns:a16="http://schemas.microsoft.com/office/drawing/2014/main" id="{6B7B8860-30FD-8A2A-86DE-6657CD41C4D6}"/>
                </a:ext>
              </a:extLst>
            </p:cNvPr>
            <p:cNvSpPr/>
            <p:nvPr/>
          </p:nvSpPr>
          <p:spPr>
            <a:xfrm>
              <a:off x="778588" y="3891863"/>
              <a:ext cx="91100" cy="900425"/>
            </a:xfrm>
            <a:custGeom>
              <a:avLst/>
              <a:gdLst/>
              <a:ahLst/>
              <a:cxnLst/>
              <a:rect l="l" t="t" r="r" b="b"/>
              <a:pathLst>
                <a:path w="3644" h="36017" extrusionOk="0">
                  <a:moveTo>
                    <a:pt x="155" y="0"/>
                  </a:moveTo>
                  <a:cubicBezTo>
                    <a:pt x="107" y="12"/>
                    <a:pt x="48" y="12"/>
                    <a:pt x="0" y="24"/>
                  </a:cubicBezTo>
                  <a:cubicBezTo>
                    <a:pt x="1703" y="4668"/>
                    <a:pt x="2310" y="9704"/>
                    <a:pt x="1715" y="14681"/>
                  </a:cubicBezTo>
                  <a:cubicBezTo>
                    <a:pt x="1417" y="17217"/>
                    <a:pt x="881" y="19717"/>
                    <a:pt x="619" y="22241"/>
                  </a:cubicBezTo>
                  <a:cubicBezTo>
                    <a:pt x="381" y="24563"/>
                    <a:pt x="417" y="26908"/>
                    <a:pt x="834" y="29194"/>
                  </a:cubicBezTo>
                  <a:cubicBezTo>
                    <a:pt x="1286" y="31611"/>
                    <a:pt x="2108" y="33945"/>
                    <a:pt x="3310" y="36017"/>
                  </a:cubicBezTo>
                  <a:cubicBezTo>
                    <a:pt x="3429" y="35981"/>
                    <a:pt x="3525" y="35957"/>
                    <a:pt x="3644" y="35921"/>
                  </a:cubicBezTo>
                  <a:cubicBezTo>
                    <a:pt x="1381" y="31754"/>
                    <a:pt x="453" y="27099"/>
                    <a:pt x="953" y="22241"/>
                  </a:cubicBezTo>
                  <a:cubicBezTo>
                    <a:pt x="1227" y="19669"/>
                    <a:pt x="1774" y="17145"/>
                    <a:pt x="2072" y="14562"/>
                  </a:cubicBezTo>
                  <a:cubicBezTo>
                    <a:pt x="2334" y="12204"/>
                    <a:pt x="2358" y="9775"/>
                    <a:pt x="2060" y="7406"/>
                  </a:cubicBezTo>
                  <a:cubicBezTo>
                    <a:pt x="1751" y="4846"/>
                    <a:pt x="1108" y="2346"/>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433;p64">
              <a:extLst>
                <a:ext uri="{FF2B5EF4-FFF2-40B4-BE49-F238E27FC236}">
                  <a16:creationId xmlns:a16="http://schemas.microsoft.com/office/drawing/2014/main" id="{FAFEEC4E-BDB6-513B-BFD7-C47967E3BA82}"/>
                </a:ext>
              </a:extLst>
            </p:cNvPr>
            <p:cNvSpPr/>
            <p:nvPr/>
          </p:nvSpPr>
          <p:spPr>
            <a:xfrm>
              <a:off x="813713" y="3887688"/>
              <a:ext cx="92300" cy="893000"/>
            </a:xfrm>
            <a:custGeom>
              <a:avLst/>
              <a:gdLst/>
              <a:ahLst/>
              <a:cxnLst/>
              <a:rect l="l" t="t" r="r" b="b"/>
              <a:pathLst>
                <a:path w="3692" h="35720" extrusionOk="0">
                  <a:moveTo>
                    <a:pt x="250" y="1"/>
                  </a:moveTo>
                  <a:cubicBezTo>
                    <a:pt x="167" y="13"/>
                    <a:pt x="72" y="13"/>
                    <a:pt x="0" y="25"/>
                  </a:cubicBezTo>
                  <a:cubicBezTo>
                    <a:pt x="524" y="2465"/>
                    <a:pt x="1250" y="4823"/>
                    <a:pt x="1631" y="7311"/>
                  </a:cubicBezTo>
                  <a:cubicBezTo>
                    <a:pt x="2036" y="9942"/>
                    <a:pt x="2143" y="12621"/>
                    <a:pt x="1929" y="15324"/>
                  </a:cubicBezTo>
                  <a:cubicBezTo>
                    <a:pt x="1548" y="20003"/>
                    <a:pt x="822" y="24611"/>
                    <a:pt x="1477" y="29314"/>
                  </a:cubicBezTo>
                  <a:cubicBezTo>
                    <a:pt x="1786" y="31552"/>
                    <a:pt x="2393" y="33814"/>
                    <a:pt x="3513" y="35719"/>
                  </a:cubicBezTo>
                  <a:cubicBezTo>
                    <a:pt x="3572" y="35696"/>
                    <a:pt x="3632" y="35672"/>
                    <a:pt x="3691" y="35660"/>
                  </a:cubicBezTo>
                  <a:cubicBezTo>
                    <a:pt x="1774" y="31671"/>
                    <a:pt x="1310" y="27325"/>
                    <a:pt x="1512" y="22825"/>
                  </a:cubicBezTo>
                  <a:cubicBezTo>
                    <a:pt x="1631" y="20420"/>
                    <a:pt x="1965" y="18039"/>
                    <a:pt x="2167" y="15645"/>
                  </a:cubicBezTo>
                  <a:cubicBezTo>
                    <a:pt x="2381" y="13157"/>
                    <a:pt x="2346" y="10681"/>
                    <a:pt x="2024" y="8216"/>
                  </a:cubicBezTo>
                  <a:cubicBezTo>
                    <a:pt x="1667" y="5489"/>
                    <a:pt x="1131" y="2584"/>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434;p64">
              <a:extLst>
                <a:ext uri="{FF2B5EF4-FFF2-40B4-BE49-F238E27FC236}">
                  <a16:creationId xmlns:a16="http://schemas.microsoft.com/office/drawing/2014/main" id="{30F6275E-18C2-1BB1-AE00-E473A19BB362}"/>
                </a:ext>
              </a:extLst>
            </p:cNvPr>
            <p:cNvSpPr/>
            <p:nvPr/>
          </p:nvSpPr>
          <p:spPr>
            <a:xfrm>
              <a:off x="826988" y="3887088"/>
              <a:ext cx="150150" cy="864125"/>
            </a:xfrm>
            <a:custGeom>
              <a:avLst/>
              <a:gdLst/>
              <a:ahLst/>
              <a:cxnLst/>
              <a:rect l="l" t="t" r="r" b="b"/>
              <a:pathLst>
                <a:path w="6006" h="34565" extrusionOk="0">
                  <a:moveTo>
                    <a:pt x="68" y="0"/>
                  </a:moveTo>
                  <a:cubicBezTo>
                    <a:pt x="37" y="0"/>
                    <a:pt x="0" y="42"/>
                    <a:pt x="17" y="84"/>
                  </a:cubicBezTo>
                  <a:cubicBezTo>
                    <a:pt x="4422" y="8788"/>
                    <a:pt x="196" y="19134"/>
                    <a:pt x="3446" y="28147"/>
                  </a:cubicBezTo>
                  <a:cubicBezTo>
                    <a:pt x="4220" y="30290"/>
                    <a:pt x="5244" y="32314"/>
                    <a:pt x="5720" y="34565"/>
                  </a:cubicBezTo>
                  <a:cubicBezTo>
                    <a:pt x="5803" y="34517"/>
                    <a:pt x="5899" y="34458"/>
                    <a:pt x="6006" y="34422"/>
                  </a:cubicBezTo>
                  <a:cubicBezTo>
                    <a:pt x="5649" y="32600"/>
                    <a:pt x="4887" y="30921"/>
                    <a:pt x="4196" y="29207"/>
                  </a:cubicBezTo>
                  <a:cubicBezTo>
                    <a:pt x="3220" y="26802"/>
                    <a:pt x="2672" y="24313"/>
                    <a:pt x="2470" y="21682"/>
                  </a:cubicBezTo>
                  <a:cubicBezTo>
                    <a:pt x="2136" y="16812"/>
                    <a:pt x="2755" y="11919"/>
                    <a:pt x="2184" y="7061"/>
                  </a:cubicBezTo>
                  <a:cubicBezTo>
                    <a:pt x="1910" y="4573"/>
                    <a:pt x="1291" y="2156"/>
                    <a:pt x="100" y="25"/>
                  </a:cubicBezTo>
                  <a:cubicBezTo>
                    <a:pt x="93" y="7"/>
                    <a:pt x="81"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435;p64">
              <a:extLst>
                <a:ext uri="{FF2B5EF4-FFF2-40B4-BE49-F238E27FC236}">
                  <a16:creationId xmlns:a16="http://schemas.microsoft.com/office/drawing/2014/main" id="{4B9AB49F-6504-8AC0-8399-CF45895925CA}"/>
                </a:ext>
              </a:extLst>
            </p:cNvPr>
            <p:cNvSpPr/>
            <p:nvPr/>
          </p:nvSpPr>
          <p:spPr>
            <a:xfrm>
              <a:off x="887813" y="3883813"/>
              <a:ext cx="109575" cy="854300"/>
            </a:xfrm>
            <a:custGeom>
              <a:avLst/>
              <a:gdLst/>
              <a:ahLst/>
              <a:cxnLst/>
              <a:rect l="l" t="t" r="r" b="b"/>
              <a:pathLst>
                <a:path w="4383" h="34172" extrusionOk="0">
                  <a:moveTo>
                    <a:pt x="299" y="1"/>
                  </a:moveTo>
                  <a:lnTo>
                    <a:pt x="299" y="1"/>
                  </a:lnTo>
                  <a:cubicBezTo>
                    <a:pt x="1382" y="4692"/>
                    <a:pt x="894" y="9466"/>
                    <a:pt x="513" y="14241"/>
                  </a:cubicBezTo>
                  <a:cubicBezTo>
                    <a:pt x="179" y="18646"/>
                    <a:pt x="1" y="23349"/>
                    <a:pt x="1561" y="27516"/>
                  </a:cubicBezTo>
                  <a:cubicBezTo>
                    <a:pt x="2406" y="29778"/>
                    <a:pt x="3763" y="31755"/>
                    <a:pt x="4240" y="34172"/>
                  </a:cubicBezTo>
                  <a:cubicBezTo>
                    <a:pt x="4287" y="34148"/>
                    <a:pt x="4347" y="34112"/>
                    <a:pt x="4382" y="34088"/>
                  </a:cubicBezTo>
                  <a:cubicBezTo>
                    <a:pt x="4144" y="32160"/>
                    <a:pt x="3156" y="30493"/>
                    <a:pt x="2382" y="28802"/>
                  </a:cubicBezTo>
                  <a:cubicBezTo>
                    <a:pt x="1370" y="26611"/>
                    <a:pt x="834" y="24242"/>
                    <a:pt x="656" y="21789"/>
                  </a:cubicBezTo>
                  <a:cubicBezTo>
                    <a:pt x="275" y="16955"/>
                    <a:pt x="1144" y="12133"/>
                    <a:pt x="1251" y="7311"/>
                  </a:cubicBezTo>
                  <a:cubicBezTo>
                    <a:pt x="1311" y="4871"/>
                    <a:pt x="1168" y="2382"/>
                    <a:pt x="572" y="13"/>
                  </a:cubicBezTo>
                  <a:cubicBezTo>
                    <a:pt x="489" y="13"/>
                    <a:pt x="382" y="13"/>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436;p64">
              <a:extLst>
                <a:ext uri="{FF2B5EF4-FFF2-40B4-BE49-F238E27FC236}">
                  <a16:creationId xmlns:a16="http://schemas.microsoft.com/office/drawing/2014/main" id="{639DF4BB-1768-5A84-373B-0D341C55060E}"/>
                </a:ext>
              </a:extLst>
            </p:cNvPr>
            <p:cNvSpPr/>
            <p:nvPr/>
          </p:nvSpPr>
          <p:spPr>
            <a:xfrm>
              <a:off x="908063" y="3885013"/>
              <a:ext cx="114325" cy="840600"/>
            </a:xfrm>
            <a:custGeom>
              <a:avLst/>
              <a:gdLst/>
              <a:ahLst/>
              <a:cxnLst/>
              <a:rect l="l" t="t" r="r" b="b"/>
              <a:pathLst>
                <a:path w="4573" h="33624" extrusionOk="0">
                  <a:moveTo>
                    <a:pt x="393" y="1"/>
                  </a:moveTo>
                  <a:lnTo>
                    <a:pt x="393" y="1"/>
                  </a:lnTo>
                  <a:cubicBezTo>
                    <a:pt x="822" y="2560"/>
                    <a:pt x="1072" y="5156"/>
                    <a:pt x="1096" y="7775"/>
                  </a:cubicBezTo>
                  <a:cubicBezTo>
                    <a:pt x="1108" y="10335"/>
                    <a:pt x="834" y="12847"/>
                    <a:pt x="536" y="15383"/>
                  </a:cubicBezTo>
                  <a:cubicBezTo>
                    <a:pt x="251" y="17836"/>
                    <a:pt x="1" y="20348"/>
                    <a:pt x="417" y="22789"/>
                  </a:cubicBezTo>
                  <a:cubicBezTo>
                    <a:pt x="774" y="24825"/>
                    <a:pt x="1655" y="26670"/>
                    <a:pt x="2489" y="28504"/>
                  </a:cubicBezTo>
                  <a:cubicBezTo>
                    <a:pt x="3251" y="30135"/>
                    <a:pt x="3989" y="31826"/>
                    <a:pt x="4251" y="33624"/>
                  </a:cubicBezTo>
                  <a:cubicBezTo>
                    <a:pt x="4346" y="33552"/>
                    <a:pt x="4465" y="33469"/>
                    <a:pt x="4573" y="33409"/>
                  </a:cubicBezTo>
                  <a:cubicBezTo>
                    <a:pt x="4072" y="30040"/>
                    <a:pt x="1894" y="27135"/>
                    <a:pt x="1001" y="23873"/>
                  </a:cubicBezTo>
                  <a:cubicBezTo>
                    <a:pt x="322" y="21360"/>
                    <a:pt x="477" y="18693"/>
                    <a:pt x="763" y="16122"/>
                  </a:cubicBezTo>
                  <a:cubicBezTo>
                    <a:pt x="1048" y="13526"/>
                    <a:pt x="1358" y="10966"/>
                    <a:pt x="1358" y="8371"/>
                  </a:cubicBezTo>
                  <a:cubicBezTo>
                    <a:pt x="1358" y="5549"/>
                    <a:pt x="1072" y="2751"/>
                    <a:pt x="536" y="12"/>
                  </a:cubicBezTo>
                  <a:cubicBezTo>
                    <a:pt x="501" y="12"/>
                    <a:pt x="441" y="12"/>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437;p64">
              <a:extLst>
                <a:ext uri="{FF2B5EF4-FFF2-40B4-BE49-F238E27FC236}">
                  <a16:creationId xmlns:a16="http://schemas.microsoft.com/office/drawing/2014/main" id="{E990D202-21CC-7C1B-E2D2-2245D03E1355}"/>
                </a:ext>
              </a:extLst>
            </p:cNvPr>
            <p:cNvSpPr/>
            <p:nvPr/>
          </p:nvSpPr>
          <p:spPr>
            <a:xfrm>
              <a:off x="958963" y="3890963"/>
              <a:ext cx="116700" cy="817400"/>
            </a:xfrm>
            <a:custGeom>
              <a:avLst/>
              <a:gdLst/>
              <a:ahLst/>
              <a:cxnLst/>
              <a:rect l="l" t="t" r="r" b="b"/>
              <a:pathLst>
                <a:path w="4668" h="32696" extrusionOk="0">
                  <a:moveTo>
                    <a:pt x="429" y="1"/>
                  </a:moveTo>
                  <a:cubicBezTo>
                    <a:pt x="322" y="13"/>
                    <a:pt x="251" y="132"/>
                    <a:pt x="286" y="251"/>
                  </a:cubicBezTo>
                  <a:cubicBezTo>
                    <a:pt x="2513" y="5894"/>
                    <a:pt x="560" y="12014"/>
                    <a:pt x="262" y="17824"/>
                  </a:cubicBezTo>
                  <a:cubicBezTo>
                    <a:pt x="0" y="22813"/>
                    <a:pt x="893" y="28349"/>
                    <a:pt x="3227" y="32695"/>
                  </a:cubicBezTo>
                  <a:cubicBezTo>
                    <a:pt x="3287" y="32659"/>
                    <a:pt x="3346" y="32624"/>
                    <a:pt x="3382" y="32576"/>
                  </a:cubicBezTo>
                  <a:cubicBezTo>
                    <a:pt x="2382" y="30195"/>
                    <a:pt x="1524" y="27814"/>
                    <a:pt x="1036" y="25230"/>
                  </a:cubicBezTo>
                  <a:cubicBezTo>
                    <a:pt x="512" y="22408"/>
                    <a:pt x="381" y="19539"/>
                    <a:pt x="620" y="16669"/>
                  </a:cubicBezTo>
                  <a:cubicBezTo>
                    <a:pt x="905" y="13300"/>
                    <a:pt x="1596" y="9835"/>
                    <a:pt x="1620" y="6430"/>
                  </a:cubicBezTo>
                  <a:cubicBezTo>
                    <a:pt x="1679" y="7275"/>
                    <a:pt x="1715" y="8121"/>
                    <a:pt x="1751" y="8978"/>
                  </a:cubicBezTo>
                  <a:cubicBezTo>
                    <a:pt x="1810" y="11800"/>
                    <a:pt x="1632" y="14622"/>
                    <a:pt x="1298" y="17431"/>
                  </a:cubicBezTo>
                  <a:cubicBezTo>
                    <a:pt x="989" y="20075"/>
                    <a:pt x="822" y="22658"/>
                    <a:pt x="1513" y="25254"/>
                  </a:cubicBezTo>
                  <a:cubicBezTo>
                    <a:pt x="2108" y="27564"/>
                    <a:pt x="3132" y="29861"/>
                    <a:pt x="4382" y="31826"/>
                  </a:cubicBezTo>
                  <a:cubicBezTo>
                    <a:pt x="4477" y="31743"/>
                    <a:pt x="4572" y="31671"/>
                    <a:pt x="4668" y="31588"/>
                  </a:cubicBezTo>
                  <a:cubicBezTo>
                    <a:pt x="3537" y="29421"/>
                    <a:pt x="2394" y="27337"/>
                    <a:pt x="1798" y="24897"/>
                  </a:cubicBezTo>
                  <a:cubicBezTo>
                    <a:pt x="1108" y="22099"/>
                    <a:pt x="1453" y="19384"/>
                    <a:pt x="1751" y="16550"/>
                  </a:cubicBezTo>
                  <a:cubicBezTo>
                    <a:pt x="2048" y="13752"/>
                    <a:pt x="2156" y="10907"/>
                    <a:pt x="2036" y="8097"/>
                  </a:cubicBezTo>
                  <a:cubicBezTo>
                    <a:pt x="1917" y="5454"/>
                    <a:pt x="1691" y="2680"/>
                    <a:pt x="1084" y="108"/>
                  </a:cubicBezTo>
                  <a:cubicBezTo>
                    <a:pt x="1024" y="84"/>
                    <a:pt x="965" y="72"/>
                    <a:pt x="882" y="72"/>
                  </a:cubicBezTo>
                  <a:cubicBezTo>
                    <a:pt x="965" y="667"/>
                    <a:pt x="1048" y="1275"/>
                    <a:pt x="1120" y="1870"/>
                  </a:cubicBezTo>
                  <a:cubicBezTo>
                    <a:pt x="977" y="1263"/>
                    <a:pt x="786" y="667"/>
                    <a:pt x="560" y="72"/>
                  </a:cubicBezTo>
                  <a:cubicBezTo>
                    <a:pt x="548" y="48"/>
                    <a:pt x="524" y="13"/>
                    <a:pt x="512" y="13"/>
                  </a:cubicBezTo>
                  <a:cubicBezTo>
                    <a:pt x="489" y="13"/>
                    <a:pt x="453"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438;p64">
              <a:extLst>
                <a:ext uri="{FF2B5EF4-FFF2-40B4-BE49-F238E27FC236}">
                  <a16:creationId xmlns:a16="http://schemas.microsoft.com/office/drawing/2014/main" id="{8E77A3EF-3889-05EF-6018-3550D8061D36}"/>
                </a:ext>
              </a:extLst>
            </p:cNvPr>
            <p:cNvSpPr/>
            <p:nvPr/>
          </p:nvSpPr>
          <p:spPr>
            <a:xfrm>
              <a:off x="1000338" y="3897213"/>
              <a:ext cx="101225" cy="765000"/>
            </a:xfrm>
            <a:custGeom>
              <a:avLst/>
              <a:gdLst/>
              <a:ahLst/>
              <a:cxnLst/>
              <a:rect l="l" t="t" r="r" b="b"/>
              <a:pathLst>
                <a:path w="4049" h="30600" extrusionOk="0">
                  <a:moveTo>
                    <a:pt x="0" y="1"/>
                  </a:moveTo>
                  <a:cubicBezTo>
                    <a:pt x="2679" y="4751"/>
                    <a:pt x="1477" y="10704"/>
                    <a:pt x="1227" y="15991"/>
                  </a:cubicBezTo>
                  <a:cubicBezTo>
                    <a:pt x="989" y="20956"/>
                    <a:pt x="1941" y="26075"/>
                    <a:pt x="3846" y="30600"/>
                  </a:cubicBezTo>
                  <a:cubicBezTo>
                    <a:pt x="3918" y="30540"/>
                    <a:pt x="3989" y="30469"/>
                    <a:pt x="4049" y="30409"/>
                  </a:cubicBezTo>
                  <a:cubicBezTo>
                    <a:pt x="3275" y="28302"/>
                    <a:pt x="2584" y="26171"/>
                    <a:pt x="2132" y="23932"/>
                  </a:cubicBezTo>
                  <a:cubicBezTo>
                    <a:pt x="1524" y="20968"/>
                    <a:pt x="1370" y="17979"/>
                    <a:pt x="1572" y="14955"/>
                  </a:cubicBezTo>
                  <a:cubicBezTo>
                    <a:pt x="1882" y="10014"/>
                    <a:pt x="2727" y="4525"/>
                    <a:pt x="358" y="9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439;p64">
              <a:extLst>
                <a:ext uri="{FF2B5EF4-FFF2-40B4-BE49-F238E27FC236}">
                  <a16:creationId xmlns:a16="http://schemas.microsoft.com/office/drawing/2014/main" id="{81B054DC-EA98-0B05-2041-C6EBAB96CAF1}"/>
                </a:ext>
              </a:extLst>
            </p:cNvPr>
            <p:cNvSpPr/>
            <p:nvPr/>
          </p:nvSpPr>
          <p:spPr>
            <a:xfrm>
              <a:off x="1025038" y="3903163"/>
              <a:ext cx="91400" cy="745375"/>
            </a:xfrm>
            <a:custGeom>
              <a:avLst/>
              <a:gdLst/>
              <a:ahLst/>
              <a:cxnLst/>
              <a:rect l="l" t="t" r="r" b="b"/>
              <a:pathLst>
                <a:path w="3656" h="29815" extrusionOk="0">
                  <a:moveTo>
                    <a:pt x="1" y="1"/>
                  </a:moveTo>
                  <a:lnTo>
                    <a:pt x="1" y="1"/>
                  </a:lnTo>
                  <a:cubicBezTo>
                    <a:pt x="2334" y="4549"/>
                    <a:pt x="2203" y="9859"/>
                    <a:pt x="1870" y="14931"/>
                  </a:cubicBezTo>
                  <a:cubicBezTo>
                    <a:pt x="1691" y="17658"/>
                    <a:pt x="1537" y="20396"/>
                    <a:pt x="1751" y="23135"/>
                  </a:cubicBezTo>
                  <a:cubicBezTo>
                    <a:pt x="1929" y="25385"/>
                    <a:pt x="2382" y="27838"/>
                    <a:pt x="3442" y="29814"/>
                  </a:cubicBezTo>
                  <a:lnTo>
                    <a:pt x="3656" y="29588"/>
                  </a:lnTo>
                  <a:cubicBezTo>
                    <a:pt x="2870" y="27766"/>
                    <a:pt x="2322" y="25944"/>
                    <a:pt x="2096" y="23897"/>
                  </a:cubicBezTo>
                  <a:cubicBezTo>
                    <a:pt x="1858" y="21777"/>
                    <a:pt x="1894" y="19622"/>
                    <a:pt x="1989" y="17491"/>
                  </a:cubicBezTo>
                  <a:cubicBezTo>
                    <a:pt x="2191" y="13372"/>
                    <a:pt x="2668" y="9204"/>
                    <a:pt x="1953" y="5109"/>
                  </a:cubicBezTo>
                  <a:cubicBezTo>
                    <a:pt x="1632" y="3311"/>
                    <a:pt x="1096" y="1584"/>
                    <a:pt x="203" y="60"/>
                  </a:cubicBezTo>
                  <a:cubicBezTo>
                    <a:pt x="132" y="48"/>
                    <a:pt x="72" y="1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440;p64">
              <a:extLst>
                <a:ext uri="{FF2B5EF4-FFF2-40B4-BE49-F238E27FC236}">
                  <a16:creationId xmlns:a16="http://schemas.microsoft.com/office/drawing/2014/main" id="{B7E25369-89C2-972B-4A43-25787C4E652A}"/>
                </a:ext>
              </a:extLst>
            </p:cNvPr>
            <p:cNvSpPr/>
            <p:nvPr/>
          </p:nvSpPr>
          <p:spPr>
            <a:xfrm>
              <a:off x="1071763" y="3939488"/>
              <a:ext cx="65225" cy="684925"/>
            </a:xfrm>
            <a:custGeom>
              <a:avLst/>
              <a:gdLst/>
              <a:ahLst/>
              <a:cxnLst/>
              <a:rect l="l" t="t" r="r" b="b"/>
              <a:pathLst>
                <a:path w="2609" h="27397" extrusionOk="0">
                  <a:moveTo>
                    <a:pt x="1656" y="0"/>
                  </a:moveTo>
                  <a:lnTo>
                    <a:pt x="1656" y="0"/>
                  </a:lnTo>
                  <a:cubicBezTo>
                    <a:pt x="2120" y="1977"/>
                    <a:pt x="2346" y="4025"/>
                    <a:pt x="2287" y="6096"/>
                  </a:cubicBezTo>
                  <a:cubicBezTo>
                    <a:pt x="2204" y="8763"/>
                    <a:pt x="1549" y="11264"/>
                    <a:pt x="989" y="13835"/>
                  </a:cubicBezTo>
                  <a:cubicBezTo>
                    <a:pt x="1" y="18372"/>
                    <a:pt x="322" y="23348"/>
                    <a:pt x="2537" y="27397"/>
                  </a:cubicBezTo>
                  <a:cubicBezTo>
                    <a:pt x="2561" y="27361"/>
                    <a:pt x="2585" y="27337"/>
                    <a:pt x="2608" y="27301"/>
                  </a:cubicBezTo>
                  <a:cubicBezTo>
                    <a:pt x="1608" y="25015"/>
                    <a:pt x="918" y="22622"/>
                    <a:pt x="715" y="20074"/>
                  </a:cubicBezTo>
                  <a:cubicBezTo>
                    <a:pt x="525" y="17479"/>
                    <a:pt x="942" y="15026"/>
                    <a:pt x="1537" y="12526"/>
                  </a:cubicBezTo>
                  <a:cubicBezTo>
                    <a:pt x="2108" y="10133"/>
                    <a:pt x="2549" y="7751"/>
                    <a:pt x="2537" y="5251"/>
                  </a:cubicBezTo>
                  <a:cubicBezTo>
                    <a:pt x="2525" y="3525"/>
                    <a:pt x="2323" y="1810"/>
                    <a:pt x="1954" y="155"/>
                  </a:cubicBezTo>
                  <a:cubicBezTo>
                    <a:pt x="1846" y="96"/>
                    <a:pt x="1763" y="60"/>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41;p64">
              <a:extLst>
                <a:ext uri="{FF2B5EF4-FFF2-40B4-BE49-F238E27FC236}">
                  <a16:creationId xmlns:a16="http://schemas.microsoft.com/office/drawing/2014/main" id="{1808E3A0-708E-69ED-1829-1DC3D47922F4}"/>
                </a:ext>
              </a:extLst>
            </p:cNvPr>
            <p:cNvSpPr/>
            <p:nvPr/>
          </p:nvSpPr>
          <p:spPr>
            <a:xfrm>
              <a:off x="1092613" y="3948713"/>
              <a:ext cx="69375" cy="651600"/>
            </a:xfrm>
            <a:custGeom>
              <a:avLst/>
              <a:gdLst/>
              <a:ahLst/>
              <a:cxnLst/>
              <a:rect l="l" t="t" r="r" b="b"/>
              <a:pathLst>
                <a:path w="2775" h="26064" extrusionOk="0">
                  <a:moveTo>
                    <a:pt x="1465" y="0"/>
                  </a:moveTo>
                  <a:lnTo>
                    <a:pt x="1465" y="0"/>
                  </a:lnTo>
                  <a:cubicBezTo>
                    <a:pt x="1846" y="1858"/>
                    <a:pt x="2191" y="3739"/>
                    <a:pt x="2322" y="5656"/>
                  </a:cubicBezTo>
                  <a:cubicBezTo>
                    <a:pt x="2525" y="8394"/>
                    <a:pt x="2084" y="11038"/>
                    <a:pt x="1584" y="13728"/>
                  </a:cubicBezTo>
                  <a:cubicBezTo>
                    <a:pt x="834" y="17669"/>
                    <a:pt x="0" y="22682"/>
                    <a:pt x="2548" y="26063"/>
                  </a:cubicBezTo>
                  <a:cubicBezTo>
                    <a:pt x="2608" y="25980"/>
                    <a:pt x="2679" y="25897"/>
                    <a:pt x="2739" y="25825"/>
                  </a:cubicBezTo>
                  <a:cubicBezTo>
                    <a:pt x="108" y="21741"/>
                    <a:pt x="1358" y="16705"/>
                    <a:pt x="2167" y="12145"/>
                  </a:cubicBezTo>
                  <a:cubicBezTo>
                    <a:pt x="2596" y="9692"/>
                    <a:pt x="2775" y="7263"/>
                    <a:pt x="2525" y="4763"/>
                  </a:cubicBezTo>
                  <a:cubicBezTo>
                    <a:pt x="2358" y="3227"/>
                    <a:pt x="2108" y="1679"/>
                    <a:pt x="1763" y="179"/>
                  </a:cubicBezTo>
                  <a:cubicBezTo>
                    <a:pt x="1655" y="120"/>
                    <a:pt x="1572" y="6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442;p64">
              <a:extLst>
                <a:ext uri="{FF2B5EF4-FFF2-40B4-BE49-F238E27FC236}">
                  <a16:creationId xmlns:a16="http://schemas.microsoft.com/office/drawing/2014/main" id="{7B7D423B-2C1D-A61C-C4B7-8C7C70BC7C67}"/>
                </a:ext>
              </a:extLst>
            </p:cNvPr>
            <p:cNvSpPr/>
            <p:nvPr/>
          </p:nvSpPr>
          <p:spPr>
            <a:xfrm>
              <a:off x="1117013" y="3991563"/>
              <a:ext cx="82175" cy="580775"/>
            </a:xfrm>
            <a:custGeom>
              <a:avLst/>
              <a:gdLst/>
              <a:ahLst/>
              <a:cxnLst/>
              <a:rect l="l" t="t" r="r" b="b"/>
              <a:pathLst>
                <a:path w="3287" h="23231" extrusionOk="0">
                  <a:moveTo>
                    <a:pt x="2834" y="1"/>
                  </a:moveTo>
                  <a:lnTo>
                    <a:pt x="2834" y="1"/>
                  </a:lnTo>
                  <a:cubicBezTo>
                    <a:pt x="3037" y="3811"/>
                    <a:pt x="1918" y="7573"/>
                    <a:pt x="1156" y="11371"/>
                  </a:cubicBezTo>
                  <a:cubicBezTo>
                    <a:pt x="382" y="15277"/>
                    <a:pt x="132" y="19920"/>
                    <a:pt x="2465" y="23230"/>
                  </a:cubicBezTo>
                  <a:cubicBezTo>
                    <a:pt x="2501" y="23194"/>
                    <a:pt x="2513" y="23170"/>
                    <a:pt x="2537" y="23123"/>
                  </a:cubicBezTo>
                  <a:cubicBezTo>
                    <a:pt x="1" y="19230"/>
                    <a:pt x="787" y="14027"/>
                    <a:pt x="1787" y="9621"/>
                  </a:cubicBezTo>
                  <a:cubicBezTo>
                    <a:pt x="2453" y="6728"/>
                    <a:pt x="3287" y="3478"/>
                    <a:pt x="3227" y="358"/>
                  </a:cubicBezTo>
                  <a:cubicBezTo>
                    <a:pt x="3108" y="239"/>
                    <a:pt x="2977" y="120"/>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443;p64">
              <a:extLst>
                <a:ext uri="{FF2B5EF4-FFF2-40B4-BE49-F238E27FC236}">
                  <a16:creationId xmlns:a16="http://schemas.microsoft.com/office/drawing/2014/main" id="{2EAB1D7D-CE91-9ADD-5C06-FD96F7D3385A}"/>
                </a:ext>
              </a:extLst>
            </p:cNvPr>
            <p:cNvSpPr/>
            <p:nvPr/>
          </p:nvSpPr>
          <p:spPr>
            <a:xfrm>
              <a:off x="1151538" y="4023413"/>
              <a:ext cx="88425" cy="526600"/>
            </a:xfrm>
            <a:custGeom>
              <a:avLst/>
              <a:gdLst/>
              <a:ahLst/>
              <a:cxnLst/>
              <a:rect l="l" t="t" r="r" b="b"/>
              <a:pathLst>
                <a:path w="3537" h="21064" extrusionOk="0">
                  <a:moveTo>
                    <a:pt x="2692" y="1"/>
                  </a:moveTo>
                  <a:lnTo>
                    <a:pt x="2692" y="1"/>
                  </a:lnTo>
                  <a:cubicBezTo>
                    <a:pt x="2823" y="775"/>
                    <a:pt x="2918" y="1561"/>
                    <a:pt x="2989" y="2346"/>
                  </a:cubicBezTo>
                  <a:cubicBezTo>
                    <a:pt x="3227" y="4990"/>
                    <a:pt x="2930" y="7514"/>
                    <a:pt x="2263" y="10062"/>
                  </a:cubicBezTo>
                  <a:cubicBezTo>
                    <a:pt x="1382" y="13384"/>
                    <a:pt x="1" y="17813"/>
                    <a:pt x="1727" y="21063"/>
                  </a:cubicBezTo>
                  <a:cubicBezTo>
                    <a:pt x="1811" y="20944"/>
                    <a:pt x="1894" y="20825"/>
                    <a:pt x="1977" y="20694"/>
                  </a:cubicBezTo>
                  <a:cubicBezTo>
                    <a:pt x="287" y="16884"/>
                    <a:pt x="2084" y="12598"/>
                    <a:pt x="2942" y="8645"/>
                  </a:cubicBezTo>
                  <a:cubicBezTo>
                    <a:pt x="3537" y="5895"/>
                    <a:pt x="3466" y="3132"/>
                    <a:pt x="3037" y="406"/>
                  </a:cubicBezTo>
                  <a:cubicBezTo>
                    <a:pt x="2930" y="263"/>
                    <a:pt x="2811" y="132"/>
                    <a:pt x="2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444;p64">
              <a:extLst>
                <a:ext uri="{FF2B5EF4-FFF2-40B4-BE49-F238E27FC236}">
                  <a16:creationId xmlns:a16="http://schemas.microsoft.com/office/drawing/2014/main" id="{58799832-5606-C145-2C6E-61700176DE52}"/>
                </a:ext>
              </a:extLst>
            </p:cNvPr>
            <p:cNvSpPr/>
            <p:nvPr/>
          </p:nvSpPr>
          <p:spPr>
            <a:xfrm>
              <a:off x="1182788" y="4095163"/>
              <a:ext cx="93500" cy="408400"/>
            </a:xfrm>
            <a:custGeom>
              <a:avLst/>
              <a:gdLst/>
              <a:ahLst/>
              <a:cxnLst/>
              <a:rect l="l" t="t" r="r" b="b"/>
              <a:pathLst>
                <a:path w="3740" h="16336" extrusionOk="0">
                  <a:moveTo>
                    <a:pt x="3466" y="0"/>
                  </a:moveTo>
                  <a:cubicBezTo>
                    <a:pt x="3299" y="1941"/>
                    <a:pt x="2918" y="3870"/>
                    <a:pt x="2406" y="5751"/>
                  </a:cubicBezTo>
                  <a:cubicBezTo>
                    <a:pt x="1501" y="9097"/>
                    <a:pt x="1" y="13121"/>
                    <a:pt x="1692" y="16336"/>
                  </a:cubicBezTo>
                  <a:cubicBezTo>
                    <a:pt x="1727" y="16276"/>
                    <a:pt x="1751" y="16229"/>
                    <a:pt x="1787" y="16169"/>
                  </a:cubicBezTo>
                  <a:cubicBezTo>
                    <a:pt x="120" y="12490"/>
                    <a:pt x="2263" y="7906"/>
                    <a:pt x="3097" y="4251"/>
                  </a:cubicBezTo>
                  <a:cubicBezTo>
                    <a:pt x="3382" y="3025"/>
                    <a:pt x="3597" y="1762"/>
                    <a:pt x="3740" y="500"/>
                  </a:cubicBezTo>
                  <a:cubicBezTo>
                    <a:pt x="3644" y="334"/>
                    <a:pt x="3561" y="155"/>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445;p64">
              <a:extLst>
                <a:ext uri="{FF2B5EF4-FFF2-40B4-BE49-F238E27FC236}">
                  <a16:creationId xmlns:a16="http://schemas.microsoft.com/office/drawing/2014/main" id="{4F30D820-1D02-5CC9-C8A0-6C5696797CFA}"/>
                </a:ext>
              </a:extLst>
            </p:cNvPr>
            <p:cNvSpPr/>
            <p:nvPr/>
          </p:nvSpPr>
          <p:spPr>
            <a:xfrm>
              <a:off x="1227163" y="4136838"/>
              <a:ext cx="68475" cy="320600"/>
            </a:xfrm>
            <a:custGeom>
              <a:avLst/>
              <a:gdLst/>
              <a:ahLst/>
              <a:cxnLst/>
              <a:rect l="l" t="t" r="r" b="b"/>
              <a:pathLst>
                <a:path w="2739" h="12824" extrusionOk="0">
                  <a:moveTo>
                    <a:pt x="2500" y="0"/>
                  </a:moveTo>
                  <a:cubicBezTo>
                    <a:pt x="2357" y="941"/>
                    <a:pt x="2203" y="1881"/>
                    <a:pt x="1976" y="2786"/>
                  </a:cubicBezTo>
                  <a:cubicBezTo>
                    <a:pt x="1226" y="5906"/>
                    <a:pt x="0" y="9585"/>
                    <a:pt x="929" y="12823"/>
                  </a:cubicBezTo>
                  <a:cubicBezTo>
                    <a:pt x="1024" y="12645"/>
                    <a:pt x="1107" y="12478"/>
                    <a:pt x="1191" y="12299"/>
                  </a:cubicBezTo>
                  <a:cubicBezTo>
                    <a:pt x="417" y="8739"/>
                    <a:pt x="1881" y="5060"/>
                    <a:pt x="2572" y="1524"/>
                  </a:cubicBezTo>
                  <a:cubicBezTo>
                    <a:pt x="2631" y="1227"/>
                    <a:pt x="2679" y="929"/>
                    <a:pt x="2738" y="619"/>
                  </a:cubicBezTo>
                  <a:cubicBezTo>
                    <a:pt x="2655" y="405"/>
                    <a:pt x="2572" y="215"/>
                    <a:pt x="2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446;p64">
              <a:extLst>
                <a:ext uri="{FF2B5EF4-FFF2-40B4-BE49-F238E27FC236}">
                  <a16:creationId xmlns:a16="http://schemas.microsoft.com/office/drawing/2014/main" id="{E22BBBCF-40AB-DB52-950F-6F617208E9B0}"/>
                </a:ext>
              </a:extLst>
            </p:cNvPr>
            <p:cNvSpPr/>
            <p:nvPr/>
          </p:nvSpPr>
          <p:spPr>
            <a:xfrm>
              <a:off x="1289963" y="4182063"/>
              <a:ext cx="21450" cy="166125"/>
            </a:xfrm>
            <a:custGeom>
              <a:avLst/>
              <a:gdLst/>
              <a:ahLst/>
              <a:cxnLst/>
              <a:rect l="l" t="t" r="r" b="b"/>
              <a:pathLst>
                <a:path w="858" h="6645" extrusionOk="0">
                  <a:moveTo>
                    <a:pt x="643" y="1"/>
                  </a:moveTo>
                  <a:cubicBezTo>
                    <a:pt x="262" y="2227"/>
                    <a:pt x="0" y="4442"/>
                    <a:pt x="191" y="6645"/>
                  </a:cubicBezTo>
                  <a:cubicBezTo>
                    <a:pt x="262" y="6395"/>
                    <a:pt x="357" y="6133"/>
                    <a:pt x="429" y="5871"/>
                  </a:cubicBezTo>
                  <a:cubicBezTo>
                    <a:pt x="417" y="4180"/>
                    <a:pt x="607" y="2477"/>
                    <a:pt x="857" y="799"/>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3447;p64">
            <a:extLst>
              <a:ext uri="{FF2B5EF4-FFF2-40B4-BE49-F238E27FC236}">
                <a16:creationId xmlns:a16="http://schemas.microsoft.com/office/drawing/2014/main" id="{2CADC1A5-7B6C-A0FF-CE86-0891495BC058}"/>
              </a:ext>
            </a:extLst>
          </p:cNvPr>
          <p:cNvGrpSpPr/>
          <p:nvPr/>
        </p:nvGrpSpPr>
        <p:grpSpPr>
          <a:xfrm flipH="1">
            <a:off x="7609470" y="2444886"/>
            <a:ext cx="1053489" cy="960335"/>
            <a:chOff x="295925" y="2625199"/>
            <a:chExt cx="1053489" cy="960335"/>
          </a:xfrm>
        </p:grpSpPr>
        <p:grpSp>
          <p:nvGrpSpPr>
            <p:cNvPr id="41" name="Google Shape;3448;p64">
              <a:extLst>
                <a:ext uri="{FF2B5EF4-FFF2-40B4-BE49-F238E27FC236}">
                  <a16:creationId xmlns:a16="http://schemas.microsoft.com/office/drawing/2014/main" id="{9D8E864A-4E20-FB47-4E1C-9E0B1FC07FF7}"/>
                </a:ext>
              </a:extLst>
            </p:cNvPr>
            <p:cNvGrpSpPr/>
            <p:nvPr/>
          </p:nvGrpSpPr>
          <p:grpSpPr>
            <a:xfrm>
              <a:off x="895768" y="3343965"/>
              <a:ext cx="453646" cy="241569"/>
              <a:chOff x="589425" y="3288600"/>
              <a:chExt cx="362250" cy="192900"/>
            </a:xfrm>
          </p:grpSpPr>
          <p:sp>
            <p:nvSpPr>
              <p:cNvPr id="48" name="Google Shape;3449;p64">
                <a:extLst>
                  <a:ext uri="{FF2B5EF4-FFF2-40B4-BE49-F238E27FC236}">
                    <a16:creationId xmlns:a16="http://schemas.microsoft.com/office/drawing/2014/main" id="{057A704F-69A9-718D-E892-3061EADB7E38}"/>
                  </a:ext>
                </a:extLst>
              </p:cNvPr>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50;p64">
                <a:extLst>
                  <a:ext uri="{FF2B5EF4-FFF2-40B4-BE49-F238E27FC236}">
                    <a16:creationId xmlns:a16="http://schemas.microsoft.com/office/drawing/2014/main" id="{FC8EF77A-0EDE-BD7E-712E-30CF55279922}"/>
                  </a:ext>
                </a:extLst>
              </p:cNvPr>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2" name="Google Shape;3451;p64">
              <a:extLst>
                <a:ext uri="{FF2B5EF4-FFF2-40B4-BE49-F238E27FC236}">
                  <a16:creationId xmlns:a16="http://schemas.microsoft.com/office/drawing/2014/main" id="{F7137509-E80F-2802-5C95-89BC5D0E37F9}"/>
                </a:ext>
              </a:extLst>
            </p:cNvPr>
            <p:cNvGrpSpPr/>
            <p:nvPr/>
          </p:nvGrpSpPr>
          <p:grpSpPr>
            <a:xfrm>
              <a:off x="1016406" y="2625199"/>
              <a:ext cx="319427" cy="328382"/>
              <a:chOff x="721875" y="2936175"/>
              <a:chExt cx="202425" cy="208100"/>
            </a:xfrm>
          </p:grpSpPr>
          <p:sp>
            <p:nvSpPr>
              <p:cNvPr id="46" name="Google Shape;3452;p64">
                <a:extLst>
                  <a:ext uri="{FF2B5EF4-FFF2-40B4-BE49-F238E27FC236}">
                    <a16:creationId xmlns:a16="http://schemas.microsoft.com/office/drawing/2014/main" id="{64CB3510-59D9-9133-A1EF-55D93F424D36}"/>
                  </a:ext>
                </a:extLst>
              </p:cNvPr>
              <p:cNvSpPr/>
              <p:nvPr/>
            </p:nvSpPr>
            <p:spPr>
              <a:xfrm>
                <a:off x="721875" y="2936175"/>
                <a:ext cx="202425" cy="208100"/>
              </a:xfrm>
              <a:custGeom>
                <a:avLst/>
                <a:gdLst/>
                <a:ahLst/>
                <a:cxnLst/>
                <a:rect l="l" t="t" r="r" b="b"/>
                <a:pathLst>
                  <a:path w="8097" h="8324" extrusionOk="0">
                    <a:moveTo>
                      <a:pt x="8097" y="1"/>
                    </a:moveTo>
                    <a:lnTo>
                      <a:pt x="8097" y="1"/>
                    </a:lnTo>
                    <a:cubicBezTo>
                      <a:pt x="8096" y="1"/>
                      <a:pt x="5001" y="525"/>
                      <a:pt x="2501" y="2739"/>
                    </a:cubicBezTo>
                    <a:cubicBezTo>
                      <a:pt x="0" y="4965"/>
                      <a:pt x="1691" y="8323"/>
                      <a:pt x="1691" y="8323"/>
                    </a:cubicBezTo>
                    <a:cubicBezTo>
                      <a:pt x="1691" y="8323"/>
                      <a:pt x="4251" y="7763"/>
                      <a:pt x="5715" y="6299"/>
                    </a:cubicBezTo>
                    <a:cubicBezTo>
                      <a:pt x="7192" y="4823"/>
                      <a:pt x="6989" y="3430"/>
                      <a:pt x="7204" y="2227"/>
                    </a:cubicBezTo>
                    <a:cubicBezTo>
                      <a:pt x="7406" y="1013"/>
                      <a:pt x="8097" y="1"/>
                      <a:pt x="809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53;p64">
                <a:extLst>
                  <a:ext uri="{FF2B5EF4-FFF2-40B4-BE49-F238E27FC236}">
                    <a16:creationId xmlns:a16="http://schemas.microsoft.com/office/drawing/2014/main" id="{5F4CA171-0341-669F-DCD3-8A01CDF1D1DF}"/>
                  </a:ext>
                </a:extLst>
              </p:cNvPr>
              <p:cNvSpPr/>
              <p:nvPr/>
            </p:nvSpPr>
            <p:spPr>
              <a:xfrm>
                <a:off x="759375" y="2951225"/>
                <a:ext cx="149500" cy="178175"/>
              </a:xfrm>
              <a:custGeom>
                <a:avLst/>
                <a:gdLst/>
                <a:ahLst/>
                <a:cxnLst/>
                <a:rect l="l" t="t" r="r" b="b"/>
                <a:pathLst>
                  <a:path w="5980" h="7127" extrusionOk="0">
                    <a:moveTo>
                      <a:pt x="5120" y="708"/>
                    </a:moveTo>
                    <a:lnTo>
                      <a:pt x="5120" y="708"/>
                    </a:lnTo>
                    <a:cubicBezTo>
                      <a:pt x="4573" y="1185"/>
                      <a:pt x="4037" y="1708"/>
                      <a:pt x="3525" y="2256"/>
                    </a:cubicBezTo>
                    <a:cubicBezTo>
                      <a:pt x="3561" y="2018"/>
                      <a:pt x="3561" y="1780"/>
                      <a:pt x="3525" y="1542"/>
                    </a:cubicBezTo>
                    <a:cubicBezTo>
                      <a:pt x="4049" y="1244"/>
                      <a:pt x="4584" y="982"/>
                      <a:pt x="5120" y="708"/>
                    </a:cubicBezTo>
                    <a:close/>
                    <a:moveTo>
                      <a:pt x="5204" y="875"/>
                    </a:moveTo>
                    <a:lnTo>
                      <a:pt x="5204" y="875"/>
                    </a:lnTo>
                    <a:cubicBezTo>
                      <a:pt x="5061" y="1327"/>
                      <a:pt x="4954" y="1768"/>
                      <a:pt x="4846" y="2232"/>
                    </a:cubicBezTo>
                    <a:cubicBezTo>
                      <a:pt x="4735" y="2208"/>
                      <a:pt x="4619" y="2196"/>
                      <a:pt x="4502" y="2196"/>
                    </a:cubicBezTo>
                    <a:cubicBezTo>
                      <a:pt x="4280" y="2196"/>
                      <a:pt x="4052" y="2238"/>
                      <a:pt x="3834" y="2316"/>
                    </a:cubicBezTo>
                    <a:cubicBezTo>
                      <a:pt x="4287" y="1816"/>
                      <a:pt x="4739" y="1339"/>
                      <a:pt x="5204" y="875"/>
                    </a:cubicBezTo>
                    <a:close/>
                    <a:moveTo>
                      <a:pt x="3322" y="1649"/>
                    </a:moveTo>
                    <a:lnTo>
                      <a:pt x="3322" y="1649"/>
                    </a:lnTo>
                    <a:cubicBezTo>
                      <a:pt x="3287" y="1970"/>
                      <a:pt x="3251" y="2304"/>
                      <a:pt x="3168" y="2637"/>
                    </a:cubicBezTo>
                    <a:cubicBezTo>
                      <a:pt x="2858" y="2994"/>
                      <a:pt x="2572" y="3351"/>
                      <a:pt x="2298" y="3732"/>
                    </a:cubicBezTo>
                    <a:cubicBezTo>
                      <a:pt x="2298" y="3304"/>
                      <a:pt x="2263" y="2851"/>
                      <a:pt x="2179" y="2423"/>
                    </a:cubicBezTo>
                    <a:cubicBezTo>
                      <a:pt x="2549" y="2137"/>
                      <a:pt x="2918" y="1887"/>
                      <a:pt x="3322" y="1649"/>
                    </a:cubicBezTo>
                    <a:close/>
                    <a:moveTo>
                      <a:pt x="4835" y="2339"/>
                    </a:moveTo>
                    <a:lnTo>
                      <a:pt x="4835" y="2339"/>
                    </a:lnTo>
                    <a:cubicBezTo>
                      <a:pt x="4751" y="2780"/>
                      <a:pt x="4644" y="3244"/>
                      <a:pt x="4525" y="3685"/>
                    </a:cubicBezTo>
                    <a:cubicBezTo>
                      <a:pt x="4385" y="3670"/>
                      <a:pt x="4245" y="3663"/>
                      <a:pt x="4106" y="3663"/>
                    </a:cubicBezTo>
                    <a:cubicBezTo>
                      <a:pt x="3584" y="3663"/>
                      <a:pt x="3071" y="3763"/>
                      <a:pt x="2572" y="3923"/>
                    </a:cubicBezTo>
                    <a:cubicBezTo>
                      <a:pt x="2679" y="3768"/>
                      <a:pt x="2799" y="3613"/>
                      <a:pt x="2918" y="3447"/>
                    </a:cubicBezTo>
                    <a:cubicBezTo>
                      <a:pt x="3072" y="3256"/>
                      <a:pt x="3215" y="3066"/>
                      <a:pt x="3382" y="2875"/>
                    </a:cubicBezTo>
                    <a:cubicBezTo>
                      <a:pt x="3382" y="2851"/>
                      <a:pt x="3382" y="2851"/>
                      <a:pt x="3394" y="2851"/>
                    </a:cubicBezTo>
                    <a:cubicBezTo>
                      <a:pt x="3846" y="2482"/>
                      <a:pt x="4299" y="2411"/>
                      <a:pt x="4835" y="2339"/>
                    </a:cubicBezTo>
                    <a:close/>
                    <a:moveTo>
                      <a:pt x="4454" y="3863"/>
                    </a:moveTo>
                    <a:cubicBezTo>
                      <a:pt x="4406" y="4006"/>
                      <a:pt x="4358" y="4149"/>
                      <a:pt x="4299" y="4304"/>
                    </a:cubicBezTo>
                    <a:cubicBezTo>
                      <a:pt x="4156" y="4673"/>
                      <a:pt x="3942" y="5018"/>
                      <a:pt x="3703" y="5328"/>
                    </a:cubicBezTo>
                    <a:cubicBezTo>
                      <a:pt x="3414" y="5238"/>
                      <a:pt x="3118" y="5193"/>
                      <a:pt x="2826" y="5193"/>
                    </a:cubicBezTo>
                    <a:cubicBezTo>
                      <a:pt x="2386" y="5193"/>
                      <a:pt x="1954" y="5294"/>
                      <a:pt x="1560" y="5495"/>
                    </a:cubicBezTo>
                    <a:cubicBezTo>
                      <a:pt x="1798" y="5078"/>
                      <a:pt x="2060" y="4673"/>
                      <a:pt x="2322" y="4268"/>
                    </a:cubicBezTo>
                    <a:cubicBezTo>
                      <a:pt x="3013" y="4006"/>
                      <a:pt x="3727" y="3887"/>
                      <a:pt x="4454" y="3863"/>
                    </a:cubicBezTo>
                    <a:close/>
                    <a:moveTo>
                      <a:pt x="2037" y="2554"/>
                    </a:moveTo>
                    <a:cubicBezTo>
                      <a:pt x="2060" y="3066"/>
                      <a:pt x="2072" y="3566"/>
                      <a:pt x="2060" y="4078"/>
                    </a:cubicBezTo>
                    <a:cubicBezTo>
                      <a:pt x="1715" y="4554"/>
                      <a:pt x="1406" y="5054"/>
                      <a:pt x="1120" y="5566"/>
                    </a:cubicBezTo>
                    <a:cubicBezTo>
                      <a:pt x="1108" y="5018"/>
                      <a:pt x="1048" y="4447"/>
                      <a:pt x="941" y="3899"/>
                    </a:cubicBezTo>
                    <a:cubicBezTo>
                      <a:pt x="1167" y="3506"/>
                      <a:pt x="1429" y="3137"/>
                      <a:pt x="1763" y="2816"/>
                    </a:cubicBezTo>
                    <a:cubicBezTo>
                      <a:pt x="1846" y="2720"/>
                      <a:pt x="1941" y="2637"/>
                      <a:pt x="2037" y="2554"/>
                    </a:cubicBezTo>
                    <a:close/>
                    <a:moveTo>
                      <a:pt x="846" y="4125"/>
                    </a:moveTo>
                    <a:cubicBezTo>
                      <a:pt x="894" y="4744"/>
                      <a:pt x="929" y="5376"/>
                      <a:pt x="905" y="5995"/>
                    </a:cubicBezTo>
                    <a:cubicBezTo>
                      <a:pt x="774" y="6245"/>
                      <a:pt x="655" y="6507"/>
                      <a:pt x="548" y="6757"/>
                    </a:cubicBezTo>
                    <a:cubicBezTo>
                      <a:pt x="393" y="5852"/>
                      <a:pt x="489" y="4923"/>
                      <a:pt x="846" y="4125"/>
                    </a:cubicBezTo>
                    <a:close/>
                    <a:moveTo>
                      <a:pt x="2856" y="5427"/>
                    </a:moveTo>
                    <a:cubicBezTo>
                      <a:pt x="3083" y="5427"/>
                      <a:pt x="3315" y="5454"/>
                      <a:pt x="3549" y="5506"/>
                    </a:cubicBezTo>
                    <a:cubicBezTo>
                      <a:pt x="2846" y="6280"/>
                      <a:pt x="1858" y="6757"/>
                      <a:pt x="810" y="6828"/>
                    </a:cubicBezTo>
                    <a:cubicBezTo>
                      <a:pt x="989" y="6519"/>
                      <a:pt x="1144" y="6209"/>
                      <a:pt x="1322" y="5911"/>
                    </a:cubicBezTo>
                    <a:cubicBezTo>
                      <a:pt x="1785" y="5583"/>
                      <a:pt x="2307" y="5427"/>
                      <a:pt x="2856" y="5427"/>
                    </a:cubicBezTo>
                    <a:close/>
                    <a:moveTo>
                      <a:pt x="5729" y="1"/>
                    </a:moveTo>
                    <a:cubicBezTo>
                      <a:pt x="5695" y="1"/>
                      <a:pt x="5658" y="10"/>
                      <a:pt x="5620" y="30"/>
                    </a:cubicBezTo>
                    <a:cubicBezTo>
                      <a:pt x="4013" y="887"/>
                      <a:pt x="2048" y="1661"/>
                      <a:pt x="965" y="3209"/>
                    </a:cubicBezTo>
                    <a:cubicBezTo>
                      <a:pt x="179" y="4340"/>
                      <a:pt x="1" y="5709"/>
                      <a:pt x="441" y="6995"/>
                    </a:cubicBezTo>
                    <a:cubicBezTo>
                      <a:pt x="441" y="7007"/>
                      <a:pt x="465" y="7019"/>
                      <a:pt x="465" y="7042"/>
                    </a:cubicBezTo>
                    <a:cubicBezTo>
                      <a:pt x="465" y="7054"/>
                      <a:pt x="477" y="7066"/>
                      <a:pt x="477" y="7078"/>
                    </a:cubicBezTo>
                    <a:cubicBezTo>
                      <a:pt x="484" y="7112"/>
                      <a:pt x="505" y="7126"/>
                      <a:pt x="530" y="7126"/>
                    </a:cubicBezTo>
                    <a:cubicBezTo>
                      <a:pt x="548" y="7126"/>
                      <a:pt x="568" y="7118"/>
                      <a:pt x="584" y="7102"/>
                    </a:cubicBezTo>
                    <a:cubicBezTo>
                      <a:pt x="2025" y="7066"/>
                      <a:pt x="3382" y="6340"/>
                      <a:pt x="4168" y="5137"/>
                    </a:cubicBezTo>
                    <a:cubicBezTo>
                      <a:pt x="5120" y="3661"/>
                      <a:pt x="4942" y="1780"/>
                      <a:pt x="5882" y="315"/>
                    </a:cubicBezTo>
                    <a:cubicBezTo>
                      <a:pt x="5979" y="170"/>
                      <a:pt x="5879" y="1"/>
                      <a:pt x="5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3" name="Google Shape;3454;p64">
              <a:extLst>
                <a:ext uri="{FF2B5EF4-FFF2-40B4-BE49-F238E27FC236}">
                  <a16:creationId xmlns:a16="http://schemas.microsoft.com/office/drawing/2014/main" id="{B3A01D2A-5EAB-BC1F-BD0E-28D10A87D400}"/>
                </a:ext>
              </a:extLst>
            </p:cNvPr>
            <p:cNvGrpSpPr/>
            <p:nvPr/>
          </p:nvGrpSpPr>
          <p:grpSpPr>
            <a:xfrm>
              <a:off x="295925" y="2833275"/>
              <a:ext cx="377150" cy="613300"/>
              <a:chOff x="295925" y="2833275"/>
              <a:chExt cx="377150" cy="613300"/>
            </a:xfrm>
          </p:grpSpPr>
          <p:sp>
            <p:nvSpPr>
              <p:cNvPr id="44" name="Google Shape;3455;p64">
                <a:extLst>
                  <a:ext uri="{FF2B5EF4-FFF2-40B4-BE49-F238E27FC236}">
                    <a16:creationId xmlns:a16="http://schemas.microsoft.com/office/drawing/2014/main" id="{EFF6CC21-536D-F030-3A44-B71DA69F9F99}"/>
                  </a:ext>
                </a:extLst>
              </p:cNvPr>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56;p64">
                <a:extLst>
                  <a:ext uri="{FF2B5EF4-FFF2-40B4-BE49-F238E27FC236}">
                    <a16:creationId xmlns:a16="http://schemas.microsoft.com/office/drawing/2014/main" id="{DD2B5910-427D-4783-ED67-A66BD4967EF2}"/>
                  </a:ext>
                </a:extLst>
              </p:cNvPr>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grpSp>
        <p:nvGrpSpPr>
          <p:cNvPr id="50" name="Google Shape;3457;p64">
            <a:extLst>
              <a:ext uri="{FF2B5EF4-FFF2-40B4-BE49-F238E27FC236}">
                <a16:creationId xmlns:a16="http://schemas.microsoft.com/office/drawing/2014/main" id="{5178FEB6-9DDA-6CD2-8B67-A7CF519EA5EB}"/>
              </a:ext>
            </a:extLst>
          </p:cNvPr>
          <p:cNvGrpSpPr/>
          <p:nvPr/>
        </p:nvGrpSpPr>
        <p:grpSpPr>
          <a:xfrm rot="-9102098" flipH="1">
            <a:off x="1692156" y="160410"/>
            <a:ext cx="685251" cy="542574"/>
            <a:chOff x="1076510" y="1986454"/>
            <a:chExt cx="526076" cy="416541"/>
          </a:xfrm>
        </p:grpSpPr>
        <p:sp>
          <p:nvSpPr>
            <p:cNvPr id="51" name="Google Shape;3458;p64">
              <a:extLst>
                <a:ext uri="{FF2B5EF4-FFF2-40B4-BE49-F238E27FC236}">
                  <a16:creationId xmlns:a16="http://schemas.microsoft.com/office/drawing/2014/main" id="{95C30B35-67D7-7F63-0325-5D159003FB79}"/>
                </a:ext>
              </a:extLst>
            </p:cNvPr>
            <p:cNvSpPr/>
            <p:nvPr/>
          </p:nvSpPr>
          <p:spPr>
            <a:xfrm>
              <a:off x="1076510" y="1986454"/>
              <a:ext cx="526076" cy="416541"/>
            </a:xfrm>
            <a:custGeom>
              <a:avLst/>
              <a:gdLst/>
              <a:ahLst/>
              <a:cxnLst/>
              <a:rect l="l" t="t" r="r" b="b"/>
              <a:pathLst>
                <a:path w="21872" h="17318" extrusionOk="0">
                  <a:moveTo>
                    <a:pt x="5144" y="1"/>
                  </a:moveTo>
                  <a:cubicBezTo>
                    <a:pt x="2930" y="1"/>
                    <a:pt x="0" y="815"/>
                    <a:pt x="0" y="815"/>
                  </a:cubicBezTo>
                  <a:cubicBezTo>
                    <a:pt x="0" y="815"/>
                    <a:pt x="345" y="3030"/>
                    <a:pt x="2584" y="4578"/>
                  </a:cubicBezTo>
                  <a:cubicBezTo>
                    <a:pt x="4834" y="6125"/>
                    <a:pt x="5882" y="6852"/>
                    <a:pt x="7334" y="10828"/>
                  </a:cubicBezTo>
                  <a:cubicBezTo>
                    <a:pt x="8799" y="14805"/>
                    <a:pt x="10132" y="16591"/>
                    <a:pt x="14538" y="17186"/>
                  </a:cubicBezTo>
                  <a:cubicBezTo>
                    <a:pt x="15264" y="17279"/>
                    <a:pt x="15945" y="17317"/>
                    <a:pt x="16576" y="17317"/>
                  </a:cubicBezTo>
                  <a:cubicBezTo>
                    <a:pt x="19768" y="17317"/>
                    <a:pt x="21670" y="16329"/>
                    <a:pt x="21670" y="16329"/>
                  </a:cubicBezTo>
                  <a:cubicBezTo>
                    <a:pt x="21872" y="15936"/>
                    <a:pt x="21229" y="15412"/>
                    <a:pt x="20003" y="13293"/>
                  </a:cubicBezTo>
                  <a:cubicBezTo>
                    <a:pt x="18764" y="11186"/>
                    <a:pt x="17657" y="5304"/>
                    <a:pt x="14704" y="3816"/>
                  </a:cubicBezTo>
                  <a:cubicBezTo>
                    <a:pt x="11752" y="2327"/>
                    <a:pt x="11394" y="2970"/>
                    <a:pt x="9478" y="2244"/>
                  </a:cubicBezTo>
                  <a:cubicBezTo>
                    <a:pt x="7561" y="1506"/>
                    <a:pt x="8263" y="351"/>
                    <a:pt x="6025" y="53"/>
                  </a:cubicBezTo>
                  <a:cubicBezTo>
                    <a:pt x="5752" y="17"/>
                    <a:pt x="5455" y="1"/>
                    <a:pt x="5144" y="1"/>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59;p64">
              <a:extLst>
                <a:ext uri="{FF2B5EF4-FFF2-40B4-BE49-F238E27FC236}">
                  <a16:creationId xmlns:a16="http://schemas.microsoft.com/office/drawing/2014/main" id="{C9C8BE46-FA07-6B51-F477-B793C4F46C0E}"/>
                </a:ext>
              </a:extLst>
            </p:cNvPr>
            <p:cNvSpPr/>
            <p:nvPr/>
          </p:nvSpPr>
          <p:spPr>
            <a:xfrm>
              <a:off x="1095801" y="2004782"/>
              <a:ext cx="493629" cy="388376"/>
            </a:xfrm>
            <a:custGeom>
              <a:avLst/>
              <a:gdLst/>
              <a:ahLst/>
              <a:cxnLst/>
              <a:rect l="l" t="t" r="r" b="b"/>
              <a:pathLst>
                <a:path w="20523" h="16147" extrusionOk="0">
                  <a:moveTo>
                    <a:pt x="3271" y="158"/>
                  </a:moveTo>
                  <a:cubicBezTo>
                    <a:pt x="3429" y="158"/>
                    <a:pt x="3588" y="163"/>
                    <a:pt x="3746" y="172"/>
                  </a:cubicBezTo>
                  <a:cubicBezTo>
                    <a:pt x="5199" y="244"/>
                    <a:pt x="6259" y="780"/>
                    <a:pt x="7354" y="1684"/>
                  </a:cubicBezTo>
                  <a:cubicBezTo>
                    <a:pt x="9080" y="3125"/>
                    <a:pt x="11569" y="2494"/>
                    <a:pt x="13200" y="4066"/>
                  </a:cubicBezTo>
                  <a:cubicBezTo>
                    <a:pt x="14783" y="5566"/>
                    <a:pt x="15641" y="7876"/>
                    <a:pt x="16605" y="9793"/>
                  </a:cubicBezTo>
                  <a:cubicBezTo>
                    <a:pt x="17558" y="11674"/>
                    <a:pt x="18593" y="13519"/>
                    <a:pt x="19927" y="15150"/>
                  </a:cubicBezTo>
                  <a:cubicBezTo>
                    <a:pt x="17724" y="14888"/>
                    <a:pt x="15938" y="13936"/>
                    <a:pt x="14307" y="12388"/>
                  </a:cubicBezTo>
                  <a:cubicBezTo>
                    <a:pt x="12759" y="10900"/>
                    <a:pt x="11569" y="9114"/>
                    <a:pt x="10319" y="7376"/>
                  </a:cubicBezTo>
                  <a:cubicBezTo>
                    <a:pt x="9140" y="5744"/>
                    <a:pt x="7902" y="4149"/>
                    <a:pt x="6282" y="2958"/>
                  </a:cubicBezTo>
                  <a:cubicBezTo>
                    <a:pt x="4639" y="1756"/>
                    <a:pt x="2722" y="1018"/>
                    <a:pt x="794" y="387"/>
                  </a:cubicBezTo>
                  <a:cubicBezTo>
                    <a:pt x="1633" y="277"/>
                    <a:pt x="2447" y="158"/>
                    <a:pt x="3271" y="158"/>
                  </a:cubicBezTo>
                  <a:close/>
                  <a:moveTo>
                    <a:pt x="448" y="399"/>
                  </a:moveTo>
                  <a:cubicBezTo>
                    <a:pt x="2699" y="1268"/>
                    <a:pt x="4961" y="2113"/>
                    <a:pt x="6771" y="3732"/>
                  </a:cubicBezTo>
                  <a:cubicBezTo>
                    <a:pt x="8414" y="5197"/>
                    <a:pt x="9628" y="7030"/>
                    <a:pt x="10902" y="8816"/>
                  </a:cubicBezTo>
                  <a:cubicBezTo>
                    <a:pt x="12057" y="10471"/>
                    <a:pt x="13283" y="12067"/>
                    <a:pt x="14855" y="13341"/>
                  </a:cubicBezTo>
                  <a:cubicBezTo>
                    <a:pt x="16105" y="14329"/>
                    <a:pt x="17701" y="15222"/>
                    <a:pt x="19355" y="15377"/>
                  </a:cubicBezTo>
                  <a:cubicBezTo>
                    <a:pt x="18206" y="15689"/>
                    <a:pt x="17024" y="15873"/>
                    <a:pt x="15851" y="15873"/>
                  </a:cubicBezTo>
                  <a:cubicBezTo>
                    <a:pt x="14787" y="15873"/>
                    <a:pt x="13731" y="15722"/>
                    <a:pt x="12712" y="15377"/>
                  </a:cubicBezTo>
                  <a:cubicBezTo>
                    <a:pt x="10319" y="14579"/>
                    <a:pt x="8557" y="12876"/>
                    <a:pt x="7604" y="10555"/>
                  </a:cubicBezTo>
                  <a:cubicBezTo>
                    <a:pt x="6878" y="8781"/>
                    <a:pt x="6461" y="6780"/>
                    <a:pt x="5163" y="5304"/>
                  </a:cubicBezTo>
                  <a:cubicBezTo>
                    <a:pt x="4449" y="4518"/>
                    <a:pt x="3496" y="4101"/>
                    <a:pt x="2651" y="3482"/>
                  </a:cubicBezTo>
                  <a:cubicBezTo>
                    <a:pt x="1568" y="2708"/>
                    <a:pt x="817" y="1637"/>
                    <a:pt x="329" y="422"/>
                  </a:cubicBezTo>
                  <a:cubicBezTo>
                    <a:pt x="377" y="422"/>
                    <a:pt x="401" y="399"/>
                    <a:pt x="448" y="399"/>
                  </a:cubicBezTo>
                  <a:close/>
                  <a:moveTo>
                    <a:pt x="3030" y="1"/>
                  </a:moveTo>
                  <a:cubicBezTo>
                    <a:pt x="1425" y="1"/>
                    <a:pt x="0" y="227"/>
                    <a:pt x="20" y="291"/>
                  </a:cubicBezTo>
                  <a:cubicBezTo>
                    <a:pt x="305" y="1375"/>
                    <a:pt x="901" y="2351"/>
                    <a:pt x="1699" y="3149"/>
                  </a:cubicBezTo>
                  <a:cubicBezTo>
                    <a:pt x="2627" y="4042"/>
                    <a:pt x="3889" y="4459"/>
                    <a:pt x="4782" y="5387"/>
                  </a:cubicBezTo>
                  <a:cubicBezTo>
                    <a:pt x="6378" y="7042"/>
                    <a:pt x="6652" y="9495"/>
                    <a:pt x="7640" y="11495"/>
                  </a:cubicBezTo>
                  <a:cubicBezTo>
                    <a:pt x="9252" y="14779"/>
                    <a:pt x="12525" y="16147"/>
                    <a:pt x="15893" y="16147"/>
                  </a:cubicBezTo>
                  <a:cubicBezTo>
                    <a:pt x="17350" y="16147"/>
                    <a:pt x="18823" y="15891"/>
                    <a:pt x="20189" y="15424"/>
                  </a:cubicBezTo>
                  <a:cubicBezTo>
                    <a:pt x="20403" y="15353"/>
                    <a:pt x="20522" y="15305"/>
                    <a:pt x="20391" y="15138"/>
                  </a:cubicBezTo>
                  <a:cubicBezTo>
                    <a:pt x="18832" y="13269"/>
                    <a:pt x="17724" y="11090"/>
                    <a:pt x="16629" y="8923"/>
                  </a:cubicBezTo>
                  <a:cubicBezTo>
                    <a:pt x="15676" y="7030"/>
                    <a:pt x="14748" y="4697"/>
                    <a:pt x="12998" y="3399"/>
                  </a:cubicBezTo>
                  <a:cubicBezTo>
                    <a:pt x="12069" y="2708"/>
                    <a:pt x="10985" y="2589"/>
                    <a:pt x="9890" y="2399"/>
                  </a:cubicBezTo>
                  <a:cubicBezTo>
                    <a:pt x="9247" y="2280"/>
                    <a:pt x="8604" y="2137"/>
                    <a:pt x="8056" y="1780"/>
                  </a:cubicBezTo>
                  <a:cubicBezTo>
                    <a:pt x="7592" y="1482"/>
                    <a:pt x="7223" y="1065"/>
                    <a:pt x="6759" y="744"/>
                  </a:cubicBezTo>
                  <a:cubicBezTo>
                    <a:pt x="5913" y="167"/>
                    <a:pt x="4405"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3460;p64">
            <a:extLst>
              <a:ext uri="{FF2B5EF4-FFF2-40B4-BE49-F238E27FC236}">
                <a16:creationId xmlns:a16="http://schemas.microsoft.com/office/drawing/2014/main" id="{E047D065-824B-BDB9-3732-DEDBDB435A64}"/>
              </a:ext>
            </a:extLst>
          </p:cNvPr>
          <p:cNvGrpSpPr/>
          <p:nvPr/>
        </p:nvGrpSpPr>
        <p:grpSpPr>
          <a:xfrm>
            <a:off x="7411713" y="535000"/>
            <a:ext cx="1173375" cy="1072475"/>
            <a:chOff x="3006525" y="2403000"/>
            <a:chExt cx="1173375" cy="1072475"/>
          </a:xfrm>
        </p:grpSpPr>
        <p:sp>
          <p:nvSpPr>
            <p:cNvPr id="54" name="Google Shape;3461;p64">
              <a:extLst>
                <a:ext uri="{FF2B5EF4-FFF2-40B4-BE49-F238E27FC236}">
                  <a16:creationId xmlns:a16="http://schemas.microsoft.com/office/drawing/2014/main" id="{D3702DB7-B7CB-D1B3-DF4B-F860345A7E49}"/>
                </a:ext>
              </a:extLst>
            </p:cNvPr>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62;p64">
              <a:extLst>
                <a:ext uri="{FF2B5EF4-FFF2-40B4-BE49-F238E27FC236}">
                  <a16:creationId xmlns:a16="http://schemas.microsoft.com/office/drawing/2014/main" id="{444A4324-C3B9-B444-CA64-B3F48A8D5B5F}"/>
                </a:ext>
              </a:extLst>
            </p:cNvPr>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63;p64">
              <a:extLst>
                <a:ext uri="{FF2B5EF4-FFF2-40B4-BE49-F238E27FC236}">
                  <a16:creationId xmlns:a16="http://schemas.microsoft.com/office/drawing/2014/main" id="{56AD7A04-0866-7766-551A-20A5630F90DC}"/>
                </a:ext>
              </a:extLst>
            </p:cNvPr>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3464;p64">
            <a:extLst>
              <a:ext uri="{FF2B5EF4-FFF2-40B4-BE49-F238E27FC236}">
                <a16:creationId xmlns:a16="http://schemas.microsoft.com/office/drawing/2014/main" id="{A2975CBF-6D6B-BB4C-1EB8-9FBF5CFF874C}"/>
              </a:ext>
            </a:extLst>
          </p:cNvPr>
          <p:cNvGrpSpPr/>
          <p:nvPr/>
        </p:nvGrpSpPr>
        <p:grpSpPr>
          <a:xfrm rot="7526112">
            <a:off x="1538656" y="4364056"/>
            <a:ext cx="573690" cy="715727"/>
            <a:chOff x="1292975" y="2546475"/>
            <a:chExt cx="525375" cy="655450"/>
          </a:xfrm>
        </p:grpSpPr>
        <p:sp>
          <p:nvSpPr>
            <p:cNvPr id="58" name="Google Shape;3465;p64">
              <a:extLst>
                <a:ext uri="{FF2B5EF4-FFF2-40B4-BE49-F238E27FC236}">
                  <a16:creationId xmlns:a16="http://schemas.microsoft.com/office/drawing/2014/main" id="{C3658F34-AAF8-0099-2F7B-7DDB068ECD21}"/>
                </a:ext>
              </a:extLst>
            </p:cNvPr>
            <p:cNvSpPr/>
            <p:nvPr/>
          </p:nvSpPr>
          <p:spPr>
            <a:xfrm>
              <a:off x="1292975" y="2546475"/>
              <a:ext cx="525375" cy="655450"/>
            </a:xfrm>
            <a:custGeom>
              <a:avLst/>
              <a:gdLst/>
              <a:ahLst/>
              <a:cxnLst/>
              <a:rect l="l" t="t" r="r" b="b"/>
              <a:pathLst>
                <a:path w="21015" h="26218" extrusionOk="0">
                  <a:moveTo>
                    <a:pt x="0" y="0"/>
                  </a:moveTo>
                  <a:cubicBezTo>
                    <a:pt x="0" y="0"/>
                    <a:pt x="393" y="11002"/>
                    <a:pt x="3929" y="15800"/>
                  </a:cubicBezTo>
                  <a:cubicBezTo>
                    <a:pt x="7477" y="20598"/>
                    <a:pt x="11013" y="22824"/>
                    <a:pt x="12966" y="23836"/>
                  </a:cubicBezTo>
                  <a:cubicBezTo>
                    <a:pt x="14919" y="24848"/>
                    <a:pt x="18193" y="26218"/>
                    <a:pt x="18193" y="26218"/>
                  </a:cubicBezTo>
                  <a:cubicBezTo>
                    <a:pt x="18193" y="26218"/>
                    <a:pt x="21015" y="20526"/>
                    <a:pt x="16169" y="13240"/>
                  </a:cubicBezTo>
                  <a:cubicBezTo>
                    <a:pt x="11335" y="5953"/>
                    <a:pt x="0" y="0"/>
                    <a:pt x="0"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66;p64">
              <a:extLst>
                <a:ext uri="{FF2B5EF4-FFF2-40B4-BE49-F238E27FC236}">
                  <a16:creationId xmlns:a16="http://schemas.microsoft.com/office/drawing/2014/main" id="{424AA0C0-C28E-846D-4607-D70AD290F216}"/>
                </a:ext>
              </a:extLst>
            </p:cNvPr>
            <p:cNvSpPr/>
            <p:nvPr/>
          </p:nvSpPr>
          <p:spPr>
            <a:xfrm>
              <a:off x="1305025" y="2570550"/>
              <a:ext cx="424025" cy="598350"/>
            </a:xfrm>
            <a:custGeom>
              <a:avLst/>
              <a:gdLst/>
              <a:ahLst/>
              <a:cxnLst/>
              <a:rect l="l" t="t" r="r" b="b"/>
              <a:pathLst>
                <a:path w="16961" h="23934" extrusionOk="0">
                  <a:moveTo>
                    <a:pt x="816" y="1109"/>
                  </a:moveTo>
                  <a:lnTo>
                    <a:pt x="816" y="1109"/>
                  </a:lnTo>
                  <a:cubicBezTo>
                    <a:pt x="1423" y="1561"/>
                    <a:pt x="2102" y="1942"/>
                    <a:pt x="2780" y="2299"/>
                  </a:cubicBezTo>
                  <a:cubicBezTo>
                    <a:pt x="3066" y="2442"/>
                    <a:pt x="3352" y="2609"/>
                    <a:pt x="3626" y="2752"/>
                  </a:cubicBezTo>
                  <a:cubicBezTo>
                    <a:pt x="3316" y="3740"/>
                    <a:pt x="3233" y="4752"/>
                    <a:pt x="3352" y="5764"/>
                  </a:cubicBezTo>
                  <a:cubicBezTo>
                    <a:pt x="2459" y="4240"/>
                    <a:pt x="1637" y="2669"/>
                    <a:pt x="816" y="1109"/>
                  </a:cubicBezTo>
                  <a:close/>
                  <a:moveTo>
                    <a:pt x="744" y="1478"/>
                  </a:moveTo>
                  <a:lnTo>
                    <a:pt x="744" y="1478"/>
                  </a:lnTo>
                  <a:cubicBezTo>
                    <a:pt x="1423" y="3085"/>
                    <a:pt x="2245" y="4657"/>
                    <a:pt x="3149" y="6193"/>
                  </a:cubicBezTo>
                  <a:cubicBezTo>
                    <a:pt x="2697" y="6050"/>
                    <a:pt x="2233" y="5883"/>
                    <a:pt x="1768" y="5728"/>
                  </a:cubicBezTo>
                  <a:cubicBezTo>
                    <a:pt x="1483" y="4300"/>
                    <a:pt x="1185" y="2871"/>
                    <a:pt x="744" y="1478"/>
                  </a:cubicBezTo>
                  <a:close/>
                  <a:moveTo>
                    <a:pt x="3816" y="2847"/>
                  </a:moveTo>
                  <a:cubicBezTo>
                    <a:pt x="4614" y="3323"/>
                    <a:pt x="5400" y="3800"/>
                    <a:pt x="6162" y="4323"/>
                  </a:cubicBezTo>
                  <a:cubicBezTo>
                    <a:pt x="5447" y="5776"/>
                    <a:pt x="5197" y="7371"/>
                    <a:pt x="5435" y="8943"/>
                  </a:cubicBezTo>
                  <a:cubicBezTo>
                    <a:pt x="4900" y="8169"/>
                    <a:pt x="4376" y="7383"/>
                    <a:pt x="3864" y="6598"/>
                  </a:cubicBezTo>
                  <a:cubicBezTo>
                    <a:pt x="3780" y="6467"/>
                    <a:pt x="3709" y="6324"/>
                    <a:pt x="3626" y="6193"/>
                  </a:cubicBezTo>
                  <a:cubicBezTo>
                    <a:pt x="3423" y="5074"/>
                    <a:pt x="3483" y="3942"/>
                    <a:pt x="3816" y="2847"/>
                  </a:cubicBezTo>
                  <a:close/>
                  <a:moveTo>
                    <a:pt x="1804" y="5847"/>
                  </a:moveTo>
                  <a:lnTo>
                    <a:pt x="1804" y="5847"/>
                  </a:lnTo>
                  <a:cubicBezTo>
                    <a:pt x="2292" y="6062"/>
                    <a:pt x="2792" y="6240"/>
                    <a:pt x="3304" y="6431"/>
                  </a:cubicBezTo>
                  <a:cubicBezTo>
                    <a:pt x="3923" y="7455"/>
                    <a:pt x="4578" y="8455"/>
                    <a:pt x="5269" y="9419"/>
                  </a:cubicBezTo>
                  <a:cubicBezTo>
                    <a:pt x="4690" y="9255"/>
                    <a:pt x="4085" y="9163"/>
                    <a:pt x="3481" y="9163"/>
                  </a:cubicBezTo>
                  <a:cubicBezTo>
                    <a:pt x="3166" y="9163"/>
                    <a:pt x="2852" y="9188"/>
                    <a:pt x="2542" y="9241"/>
                  </a:cubicBezTo>
                  <a:cubicBezTo>
                    <a:pt x="2256" y="8133"/>
                    <a:pt x="2018" y="6979"/>
                    <a:pt x="1804" y="5847"/>
                  </a:cubicBezTo>
                  <a:close/>
                  <a:moveTo>
                    <a:pt x="6352" y="4454"/>
                  </a:moveTo>
                  <a:cubicBezTo>
                    <a:pt x="7376" y="5169"/>
                    <a:pt x="8364" y="5955"/>
                    <a:pt x="9317" y="6788"/>
                  </a:cubicBezTo>
                  <a:cubicBezTo>
                    <a:pt x="8650" y="8943"/>
                    <a:pt x="8495" y="11181"/>
                    <a:pt x="8864" y="13396"/>
                  </a:cubicBezTo>
                  <a:cubicBezTo>
                    <a:pt x="8543" y="13027"/>
                    <a:pt x="8233" y="12634"/>
                    <a:pt x="7912" y="12265"/>
                  </a:cubicBezTo>
                  <a:cubicBezTo>
                    <a:pt x="7138" y="11324"/>
                    <a:pt x="6412" y="10360"/>
                    <a:pt x="5709" y="9360"/>
                  </a:cubicBezTo>
                  <a:cubicBezTo>
                    <a:pt x="5388" y="7693"/>
                    <a:pt x="5614" y="6002"/>
                    <a:pt x="6352" y="4454"/>
                  </a:cubicBezTo>
                  <a:close/>
                  <a:moveTo>
                    <a:pt x="2974" y="9328"/>
                  </a:moveTo>
                  <a:cubicBezTo>
                    <a:pt x="3820" y="9328"/>
                    <a:pt x="4629" y="9427"/>
                    <a:pt x="5447" y="9693"/>
                  </a:cubicBezTo>
                  <a:cubicBezTo>
                    <a:pt x="6102" y="10610"/>
                    <a:pt x="6781" y="11503"/>
                    <a:pt x="7483" y="12372"/>
                  </a:cubicBezTo>
                  <a:cubicBezTo>
                    <a:pt x="7829" y="12801"/>
                    <a:pt x="8186" y="13217"/>
                    <a:pt x="8543" y="13646"/>
                  </a:cubicBezTo>
                  <a:cubicBezTo>
                    <a:pt x="7459" y="13294"/>
                    <a:pt x="6298" y="13072"/>
                    <a:pt x="5154" y="13072"/>
                  </a:cubicBezTo>
                  <a:cubicBezTo>
                    <a:pt x="4752" y="13072"/>
                    <a:pt x="4352" y="13099"/>
                    <a:pt x="3959" y="13158"/>
                  </a:cubicBezTo>
                  <a:cubicBezTo>
                    <a:pt x="3328" y="11920"/>
                    <a:pt x="2899" y="10646"/>
                    <a:pt x="2554" y="9336"/>
                  </a:cubicBezTo>
                  <a:cubicBezTo>
                    <a:pt x="2695" y="9331"/>
                    <a:pt x="2835" y="9328"/>
                    <a:pt x="2974" y="9328"/>
                  </a:cubicBezTo>
                  <a:close/>
                  <a:moveTo>
                    <a:pt x="9519" y="6979"/>
                  </a:moveTo>
                  <a:cubicBezTo>
                    <a:pt x="10388" y="7741"/>
                    <a:pt x="11210" y="8574"/>
                    <a:pt x="11996" y="9443"/>
                  </a:cubicBezTo>
                  <a:cubicBezTo>
                    <a:pt x="12460" y="9943"/>
                    <a:pt x="12901" y="10479"/>
                    <a:pt x="13305" y="11027"/>
                  </a:cubicBezTo>
                  <a:cubicBezTo>
                    <a:pt x="12055" y="12515"/>
                    <a:pt x="11936" y="14563"/>
                    <a:pt x="11901" y="16420"/>
                  </a:cubicBezTo>
                  <a:cubicBezTo>
                    <a:pt x="11901" y="16468"/>
                    <a:pt x="11924" y="16658"/>
                    <a:pt x="11924" y="16825"/>
                  </a:cubicBezTo>
                  <a:cubicBezTo>
                    <a:pt x="11008" y="15813"/>
                    <a:pt x="10091" y="14801"/>
                    <a:pt x="9198" y="13765"/>
                  </a:cubicBezTo>
                  <a:cubicBezTo>
                    <a:pt x="8745" y="11503"/>
                    <a:pt x="8864" y="9181"/>
                    <a:pt x="9519" y="6979"/>
                  </a:cubicBezTo>
                  <a:close/>
                  <a:moveTo>
                    <a:pt x="4019" y="13253"/>
                  </a:moveTo>
                  <a:lnTo>
                    <a:pt x="4019" y="13253"/>
                  </a:lnTo>
                  <a:cubicBezTo>
                    <a:pt x="5697" y="13289"/>
                    <a:pt x="7281" y="13444"/>
                    <a:pt x="8864" y="14003"/>
                  </a:cubicBezTo>
                  <a:cubicBezTo>
                    <a:pt x="9781" y="15063"/>
                    <a:pt x="10698" y="16087"/>
                    <a:pt x="11627" y="17135"/>
                  </a:cubicBezTo>
                  <a:cubicBezTo>
                    <a:pt x="11412" y="17099"/>
                    <a:pt x="11162" y="17004"/>
                    <a:pt x="11043" y="16968"/>
                  </a:cubicBezTo>
                  <a:cubicBezTo>
                    <a:pt x="10472" y="16849"/>
                    <a:pt x="9900" y="16777"/>
                    <a:pt x="9317" y="16730"/>
                  </a:cubicBezTo>
                  <a:cubicBezTo>
                    <a:pt x="8912" y="16699"/>
                    <a:pt x="8506" y="16681"/>
                    <a:pt x="8101" y="16681"/>
                  </a:cubicBezTo>
                  <a:cubicBezTo>
                    <a:pt x="7577" y="16681"/>
                    <a:pt x="7054" y="16710"/>
                    <a:pt x="6531" y="16777"/>
                  </a:cubicBezTo>
                  <a:cubicBezTo>
                    <a:pt x="5769" y="15968"/>
                    <a:pt x="5078" y="15063"/>
                    <a:pt x="4459" y="14063"/>
                  </a:cubicBezTo>
                  <a:cubicBezTo>
                    <a:pt x="4304" y="13801"/>
                    <a:pt x="4150" y="13527"/>
                    <a:pt x="4019" y="13253"/>
                  </a:cubicBezTo>
                  <a:close/>
                  <a:moveTo>
                    <a:pt x="13365" y="11134"/>
                  </a:moveTo>
                  <a:cubicBezTo>
                    <a:pt x="14401" y="12503"/>
                    <a:pt x="15234" y="13991"/>
                    <a:pt x="15711" y="15658"/>
                  </a:cubicBezTo>
                  <a:cubicBezTo>
                    <a:pt x="14865" y="16730"/>
                    <a:pt x="14556" y="18087"/>
                    <a:pt x="14377" y="19421"/>
                  </a:cubicBezTo>
                  <a:cubicBezTo>
                    <a:pt x="14365" y="19528"/>
                    <a:pt x="14365" y="19623"/>
                    <a:pt x="14341" y="19694"/>
                  </a:cubicBezTo>
                  <a:cubicBezTo>
                    <a:pt x="13615" y="18766"/>
                    <a:pt x="12853" y="17873"/>
                    <a:pt x="12067" y="16992"/>
                  </a:cubicBezTo>
                  <a:cubicBezTo>
                    <a:pt x="12103" y="14968"/>
                    <a:pt x="12067" y="12801"/>
                    <a:pt x="13365" y="11134"/>
                  </a:cubicBezTo>
                  <a:close/>
                  <a:moveTo>
                    <a:pt x="7629" y="16900"/>
                  </a:moveTo>
                  <a:cubicBezTo>
                    <a:pt x="9058" y="16900"/>
                    <a:pt x="10454" y="17038"/>
                    <a:pt x="11841" y="17397"/>
                  </a:cubicBezTo>
                  <a:cubicBezTo>
                    <a:pt x="12639" y="18290"/>
                    <a:pt x="13413" y="19206"/>
                    <a:pt x="14151" y="20135"/>
                  </a:cubicBezTo>
                  <a:cubicBezTo>
                    <a:pt x="14091" y="20159"/>
                    <a:pt x="14008" y="20171"/>
                    <a:pt x="13901" y="20171"/>
                  </a:cubicBezTo>
                  <a:cubicBezTo>
                    <a:pt x="13881" y="20171"/>
                    <a:pt x="13861" y="20172"/>
                    <a:pt x="13841" y="20172"/>
                  </a:cubicBezTo>
                  <a:cubicBezTo>
                    <a:pt x="13440" y="20172"/>
                    <a:pt x="13000" y="20062"/>
                    <a:pt x="12603" y="20040"/>
                  </a:cubicBezTo>
                  <a:cubicBezTo>
                    <a:pt x="12260" y="20017"/>
                    <a:pt x="11917" y="20005"/>
                    <a:pt x="11573" y="20005"/>
                  </a:cubicBezTo>
                  <a:cubicBezTo>
                    <a:pt x="11188" y="20005"/>
                    <a:pt x="10802" y="20020"/>
                    <a:pt x="10412" y="20052"/>
                  </a:cubicBezTo>
                  <a:cubicBezTo>
                    <a:pt x="9055" y="19147"/>
                    <a:pt x="7781" y="18111"/>
                    <a:pt x="6650" y="16920"/>
                  </a:cubicBezTo>
                  <a:cubicBezTo>
                    <a:pt x="6978" y="16907"/>
                    <a:pt x="7305" y="16900"/>
                    <a:pt x="7629" y="16900"/>
                  </a:cubicBezTo>
                  <a:close/>
                  <a:moveTo>
                    <a:pt x="15782" y="15908"/>
                  </a:moveTo>
                  <a:lnTo>
                    <a:pt x="15830" y="16051"/>
                  </a:lnTo>
                  <a:cubicBezTo>
                    <a:pt x="16389" y="18218"/>
                    <a:pt x="16401" y="20456"/>
                    <a:pt x="16449" y="22683"/>
                  </a:cubicBezTo>
                  <a:cubicBezTo>
                    <a:pt x="15877" y="21730"/>
                    <a:pt x="15234" y="20826"/>
                    <a:pt x="14556" y="19944"/>
                  </a:cubicBezTo>
                  <a:cubicBezTo>
                    <a:pt x="14722" y="18528"/>
                    <a:pt x="14972" y="17087"/>
                    <a:pt x="15782" y="15908"/>
                  </a:cubicBezTo>
                  <a:close/>
                  <a:moveTo>
                    <a:pt x="10627" y="20183"/>
                  </a:moveTo>
                  <a:cubicBezTo>
                    <a:pt x="11889" y="20183"/>
                    <a:pt x="13139" y="20278"/>
                    <a:pt x="14377" y="20480"/>
                  </a:cubicBezTo>
                  <a:lnTo>
                    <a:pt x="14425" y="20480"/>
                  </a:lnTo>
                  <a:cubicBezTo>
                    <a:pt x="15127" y="21385"/>
                    <a:pt x="15806" y="22326"/>
                    <a:pt x="16425" y="23314"/>
                  </a:cubicBezTo>
                  <a:lnTo>
                    <a:pt x="16449" y="23326"/>
                  </a:lnTo>
                  <a:cubicBezTo>
                    <a:pt x="14448" y="22397"/>
                    <a:pt x="12460" y="21385"/>
                    <a:pt x="10627" y="20183"/>
                  </a:cubicBezTo>
                  <a:close/>
                  <a:moveTo>
                    <a:pt x="111" y="0"/>
                  </a:moveTo>
                  <a:cubicBezTo>
                    <a:pt x="1" y="0"/>
                    <a:pt x="1452" y="10315"/>
                    <a:pt x="4221" y="14587"/>
                  </a:cubicBezTo>
                  <a:cubicBezTo>
                    <a:pt x="8025" y="20458"/>
                    <a:pt x="16859" y="23933"/>
                    <a:pt x="16901" y="23933"/>
                  </a:cubicBezTo>
                  <a:cubicBezTo>
                    <a:pt x="16901" y="23933"/>
                    <a:pt x="16901" y="23933"/>
                    <a:pt x="16901" y="23933"/>
                  </a:cubicBezTo>
                  <a:cubicBezTo>
                    <a:pt x="16961" y="23885"/>
                    <a:pt x="16877" y="18516"/>
                    <a:pt x="16270" y="16170"/>
                  </a:cubicBezTo>
                  <a:cubicBezTo>
                    <a:pt x="16211" y="15956"/>
                    <a:pt x="16092" y="15527"/>
                    <a:pt x="16092" y="15527"/>
                  </a:cubicBezTo>
                  <a:cubicBezTo>
                    <a:pt x="16151" y="15468"/>
                    <a:pt x="15520" y="13051"/>
                    <a:pt x="12448" y="9443"/>
                  </a:cubicBezTo>
                  <a:cubicBezTo>
                    <a:pt x="10805" y="7491"/>
                    <a:pt x="8853" y="5812"/>
                    <a:pt x="6757" y="4335"/>
                  </a:cubicBezTo>
                  <a:cubicBezTo>
                    <a:pt x="5745" y="3621"/>
                    <a:pt x="4685" y="2966"/>
                    <a:pt x="3614" y="2359"/>
                  </a:cubicBezTo>
                  <a:cubicBezTo>
                    <a:pt x="2423" y="1704"/>
                    <a:pt x="1066" y="1002"/>
                    <a:pt x="113" y="2"/>
                  </a:cubicBezTo>
                  <a:cubicBezTo>
                    <a:pt x="113" y="1"/>
                    <a:pt x="112" y="0"/>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3467;p64">
            <a:extLst>
              <a:ext uri="{FF2B5EF4-FFF2-40B4-BE49-F238E27FC236}">
                <a16:creationId xmlns:a16="http://schemas.microsoft.com/office/drawing/2014/main" id="{DDA9379F-2AC4-488F-334C-A22F687863D7}"/>
              </a:ext>
            </a:extLst>
          </p:cNvPr>
          <p:cNvGrpSpPr/>
          <p:nvPr/>
        </p:nvGrpSpPr>
        <p:grpSpPr>
          <a:xfrm>
            <a:off x="1422174" y="1558429"/>
            <a:ext cx="855850" cy="769132"/>
            <a:chOff x="2730975" y="3725000"/>
            <a:chExt cx="951050" cy="946275"/>
          </a:xfrm>
        </p:grpSpPr>
        <p:sp>
          <p:nvSpPr>
            <p:cNvPr id="61" name="Google Shape;3468;p64">
              <a:extLst>
                <a:ext uri="{FF2B5EF4-FFF2-40B4-BE49-F238E27FC236}">
                  <a16:creationId xmlns:a16="http://schemas.microsoft.com/office/drawing/2014/main" id="{241DAF95-184C-F868-057F-2A6EE8C12AB0}"/>
                </a:ext>
              </a:extLst>
            </p:cNvPr>
            <p:cNvSpPr/>
            <p:nvPr/>
          </p:nvSpPr>
          <p:spPr>
            <a:xfrm>
              <a:off x="2730975" y="3725000"/>
              <a:ext cx="951050" cy="946275"/>
            </a:xfrm>
            <a:custGeom>
              <a:avLst/>
              <a:gdLst/>
              <a:ahLst/>
              <a:cxnLst/>
              <a:rect l="l" t="t" r="r" b="b"/>
              <a:pathLst>
                <a:path w="38042" h="37851" extrusionOk="0">
                  <a:moveTo>
                    <a:pt x="20968" y="0"/>
                  </a:moveTo>
                  <a:cubicBezTo>
                    <a:pt x="20968" y="0"/>
                    <a:pt x="18170" y="4477"/>
                    <a:pt x="17860" y="7811"/>
                  </a:cubicBezTo>
                  <a:cubicBezTo>
                    <a:pt x="17551" y="11144"/>
                    <a:pt x="18051" y="15335"/>
                    <a:pt x="18051" y="15335"/>
                  </a:cubicBezTo>
                  <a:cubicBezTo>
                    <a:pt x="18051" y="15335"/>
                    <a:pt x="16479" y="13430"/>
                    <a:pt x="12479" y="12085"/>
                  </a:cubicBezTo>
                  <a:cubicBezTo>
                    <a:pt x="8490" y="10752"/>
                    <a:pt x="1" y="10275"/>
                    <a:pt x="1" y="10275"/>
                  </a:cubicBezTo>
                  <a:lnTo>
                    <a:pt x="1" y="10275"/>
                  </a:lnTo>
                  <a:cubicBezTo>
                    <a:pt x="1" y="10275"/>
                    <a:pt x="2668" y="15907"/>
                    <a:pt x="6025" y="18169"/>
                  </a:cubicBezTo>
                  <a:cubicBezTo>
                    <a:pt x="9419" y="20491"/>
                    <a:pt x="14824" y="22265"/>
                    <a:pt x="14824" y="22265"/>
                  </a:cubicBezTo>
                  <a:cubicBezTo>
                    <a:pt x="14717" y="22670"/>
                    <a:pt x="12395" y="23920"/>
                    <a:pt x="11121" y="27742"/>
                  </a:cubicBezTo>
                  <a:cubicBezTo>
                    <a:pt x="9864" y="31479"/>
                    <a:pt x="9836" y="37562"/>
                    <a:pt x="10136" y="37562"/>
                  </a:cubicBezTo>
                  <a:cubicBezTo>
                    <a:pt x="10143" y="37562"/>
                    <a:pt x="10150" y="37559"/>
                    <a:pt x="10157" y="37552"/>
                  </a:cubicBezTo>
                  <a:cubicBezTo>
                    <a:pt x="10478" y="37279"/>
                    <a:pt x="14991" y="34112"/>
                    <a:pt x="17182" y="31861"/>
                  </a:cubicBezTo>
                  <a:cubicBezTo>
                    <a:pt x="19349" y="29623"/>
                    <a:pt x="20253" y="27254"/>
                    <a:pt x="20253" y="27254"/>
                  </a:cubicBezTo>
                  <a:cubicBezTo>
                    <a:pt x="20253" y="27254"/>
                    <a:pt x="20349" y="30814"/>
                    <a:pt x="22242" y="33445"/>
                  </a:cubicBezTo>
                  <a:cubicBezTo>
                    <a:pt x="24147" y="36076"/>
                    <a:pt x="26123" y="37850"/>
                    <a:pt x="26123" y="37850"/>
                  </a:cubicBezTo>
                  <a:cubicBezTo>
                    <a:pt x="26123" y="37850"/>
                    <a:pt x="27981" y="33135"/>
                    <a:pt x="27850" y="30754"/>
                  </a:cubicBezTo>
                  <a:cubicBezTo>
                    <a:pt x="27695" y="28385"/>
                    <a:pt x="26385" y="26301"/>
                    <a:pt x="26385" y="26301"/>
                  </a:cubicBezTo>
                  <a:lnTo>
                    <a:pt x="26385" y="26301"/>
                  </a:lnTo>
                  <a:cubicBezTo>
                    <a:pt x="26385" y="26301"/>
                    <a:pt x="28493" y="27813"/>
                    <a:pt x="30945" y="28289"/>
                  </a:cubicBezTo>
                  <a:cubicBezTo>
                    <a:pt x="33398" y="28789"/>
                    <a:pt x="38041" y="28849"/>
                    <a:pt x="38041" y="28849"/>
                  </a:cubicBezTo>
                  <a:cubicBezTo>
                    <a:pt x="38041" y="28849"/>
                    <a:pt x="34827" y="24348"/>
                    <a:pt x="32076" y="22324"/>
                  </a:cubicBezTo>
                  <a:cubicBezTo>
                    <a:pt x="29326" y="20312"/>
                    <a:pt x="27266" y="19872"/>
                    <a:pt x="27266" y="19872"/>
                  </a:cubicBezTo>
                  <a:cubicBezTo>
                    <a:pt x="27266" y="19872"/>
                    <a:pt x="30100" y="18467"/>
                    <a:pt x="32183" y="16312"/>
                  </a:cubicBezTo>
                  <a:cubicBezTo>
                    <a:pt x="34267" y="14169"/>
                    <a:pt x="36886" y="8216"/>
                    <a:pt x="36886" y="8215"/>
                  </a:cubicBezTo>
                  <a:lnTo>
                    <a:pt x="36886" y="8215"/>
                  </a:lnTo>
                  <a:cubicBezTo>
                    <a:pt x="36886" y="8216"/>
                    <a:pt x="30576" y="9120"/>
                    <a:pt x="28254" y="10668"/>
                  </a:cubicBezTo>
                  <a:cubicBezTo>
                    <a:pt x="25933" y="12216"/>
                    <a:pt x="24385" y="13609"/>
                    <a:pt x="24385" y="13609"/>
                  </a:cubicBezTo>
                  <a:cubicBezTo>
                    <a:pt x="24385" y="13609"/>
                    <a:pt x="26290" y="10894"/>
                    <a:pt x="25456" y="7965"/>
                  </a:cubicBezTo>
                  <a:cubicBezTo>
                    <a:pt x="24623" y="5048"/>
                    <a:pt x="20968" y="0"/>
                    <a:pt x="20968"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69;p64">
              <a:extLst>
                <a:ext uri="{FF2B5EF4-FFF2-40B4-BE49-F238E27FC236}">
                  <a16:creationId xmlns:a16="http://schemas.microsoft.com/office/drawing/2014/main" id="{8A6EC3C0-A55F-7B68-4A4F-2027E8DBE028}"/>
                </a:ext>
              </a:extLst>
            </p:cNvPr>
            <p:cNvSpPr/>
            <p:nvPr/>
          </p:nvSpPr>
          <p:spPr>
            <a:xfrm>
              <a:off x="2793500" y="3782450"/>
              <a:ext cx="842675" cy="846850"/>
            </a:xfrm>
            <a:custGeom>
              <a:avLst/>
              <a:gdLst/>
              <a:ahLst/>
              <a:cxnLst/>
              <a:rect l="l" t="t" r="r" b="b"/>
              <a:pathLst>
                <a:path w="33707" h="33874" extrusionOk="0">
                  <a:moveTo>
                    <a:pt x="19157" y="0"/>
                  </a:moveTo>
                  <a:cubicBezTo>
                    <a:pt x="19157" y="0"/>
                    <a:pt x="16133" y="3453"/>
                    <a:pt x="15990" y="8180"/>
                  </a:cubicBezTo>
                  <a:cubicBezTo>
                    <a:pt x="15824" y="12930"/>
                    <a:pt x="17181" y="15931"/>
                    <a:pt x="17181" y="15931"/>
                  </a:cubicBezTo>
                  <a:cubicBezTo>
                    <a:pt x="17181" y="15931"/>
                    <a:pt x="15835" y="13549"/>
                    <a:pt x="11025" y="11371"/>
                  </a:cubicBezTo>
                  <a:cubicBezTo>
                    <a:pt x="6657" y="9387"/>
                    <a:pt x="1104" y="9298"/>
                    <a:pt x="144" y="9298"/>
                  </a:cubicBezTo>
                  <a:cubicBezTo>
                    <a:pt x="50" y="9298"/>
                    <a:pt x="0" y="9299"/>
                    <a:pt x="0" y="9299"/>
                  </a:cubicBezTo>
                  <a:cubicBezTo>
                    <a:pt x="0" y="9299"/>
                    <a:pt x="3929" y="15788"/>
                    <a:pt x="8823" y="17764"/>
                  </a:cubicBezTo>
                  <a:cubicBezTo>
                    <a:pt x="11232" y="18735"/>
                    <a:pt x="13061" y="18982"/>
                    <a:pt x="14299" y="18982"/>
                  </a:cubicBezTo>
                  <a:cubicBezTo>
                    <a:pt x="15581" y="18982"/>
                    <a:pt x="16228" y="18717"/>
                    <a:pt x="16228" y="18717"/>
                  </a:cubicBezTo>
                  <a:lnTo>
                    <a:pt x="16228" y="18717"/>
                  </a:lnTo>
                  <a:cubicBezTo>
                    <a:pt x="16228" y="18717"/>
                    <a:pt x="12609" y="20455"/>
                    <a:pt x="10454" y="24170"/>
                  </a:cubicBezTo>
                  <a:cubicBezTo>
                    <a:pt x="8287" y="27873"/>
                    <a:pt x="8394" y="33123"/>
                    <a:pt x="8394" y="33123"/>
                  </a:cubicBezTo>
                  <a:cubicBezTo>
                    <a:pt x="8394" y="33123"/>
                    <a:pt x="13311" y="30897"/>
                    <a:pt x="15609" y="26920"/>
                  </a:cubicBezTo>
                  <a:cubicBezTo>
                    <a:pt x="17931" y="22932"/>
                    <a:pt x="18621" y="19123"/>
                    <a:pt x="18622" y="19121"/>
                  </a:cubicBezTo>
                  <a:lnTo>
                    <a:pt x="18622" y="19121"/>
                  </a:lnTo>
                  <a:cubicBezTo>
                    <a:pt x="18621" y="19123"/>
                    <a:pt x="17991" y="23944"/>
                    <a:pt x="19574" y="27896"/>
                  </a:cubicBezTo>
                  <a:cubicBezTo>
                    <a:pt x="21146" y="31861"/>
                    <a:pt x="23336" y="33873"/>
                    <a:pt x="23336" y="33873"/>
                  </a:cubicBezTo>
                  <a:cubicBezTo>
                    <a:pt x="23336" y="33873"/>
                    <a:pt x="24944" y="28111"/>
                    <a:pt x="23979" y="25932"/>
                  </a:cubicBezTo>
                  <a:cubicBezTo>
                    <a:pt x="23015" y="23765"/>
                    <a:pt x="20217" y="19420"/>
                    <a:pt x="20217" y="19419"/>
                  </a:cubicBezTo>
                  <a:lnTo>
                    <a:pt x="20217" y="19419"/>
                  </a:lnTo>
                  <a:cubicBezTo>
                    <a:pt x="20217" y="19420"/>
                    <a:pt x="23634" y="22896"/>
                    <a:pt x="26111" y="24205"/>
                  </a:cubicBezTo>
                  <a:cubicBezTo>
                    <a:pt x="28563" y="25515"/>
                    <a:pt x="33707" y="25658"/>
                    <a:pt x="33707" y="25658"/>
                  </a:cubicBezTo>
                  <a:cubicBezTo>
                    <a:pt x="33707" y="25658"/>
                    <a:pt x="30992" y="21788"/>
                    <a:pt x="27504" y="19669"/>
                  </a:cubicBezTo>
                  <a:cubicBezTo>
                    <a:pt x="24027" y="17562"/>
                    <a:pt x="20717" y="17502"/>
                    <a:pt x="20717" y="17502"/>
                  </a:cubicBezTo>
                  <a:cubicBezTo>
                    <a:pt x="20717" y="17502"/>
                    <a:pt x="23444" y="17347"/>
                    <a:pt x="27194" y="14823"/>
                  </a:cubicBezTo>
                  <a:cubicBezTo>
                    <a:pt x="30944" y="12287"/>
                    <a:pt x="32659" y="7834"/>
                    <a:pt x="32659" y="7834"/>
                  </a:cubicBezTo>
                  <a:lnTo>
                    <a:pt x="32659" y="7834"/>
                  </a:lnTo>
                  <a:cubicBezTo>
                    <a:pt x="32659" y="7834"/>
                    <a:pt x="25730" y="8525"/>
                    <a:pt x="23146" y="11347"/>
                  </a:cubicBezTo>
                  <a:cubicBezTo>
                    <a:pt x="20550" y="14180"/>
                    <a:pt x="20062" y="15359"/>
                    <a:pt x="20062" y="15359"/>
                  </a:cubicBezTo>
                  <a:cubicBezTo>
                    <a:pt x="20062" y="15359"/>
                    <a:pt x="21491" y="10013"/>
                    <a:pt x="21610" y="7239"/>
                  </a:cubicBezTo>
                  <a:cubicBezTo>
                    <a:pt x="21741" y="4465"/>
                    <a:pt x="19157" y="0"/>
                    <a:pt x="191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70;p64">
              <a:extLst>
                <a:ext uri="{FF2B5EF4-FFF2-40B4-BE49-F238E27FC236}">
                  <a16:creationId xmlns:a16="http://schemas.microsoft.com/office/drawing/2014/main" id="{7F4CE907-3F2E-809E-94C2-9F4E834617EB}"/>
                </a:ext>
              </a:extLst>
            </p:cNvPr>
            <p:cNvSpPr/>
            <p:nvPr/>
          </p:nvSpPr>
          <p:spPr>
            <a:xfrm>
              <a:off x="3229850" y="4209725"/>
              <a:ext cx="26525" cy="25925"/>
            </a:xfrm>
            <a:custGeom>
              <a:avLst/>
              <a:gdLst/>
              <a:ahLst/>
              <a:cxnLst/>
              <a:rect l="l" t="t" r="r" b="b"/>
              <a:pathLst>
                <a:path w="1061" h="1037" extrusionOk="0">
                  <a:moveTo>
                    <a:pt x="525" y="0"/>
                  </a:moveTo>
                  <a:cubicBezTo>
                    <a:pt x="480" y="0"/>
                    <a:pt x="435" y="6"/>
                    <a:pt x="394" y="18"/>
                  </a:cubicBezTo>
                  <a:cubicBezTo>
                    <a:pt x="346" y="30"/>
                    <a:pt x="322" y="54"/>
                    <a:pt x="275" y="66"/>
                  </a:cubicBezTo>
                  <a:cubicBezTo>
                    <a:pt x="203" y="102"/>
                    <a:pt x="120" y="173"/>
                    <a:pt x="84" y="256"/>
                  </a:cubicBezTo>
                  <a:cubicBezTo>
                    <a:pt x="36" y="316"/>
                    <a:pt x="25" y="376"/>
                    <a:pt x="25" y="447"/>
                  </a:cubicBezTo>
                  <a:cubicBezTo>
                    <a:pt x="1" y="507"/>
                    <a:pt x="1" y="578"/>
                    <a:pt x="36" y="637"/>
                  </a:cubicBezTo>
                  <a:cubicBezTo>
                    <a:pt x="48" y="721"/>
                    <a:pt x="84" y="757"/>
                    <a:pt x="120" y="816"/>
                  </a:cubicBezTo>
                  <a:cubicBezTo>
                    <a:pt x="156" y="876"/>
                    <a:pt x="215" y="923"/>
                    <a:pt x="275" y="959"/>
                  </a:cubicBezTo>
                  <a:lnTo>
                    <a:pt x="406" y="1018"/>
                  </a:lnTo>
                  <a:cubicBezTo>
                    <a:pt x="453" y="1030"/>
                    <a:pt x="498" y="1036"/>
                    <a:pt x="542" y="1036"/>
                  </a:cubicBezTo>
                  <a:cubicBezTo>
                    <a:pt x="587" y="1036"/>
                    <a:pt x="632" y="1030"/>
                    <a:pt x="679" y="1018"/>
                  </a:cubicBezTo>
                  <a:cubicBezTo>
                    <a:pt x="715" y="995"/>
                    <a:pt x="751" y="983"/>
                    <a:pt x="798" y="971"/>
                  </a:cubicBezTo>
                  <a:cubicBezTo>
                    <a:pt x="870" y="923"/>
                    <a:pt x="941" y="864"/>
                    <a:pt x="989" y="780"/>
                  </a:cubicBezTo>
                  <a:cubicBezTo>
                    <a:pt x="1037" y="721"/>
                    <a:pt x="1048" y="661"/>
                    <a:pt x="1048" y="590"/>
                  </a:cubicBezTo>
                  <a:cubicBezTo>
                    <a:pt x="1060" y="530"/>
                    <a:pt x="1060" y="447"/>
                    <a:pt x="1037" y="387"/>
                  </a:cubicBezTo>
                  <a:cubicBezTo>
                    <a:pt x="1013" y="316"/>
                    <a:pt x="989" y="268"/>
                    <a:pt x="941" y="209"/>
                  </a:cubicBezTo>
                  <a:cubicBezTo>
                    <a:pt x="918" y="149"/>
                    <a:pt x="858" y="102"/>
                    <a:pt x="798" y="78"/>
                  </a:cubicBezTo>
                  <a:lnTo>
                    <a:pt x="656" y="18"/>
                  </a:lnTo>
                  <a:cubicBezTo>
                    <a:pt x="614" y="6"/>
                    <a:pt x="569"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71;p64">
              <a:extLst>
                <a:ext uri="{FF2B5EF4-FFF2-40B4-BE49-F238E27FC236}">
                  <a16:creationId xmlns:a16="http://schemas.microsoft.com/office/drawing/2014/main" id="{A990BF1D-5FA5-85CC-78E9-2D4460783757}"/>
                </a:ext>
              </a:extLst>
            </p:cNvPr>
            <p:cNvSpPr/>
            <p:nvPr/>
          </p:nvSpPr>
          <p:spPr>
            <a:xfrm>
              <a:off x="3190275" y="4200200"/>
              <a:ext cx="23825" cy="23975"/>
            </a:xfrm>
            <a:custGeom>
              <a:avLst/>
              <a:gdLst/>
              <a:ahLst/>
              <a:cxnLst/>
              <a:rect l="l" t="t" r="r" b="b"/>
              <a:pathLst>
                <a:path w="953" h="959" extrusionOk="0">
                  <a:moveTo>
                    <a:pt x="451" y="0"/>
                  </a:moveTo>
                  <a:cubicBezTo>
                    <a:pt x="414" y="0"/>
                    <a:pt x="375" y="6"/>
                    <a:pt x="334" y="18"/>
                  </a:cubicBezTo>
                  <a:cubicBezTo>
                    <a:pt x="262" y="30"/>
                    <a:pt x="203" y="78"/>
                    <a:pt x="143" y="114"/>
                  </a:cubicBezTo>
                  <a:cubicBezTo>
                    <a:pt x="84" y="173"/>
                    <a:pt x="60" y="233"/>
                    <a:pt x="24" y="316"/>
                  </a:cubicBezTo>
                  <a:cubicBezTo>
                    <a:pt x="24" y="328"/>
                    <a:pt x="12" y="352"/>
                    <a:pt x="12" y="376"/>
                  </a:cubicBezTo>
                  <a:cubicBezTo>
                    <a:pt x="0" y="447"/>
                    <a:pt x="0" y="530"/>
                    <a:pt x="12" y="614"/>
                  </a:cubicBezTo>
                  <a:cubicBezTo>
                    <a:pt x="24" y="685"/>
                    <a:pt x="72" y="757"/>
                    <a:pt x="131" y="816"/>
                  </a:cubicBezTo>
                  <a:cubicBezTo>
                    <a:pt x="224" y="909"/>
                    <a:pt x="354" y="959"/>
                    <a:pt x="486" y="959"/>
                  </a:cubicBezTo>
                  <a:cubicBezTo>
                    <a:pt x="522" y="959"/>
                    <a:pt x="559" y="955"/>
                    <a:pt x="596" y="947"/>
                  </a:cubicBezTo>
                  <a:cubicBezTo>
                    <a:pt x="750" y="911"/>
                    <a:pt x="893" y="768"/>
                    <a:pt x="929" y="614"/>
                  </a:cubicBezTo>
                  <a:cubicBezTo>
                    <a:pt x="953" y="530"/>
                    <a:pt x="953" y="447"/>
                    <a:pt x="929" y="376"/>
                  </a:cubicBezTo>
                  <a:cubicBezTo>
                    <a:pt x="917" y="292"/>
                    <a:pt x="869" y="221"/>
                    <a:pt x="810" y="161"/>
                  </a:cubicBezTo>
                  <a:lnTo>
                    <a:pt x="774" y="114"/>
                  </a:lnTo>
                  <a:cubicBezTo>
                    <a:pt x="715" y="78"/>
                    <a:pt x="631" y="42"/>
                    <a:pt x="560" y="18"/>
                  </a:cubicBezTo>
                  <a:cubicBezTo>
                    <a:pt x="524" y="6"/>
                    <a:pt x="488" y="0"/>
                    <a:pt x="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472;p64">
              <a:extLst>
                <a:ext uri="{FF2B5EF4-FFF2-40B4-BE49-F238E27FC236}">
                  <a16:creationId xmlns:a16="http://schemas.microsoft.com/office/drawing/2014/main" id="{20EF368A-6CD0-841B-822E-7FAA0CF07583}"/>
                </a:ext>
              </a:extLst>
            </p:cNvPr>
            <p:cNvSpPr/>
            <p:nvPr/>
          </p:nvSpPr>
          <p:spPr>
            <a:xfrm>
              <a:off x="3192875" y="4244625"/>
              <a:ext cx="45225" cy="33875"/>
            </a:xfrm>
            <a:custGeom>
              <a:avLst/>
              <a:gdLst/>
              <a:ahLst/>
              <a:cxnLst/>
              <a:rect l="l" t="t" r="r" b="b"/>
              <a:pathLst>
                <a:path w="1809" h="1355" extrusionOk="0">
                  <a:moveTo>
                    <a:pt x="864" y="0"/>
                  </a:moveTo>
                  <a:cubicBezTo>
                    <a:pt x="655" y="0"/>
                    <a:pt x="449" y="98"/>
                    <a:pt x="313" y="337"/>
                  </a:cubicBezTo>
                  <a:cubicBezTo>
                    <a:pt x="1" y="863"/>
                    <a:pt x="471" y="1355"/>
                    <a:pt x="941" y="1355"/>
                  </a:cubicBezTo>
                  <a:cubicBezTo>
                    <a:pt x="1152" y="1355"/>
                    <a:pt x="1363" y="1255"/>
                    <a:pt x="1504" y="1015"/>
                  </a:cubicBezTo>
                  <a:cubicBezTo>
                    <a:pt x="1808" y="496"/>
                    <a:pt x="1332"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473;p64">
              <a:extLst>
                <a:ext uri="{FF2B5EF4-FFF2-40B4-BE49-F238E27FC236}">
                  <a16:creationId xmlns:a16="http://schemas.microsoft.com/office/drawing/2014/main" id="{C146255A-3DCD-F922-805B-63065B098CBB}"/>
                </a:ext>
              </a:extLst>
            </p:cNvPr>
            <p:cNvSpPr/>
            <p:nvPr/>
          </p:nvSpPr>
          <p:spPr>
            <a:xfrm>
              <a:off x="3248525" y="4251625"/>
              <a:ext cx="25550" cy="19150"/>
            </a:xfrm>
            <a:custGeom>
              <a:avLst/>
              <a:gdLst/>
              <a:ahLst/>
              <a:cxnLst/>
              <a:rect l="l" t="t" r="r" b="b"/>
              <a:pathLst>
                <a:path w="1022" h="766" extrusionOk="0">
                  <a:moveTo>
                    <a:pt x="494" y="0"/>
                  </a:moveTo>
                  <a:cubicBezTo>
                    <a:pt x="377" y="0"/>
                    <a:pt x="260" y="55"/>
                    <a:pt x="182" y="188"/>
                  </a:cubicBezTo>
                  <a:cubicBezTo>
                    <a:pt x="0" y="485"/>
                    <a:pt x="272" y="766"/>
                    <a:pt x="539" y="766"/>
                  </a:cubicBezTo>
                  <a:cubicBezTo>
                    <a:pt x="656" y="766"/>
                    <a:pt x="773" y="712"/>
                    <a:pt x="849" y="581"/>
                  </a:cubicBezTo>
                  <a:cubicBezTo>
                    <a:pt x="1022" y="276"/>
                    <a:pt x="757" y="0"/>
                    <a:pt x="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474;p64">
              <a:extLst>
                <a:ext uri="{FF2B5EF4-FFF2-40B4-BE49-F238E27FC236}">
                  <a16:creationId xmlns:a16="http://schemas.microsoft.com/office/drawing/2014/main" id="{DCF731A3-582C-ACEA-62F3-CF4F04A2A7D1}"/>
                </a:ext>
              </a:extLst>
            </p:cNvPr>
            <p:cNvSpPr/>
            <p:nvPr/>
          </p:nvSpPr>
          <p:spPr>
            <a:xfrm>
              <a:off x="3279300" y="4232350"/>
              <a:ext cx="28425" cy="20875"/>
            </a:xfrm>
            <a:custGeom>
              <a:avLst/>
              <a:gdLst/>
              <a:ahLst/>
              <a:cxnLst/>
              <a:rect l="l" t="t" r="r" b="b"/>
              <a:pathLst>
                <a:path w="1137" h="835" extrusionOk="0">
                  <a:moveTo>
                    <a:pt x="745" y="1"/>
                  </a:moveTo>
                  <a:cubicBezTo>
                    <a:pt x="682" y="1"/>
                    <a:pt x="618" y="17"/>
                    <a:pt x="559" y="54"/>
                  </a:cubicBezTo>
                  <a:lnTo>
                    <a:pt x="511" y="78"/>
                  </a:lnTo>
                  <a:cubicBezTo>
                    <a:pt x="0" y="381"/>
                    <a:pt x="448" y="835"/>
                    <a:pt x="798" y="835"/>
                  </a:cubicBezTo>
                  <a:cubicBezTo>
                    <a:pt x="970" y="835"/>
                    <a:pt x="1118" y="725"/>
                    <a:pt x="1118" y="435"/>
                  </a:cubicBezTo>
                  <a:lnTo>
                    <a:pt x="1118" y="399"/>
                  </a:lnTo>
                  <a:cubicBezTo>
                    <a:pt x="1137" y="172"/>
                    <a:pt x="947" y="1"/>
                    <a:pt x="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475;p64">
              <a:extLst>
                <a:ext uri="{FF2B5EF4-FFF2-40B4-BE49-F238E27FC236}">
                  <a16:creationId xmlns:a16="http://schemas.microsoft.com/office/drawing/2014/main" id="{0871FACB-4F67-D88C-BC72-59C7F4979E44}"/>
                </a:ext>
              </a:extLst>
            </p:cNvPr>
            <p:cNvSpPr/>
            <p:nvPr/>
          </p:nvSpPr>
          <p:spPr>
            <a:xfrm>
              <a:off x="3264975" y="4169850"/>
              <a:ext cx="33950" cy="33575"/>
            </a:xfrm>
            <a:custGeom>
              <a:avLst/>
              <a:gdLst/>
              <a:ahLst/>
              <a:cxnLst/>
              <a:rect l="l" t="t" r="r" b="b"/>
              <a:pathLst>
                <a:path w="1358" h="1343" extrusionOk="0">
                  <a:moveTo>
                    <a:pt x="673" y="0"/>
                  </a:moveTo>
                  <a:cubicBezTo>
                    <a:pt x="617" y="0"/>
                    <a:pt x="560" y="6"/>
                    <a:pt x="501" y="18"/>
                  </a:cubicBezTo>
                  <a:cubicBezTo>
                    <a:pt x="441" y="42"/>
                    <a:pt x="405" y="66"/>
                    <a:pt x="346" y="77"/>
                  </a:cubicBezTo>
                  <a:cubicBezTo>
                    <a:pt x="239" y="137"/>
                    <a:pt x="144" y="232"/>
                    <a:pt x="84" y="339"/>
                  </a:cubicBezTo>
                  <a:cubicBezTo>
                    <a:pt x="48" y="411"/>
                    <a:pt x="13" y="494"/>
                    <a:pt x="13" y="589"/>
                  </a:cubicBezTo>
                  <a:cubicBezTo>
                    <a:pt x="1" y="673"/>
                    <a:pt x="1" y="756"/>
                    <a:pt x="24" y="839"/>
                  </a:cubicBezTo>
                  <a:cubicBezTo>
                    <a:pt x="48" y="935"/>
                    <a:pt x="84" y="1006"/>
                    <a:pt x="144" y="1066"/>
                  </a:cubicBezTo>
                  <a:cubicBezTo>
                    <a:pt x="191" y="1137"/>
                    <a:pt x="263" y="1197"/>
                    <a:pt x="346" y="1244"/>
                  </a:cubicBezTo>
                  <a:cubicBezTo>
                    <a:pt x="405" y="1268"/>
                    <a:pt x="441" y="1292"/>
                    <a:pt x="501" y="1316"/>
                  </a:cubicBezTo>
                  <a:cubicBezTo>
                    <a:pt x="560" y="1334"/>
                    <a:pt x="617" y="1342"/>
                    <a:pt x="673" y="1342"/>
                  </a:cubicBezTo>
                  <a:cubicBezTo>
                    <a:pt x="730" y="1342"/>
                    <a:pt x="786" y="1334"/>
                    <a:pt x="846" y="1316"/>
                  </a:cubicBezTo>
                  <a:cubicBezTo>
                    <a:pt x="906" y="1304"/>
                    <a:pt x="953" y="1268"/>
                    <a:pt x="1013" y="1256"/>
                  </a:cubicBezTo>
                  <a:cubicBezTo>
                    <a:pt x="1120" y="1197"/>
                    <a:pt x="1203" y="1113"/>
                    <a:pt x="1263" y="1006"/>
                  </a:cubicBezTo>
                  <a:cubicBezTo>
                    <a:pt x="1310" y="935"/>
                    <a:pt x="1334" y="839"/>
                    <a:pt x="1334" y="756"/>
                  </a:cubicBezTo>
                  <a:cubicBezTo>
                    <a:pt x="1358" y="661"/>
                    <a:pt x="1358" y="589"/>
                    <a:pt x="1322" y="494"/>
                  </a:cubicBezTo>
                  <a:cubicBezTo>
                    <a:pt x="1310" y="411"/>
                    <a:pt x="1263" y="339"/>
                    <a:pt x="1203" y="280"/>
                  </a:cubicBezTo>
                  <a:cubicBezTo>
                    <a:pt x="1156" y="197"/>
                    <a:pt x="1084" y="137"/>
                    <a:pt x="1013" y="101"/>
                  </a:cubicBezTo>
                  <a:cubicBezTo>
                    <a:pt x="965" y="66"/>
                    <a:pt x="906" y="54"/>
                    <a:pt x="846" y="18"/>
                  </a:cubicBezTo>
                  <a:cubicBezTo>
                    <a:pt x="786" y="6"/>
                    <a:pt x="730"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476;p64">
              <a:extLst>
                <a:ext uri="{FF2B5EF4-FFF2-40B4-BE49-F238E27FC236}">
                  <a16:creationId xmlns:a16="http://schemas.microsoft.com/office/drawing/2014/main" id="{4E9736AE-0160-2C7A-9F98-9F00973C2957}"/>
                </a:ext>
              </a:extLst>
            </p:cNvPr>
            <p:cNvSpPr/>
            <p:nvPr/>
          </p:nvSpPr>
          <p:spPr>
            <a:xfrm>
              <a:off x="3242650" y="4162325"/>
              <a:ext cx="21450" cy="21375"/>
            </a:xfrm>
            <a:custGeom>
              <a:avLst/>
              <a:gdLst/>
              <a:ahLst/>
              <a:cxnLst/>
              <a:rect l="l" t="t" r="r" b="b"/>
              <a:pathLst>
                <a:path w="858" h="855" extrusionOk="0">
                  <a:moveTo>
                    <a:pt x="407" y="0"/>
                  </a:moveTo>
                  <a:cubicBezTo>
                    <a:pt x="370" y="0"/>
                    <a:pt x="334" y="3"/>
                    <a:pt x="298" y="9"/>
                  </a:cubicBezTo>
                  <a:cubicBezTo>
                    <a:pt x="251" y="21"/>
                    <a:pt x="191" y="45"/>
                    <a:pt x="167" y="81"/>
                  </a:cubicBezTo>
                  <a:cubicBezTo>
                    <a:pt x="120" y="117"/>
                    <a:pt x="84" y="164"/>
                    <a:pt x="60" y="200"/>
                  </a:cubicBezTo>
                  <a:lnTo>
                    <a:pt x="13" y="307"/>
                  </a:lnTo>
                  <a:cubicBezTo>
                    <a:pt x="1" y="378"/>
                    <a:pt x="1" y="438"/>
                    <a:pt x="13" y="521"/>
                  </a:cubicBezTo>
                  <a:cubicBezTo>
                    <a:pt x="25" y="593"/>
                    <a:pt x="72" y="652"/>
                    <a:pt x="120" y="712"/>
                  </a:cubicBezTo>
                  <a:cubicBezTo>
                    <a:pt x="179" y="771"/>
                    <a:pt x="239" y="795"/>
                    <a:pt x="310" y="831"/>
                  </a:cubicBezTo>
                  <a:cubicBezTo>
                    <a:pt x="322" y="831"/>
                    <a:pt x="346" y="843"/>
                    <a:pt x="358" y="843"/>
                  </a:cubicBezTo>
                  <a:cubicBezTo>
                    <a:pt x="382" y="843"/>
                    <a:pt x="429" y="855"/>
                    <a:pt x="465" y="855"/>
                  </a:cubicBezTo>
                  <a:cubicBezTo>
                    <a:pt x="525" y="855"/>
                    <a:pt x="560" y="843"/>
                    <a:pt x="608" y="831"/>
                  </a:cubicBezTo>
                  <a:lnTo>
                    <a:pt x="703" y="783"/>
                  </a:lnTo>
                  <a:cubicBezTo>
                    <a:pt x="739" y="759"/>
                    <a:pt x="775" y="712"/>
                    <a:pt x="798" y="664"/>
                  </a:cubicBezTo>
                  <a:cubicBezTo>
                    <a:pt x="822" y="640"/>
                    <a:pt x="834" y="605"/>
                    <a:pt x="846" y="557"/>
                  </a:cubicBezTo>
                  <a:cubicBezTo>
                    <a:pt x="846" y="533"/>
                    <a:pt x="858" y="486"/>
                    <a:pt x="858" y="462"/>
                  </a:cubicBezTo>
                  <a:cubicBezTo>
                    <a:pt x="858" y="402"/>
                    <a:pt x="846" y="355"/>
                    <a:pt x="834" y="307"/>
                  </a:cubicBezTo>
                  <a:cubicBezTo>
                    <a:pt x="822" y="259"/>
                    <a:pt x="787" y="212"/>
                    <a:pt x="763" y="176"/>
                  </a:cubicBezTo>
                  <a:cubicBezTo>
                    <a:pt x="739" y="164"/>
                    <a:pt x="727" y="164"/>
                    <a:pt x="727" y="140"/>
                  </a:cubicBezTo>
                  <a:cubicBezTo>
                    <a:pt x="656" y="57"/>
                    <a:pt x="596" y="21"/>
                    <a:pt x="525" y="9"/>
                  </a:cubicBezTo>
                  <a:cubicBezTo>
                    <a:pt x="483" y="3"/>
                    <a:pt x="444"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477;p64">
              <a:extLst>
                <a:ext uri="{FF2B5EF4-FFF2-40B4-BE49-F238E27FC236}">
                  <a16:creationId xmlns:a16="http://schemas.microsoft.com/office/drawing/2014/main" id="{AC909A7C-49FC-A557-5848-E6E342DC501F}"/>
                </a:ext>
              </a:extLst>
            </p:cNvPr>
            <p:cNvSpPr/>
            <p:nvPr/>
          </p:nvSpPr>
          <p:spPr>
            <a:xfrm>
              <a:off x="3206925" y="4179700"/>
              <a:ext cx="16400" cy="16750"/>
            </a:xfrm>
            <a:custGeom>
              <a:avLst/>
              <a:gdLst/>
              <a:ahLst/>
              <a:cxnLst/>
              <a:rect l="l" t="t" r="r" b="b"/>
              <a:pathLst>
                <a:path w="656" h="670" extrusionOk="0">
                  <a:moveTo>
                    <a:pt x="353" y="0"/>
                  </a:moveTo>
                  <a:cubicBezTo>
                    <a:pt x="331" y="0"/>
                    <a:pt x="309" y="6"/>
                    <a:pt x="287" y="17"/>
                  </a:cubicBezTo>
                  <a:cubicBezTo>
                    <a:pt x="227" y="29"/>
                    <a:pt x="168" y="64"/>
                    <a:pt x="120" y="100"/>
                  </a:cubicBezTo>
                  <a:cubicBezTo>
                    <a:pt x="84" y="136"/>
                    <a:pt x="72" y="160"/>
                    <a:pt x="49" y="207"/>
                  </a:cubicBezTo>
                  <a:cubicBezTo>
                    <a:pt x="25" y="243"/>
                    <a:pt x="13" y="279"/>
                    <a:pt x="13" y="326"/>
                  </a:cubicBezTo>
                  <a:cubicBezTo>
                    <a:pt x="1" y="374"/>
                    <a:pt x="13" y="398"/>
                    <a:pt x="13" y="445"/>
                  </a:cubicBezTo>
                  <a:cubicBezTo>
                    <a:pt x="25" y="493"/>
                    <a:pt x="49" y="517"/>
                    <a:pt x="72" y="553"/>
                  </a:cubicBezTo>
                  <a:cubicBezTo>
                    <a:pt x="84" y="576"/>
                    <a:pt x="120" y="612"/>
                    <a:pt x="156" y="624"/>
                  </a:cubicBezTo>
                  <a:cubicBezTo>
                    <a:pt x="216" y="650"/>
                    <a:pt x="270" y="669"/>
                    <a:pt x="322" y="669"/>
                  </a:cubicBezTo>
                  <a:cubicBezTo>
                    <a:pt x="342" y="669"/>
                    <a:pt x="362" y="666"/>
                    <a:pt x="382" y="660"/>
                  </a:cubicBezTo>
                  <a:cubicBezTo>
                    <a:pt x="418" y="636"/>
                    <a:pt x="430" y="636"/>
                    <a:pt x="453" y="624"/>
                  </a:cubicBezTo>
                  <a:cubicBezTo>
                    <a:pt x="501" y="600"/>
                    <a:pt x="549" y="565"/>
                    <a:pt x="572" y="517"/>
                  </a:cubicBezTo>
                  <a:cubicBezTo>
                    <a:pt x="608" y="493"/>
                    <a:pt x="620" y="457"/>
                    <a:pt x="632" y="410"/>
                  </a:cubicBezTo>
                  <a:cubicBezTo>
                    <a:pt x="656" y="362"/>
                    <a:pt x="656" y="303"/>
                    <a:pt x="632" y="231"/>
                  </a:cubicBezTo>
                  <a:cubicBezTo>
                    <a:pt x="620" y="207"/>
                    <a:pt x="608" y="160"/>
                    <a:pt x="596" y="148"/>
                  </a:cubicBezTo>
                  <a:cubicBezTo>
                    <a:pt x="572" y="112"/>
                    <a:pt x="549" y="88"/>
                    <a:pt x="513" y="76"/>
                  </a:cubicBezTo>
                  <a:cubicBezTo>
                    <a:pt x="455" y="27"/>
                    <a:pt x="404"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478;p64">
              <a:extLst>
                <a:ext uri="{FF2B5EF4-FFF2-40B4-BE49-F238E27FC236}">
                  <a16:creationId xmlns:a16="http://schemas.microsoft.com/office/drawing/2014/main" id="{4476B347-3E49-DCA8-8749-15745229593B}"/>
                </a:ext>
              </a:extLst>
            </p:cNvPr>
            <p:cNvSpPr/>
            <p:nvPr/>
          </p:nvSpPr>
          <p:spPr>
            <a:xfrm>
              <a:off x="3153950" y="4210350"/>
              <a:ext cx="19375" cy="15400"/>
            </a:xfrm>
            <a:custGeom>
              <a:avLst/>
              <a:gdLst/>
              <a:ahLst/>
              <a:cxnLst/>
              <a:rect l="l" t="t" r="r" b="b"/>
              <a:pathLst>
                <a:path w="775" h="616" extrusionOk="0">
                  <a:moveTo>
                    <a:pt x="450" y="1"/>
                  </a:moveTo>
                  <a:cubicBezTo>
                    <a:pt x="435" y="1"/>
                    <a:pt x="420" y="2"/>
                    <a:pt x="405" y="5"/>
                  </a:cubicBezTo>
                  <a:cubicBezTo>
                    <a:pt x="346" y="29"/>
                    <a:pt x="286" y="29"/>
                    <a:pt x="227" y="41"/>
                  </a:cubicBezTo>
                  <a:cubicBezTo>
                    <a:pt x="155" y="53"/>
                    <a:pt x="72" y="112"/>
                    <a:pt x="48" y="172"/>
                  </a:cubicBezTo>
                  <a:cubicBezTo>
                    <a:pt x="13" y="231"/>
                    <a:pt x="1" y="327"/>
                    <a:pt x="13" y="398"/>
                  </a:cubicBezTo>
                  <a:cubicBezTo>
                    <a:pt x="36" y="470"/>
                    <a:pt x="72" y="529"/>
                    <a:pt x="155" y="577"/>
                  </a:cubicBezTo>
                  <a:cubicBezTo>
                    <a:pt x="197" y="593"/>
                    <a:pt x="250" y="616"/>
                    <a:pt x="302" y="616"/>
                  </a:cubicBezTo>
                  <a:cubicBezTo>
                    <a:pt x="325" y="616"/>
                    <a:pt x="348" y="611"/>
                    <a:pt x="370" y="601"/>
                  </a:cubicBezTo>
                  <a:cubicBezTo>
                    <a:pt x="429" y="589"/>
                    <a:pt x="477" y="577"/>
                    <a:pt x="536" y="541"/>
                  </a:cubicBezTo>
                  <a:cubicBezTo>
                    <a:pt x="596" y="517"/>
                    <a:pt x="644" y="482"/>
                    <a:pt x="667" y="422"/>
                  </a:cubicBezTo>
                  <a:lnTo>
                    <a:pt x="691" y="410"/>
                  </a:lnTo>
                  <a:cubicBezTo>
                    <a:pt x="703" y="398"/>
                    <a:pt x="703" y="386"/>
                    <a:pt x="715" y="362"/>
                  </a:cubicBezTo>
                  <a:cubicBezTo>
                    <a:pt x="775" y="279"/>
                    <a:pt x="727" y="112"/>
                    <a:pt x="644" y="89"/>
                  </a:cubicBezTo>
                  <a:cubicBezTo>
                    <a:pt x="644" y="65"/>
                    <a:pt x="632" y="65"/>
                    <a:pt x="620" y="53"/>
                  </a:cubicBezTo>
                  <a:cubicBezTo>
                    <a:pt x="596" y="53"/>
                    <a:pt x="596" y="41"/>
                    <a:pt x="584" y="41"/>
                  </a:cubicBezTo>
                  <a:cubicBezTo>
                    <a:pt x="539" y="14"/>
                    <a:pt x="495" y="1"/>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479;p64">
              <a:extLst>
                <a:ext uri="{FF2B5EF4-FFF2-40B4-BE49-F238E27FC236}">
                  <a16:creationId xmlns:a16="http://schemas.microsoft.com/office/drawing/2014/main" id="{A29C6CF9-5241-2337-35D5-0CBD0DB9ED0D}"/>
                </a:ext>
              </a:extLst>
            </p:cNvPr>
            <p:cNvSpPr/>
            <p:nvPr/>
          </p:nvSpPr>
          <p:spPr>
            <a:xfrm>
              <a:off x="3214375" y="4289225"/>
              <a:ext cx="12225" cy="13550"/>
            </a:xfrm>
            <a:custGeom>
              <a:avLst/>
              <a:gdLst/>
              <a:ahLst/>
              <a:cxnLst/>
              <a:rect l="l" t="t" r="r" b="b"/>
              <a:pathLst>
                <a:path w="489" h="542" extrusionOk="0">
                  <a:moveTo>
                    <a:pt x="293" y="1"/>
                  </a:moveTo>
                  <a:cubicBezTo>
                    <a:pt x="279" y="1"/>
                    <a:pt x="265" y="2"/>
                    <a:pt x="251" y="5"/>
                  </a:cubicBezTo>
                  <a:cubicBezTo>
                    <a:pt x="239" y="5"/>
                    <a:pt x="203" y="29"/>
                    <a:pt x="191" y="29"/>
                  </a:cubicBezTo>
                  <a:cubicBezTo>
                    <a:pt x="179" y="41"/>
                    <a:pt x="143" y="41"/>
                    <a:pt x="132" y="53"/>
                  </a:cubicBezTo>
                  <a:cubicBezTo>
                    <a:pt x="120" y="65"/>
                    <a:pt x="108" y="89"/>
                    <a:pt x="72" y="101"/>
                  </a:cubicBezTo>
                  <a:cubicBezTo>
                    <a:pt x="48" y="124"/>
                    <a:pt x="24" y="160"/>
                    <a:pt x="13" y="184"/>
                  </a:cubicBezTo>
                  <a:cubicBezTo>
                    <a:pt x="1" y="208"/>
                    <a:pt x="1" y="232"/>
                    <a:pt x="1" y="244"/>
                  </a:cubicBezTo>
                  <a:lnTo>
                    <a:pt x="1" y="303"/>
                  </a:lnTo>
                  <a:cubicBezTo>
                    <a:pt x="1" y="327"/>
                    <a:pt x="1" y="351"/>
                    <a:pt x="13" y="363"/>
                  </a:cubicBezTo>
                  <a:cubicBezTo>
                    <a:pt x="13" y="386"/>
                    <a:pt x="24" y="410"/>
                    <a:pt x="48" y="422"/>
                  </a:cubicBezTo>
                  <a:cubicBezTo>
                    <a:pt x="60" y="458"/>
                    <a:pt x="84" y="470"/>
                    <a:pt x="120" y="494"/>
                  </a:cubicBezTo>
                  <a:cubicBezTo>
                    <a:pt x="132" y="517"/>
                    <a:pt x="167" y="517"/>
                    <a:pt x="179" y="529"/>
                  </a:cubicBezTo>
                  <a:cubicBezTo>
                    <a:pt x="191" y="529"/>
                    <a:pt x="227" y="529"/>
                    <a:pt x="239" y="541"/>
                  </a:cubicBezTo>
                  <a:cubicBezTo>
                    <a:pt x="251" y="541"/>
                    <a:pt x="286" y="541"/>
                    <a:pt x="298" y="529"/>
                  </a:cubicBezTo>
                  <a:cubicBezTo>
                    <a:pt x="310" y="517"/>
                    <a:pt x="346" y="517"/>
                    <a:pt x="358" y="494"/>
                  </a:cubicBezTo>
                  <a:cubicBezTo>
                    <a:pt x="370" y="482"/>
                    <a:pt x="382" y="470"/>
                    <a:pt x="417" y="458"/>
                  </a:cubicBezTo>
                  <a:cubicBezTo>
                    <a:pt x="441" y="422"/>
                    <a:pt x="465" y="398"/>
                    <a:pt x="477" y="363"/>
                  </a:cubicBezTo>
                  <a:cubicBezTo>
                    <a:pt x="489" y="351"/>
                    <a:pt x="489" y="327"/>
                    <a:pt x="489" y="303"/>
                  </a:cubicBezTo>
                  <a:lnTo>
                    <a:pt x="489" y="196"/>
                  </a:lnTo>
                  <a:cubicBezTo>
                    <a:pt x="489" y="184"/>
                    <a:pt x="477" y="160"/>
                    <a:pt x="477" y="148"/>
                  </a:cubicBezTo>
                  <a:cubicBezTo>
                    <a:pt x="467" y="66"/>
                    <a:pt x="384"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480;p64">
              <a:extLst>
                <a:ext uri="{FF2B5EF4-FFF2-40B4-BE49-F238E27FC236}">
                  <a16:creationId xmlns:a16="http://schemas.microsoft.com/office/drawing/2014/main" id="{ECF49025-5D98-2604-AD06-A7936FF3007D}"/>
                </a:ext>
              </a:extLst>
            </p:cNvPr>
            <p:cNvSpPr/>
            <p:nvPr/>
          </p:nvSpPr>
          <p:spPr>
            <a:xfrm>
              <a:off x="3273900" y="4285850"/>
              <a:ext cx="15225" cy="14125"/>
            </a:xfrm>
            <a:custGeom>
              <a:avLst/>
              <a:gdLst/>
              <a:ahLst/>
              <a:cxnLst/>
              <a:rect l="l" t="t" r="r" b="b"/>
              <a:pathLst>
                <a:path w="609" h="565" extrusionOk="0">
                  <a:moveTo>
                    <a:pt x="285" y="1"/>
                  </a:moveTo>
                  <a:cubicBezTo>
                    <a:pt x="260" y="1"/>
                    <a:pt x="233" y="3"/>
                    <a:pt x="203" y="9"/>
                  </a:cubicBezTo>
                  <a:cubicBezTo>
                    <a:pt x="132" y="21"/>
                    <a:pt x="72" y="69"/>
                    <a:pt x="48" y="140"/>
                  </a:cubicBezTo>
                  <a:cubicBezTo>
                    <a:pt x="13" y="200"/>
                    <a:pt x="1" y="295"/>
                    <a:pt x="13" y="355"/>
                  </a:cubicBezTo>
                  <a:cubicBezTo>
                    <a:pt x="25" y="390"/>
                    <a:pt x="48" y="438"/>
                    <a:pt x="84" y="474"/>
                  </a:cubicBezTo>
                  <a:cubicBezTo>
                    <a:pt x="120" y="498"/>
                    <a:pt x="156" y="533"/>
                    <a:pt x="215" y="545"/>
                  </a:cubicBezTo>
                  <a:cubicBezTo>
                    <a:pt x="251" y="552"/>
                    <a:pt x="288" y="564"/>
                    <a:pt x="324" y="564"/>
                  </a:cubicBezTo>
                  <a:cubicBezTo>
                    <a:pt x="347" y="564"/>
                    <a:pt x="370" y="559"/>
                    <a:pt x="394" y="545"/>
                  </a:cubicBezTo>
                  <a:cubicBezTo>
                    <a:pt x="453" y="533"/>
                    <a:pt x="537" y="486"/>
                    <a:pt x="560" y="426"/>
                  </a:cubicBezTo>
                  <a:cubicBezTo>
                    <a:pt x="596" y="367"/>
                    <a:pt x="608" y="295"/>
                    <a:pt x="596" y="236"/>
                  </a:cubicBezTo>
                  <a:cubicBezTo>
                    <a:pt x="584" y="176"/>
                    <a:pt x="537" y="128"/>
                    <a:pt x="501" y="81"/>
                  </a:cubicBezTo>
                  <a:cubicBezTo>
                    <a:pt x="441" y="57"/>
                    <a:pt x="418" y="21"/>
                    <a:pt x="358" y="9"/>
                  </a:cubicBezTo>
                  <a:cubicBezTo>
                    <a:pt x="334" y="3"/>
                    <a:pt x="310"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481;p64">
              <a:extLst>
                <a:ext uri="{FF2B5EF4-FFF2-40B4-BE49-F238E27FC236}">
                  <a16:creationId xmlns:a16="http://schemas.microsoft.com/office/drawing/2014/main" id="{0008654F-ACDD-33CF-9449-D29126B3A018}"/>
                </a:ext>
              </a:extLst>
            </p:cNvPr>
            <p:cNvSpPr/>
            <p:nvPr/>
          </p:nvSpPr>
          <p:spPr>
            <a:xfrm>
              <a:off x="3308150" y="4262550"/>
              <a:ext cx="16975" cy="16850"/>
            </a:xfrm>
            <a:custGeom>
              <a:avLst/>
              <a:gdLst/>
              <a:ahLst/>
              <a:cxnLst/>
              <a:rect l="l" t="t" r="r" b="b"/>
              <a:pathLst>
                <a:path w="679" h="674" extrusionOk="0">
                  <a:moveTo>
                    <a:pt x="250" y="1"/>
                  </a:moveTo>
                  <a:cubicBezTo>
                    <a:pt x="202" y="25"/>
                    <a:pt x="179" y="37"/>
                    <a:pt x="143" y="60"/>
                  </a:cubicBezTo>
                  <a:cubicBezTo>
                    <a:pt x="119" y="84"/>
                    <a:pt x="83" y="120"/>
                    <a:pt x="60" y="156"/>
                  </a:cubicBezTo>
                  <a:cubicBezTo>
                    <a:pt x="12" y="227"/>
                    <a:pt x="0" y="298"/>
                    <a:pt x="24" y="394"/>
                  </a:cubicBezTo>
                  <a:cubicBezTo>
                    <a:pt x="48" y="418"/>
                    <a:pt x="48" y="441"/>
                    <a:pt x="60" y="465"/>
                  </a:cubicBezTo>
                  <a:lnTo>
                    <a:pt x="107" y="525"/>
                  </a:lnTo>
                  <a:lnTo>
                    <a:pt x="107" y="537"/>
                  </a:lnTo>
                  <a:cubicBezTo>
                    <a:pt x="107" y="560"/>
                    <a:pt x="119" y="560"/>
                    <a:pt x="119" y="572"/>
                  </a:cubicBezTo>
                  <a:cubicBezTo>
                    <a:pt x="167" y="620"/>
                    <a:pt x="202" y="644"/>
                    <a:pt x="262" y="656"/>
                  </a:cubicBezTo>
                  <a:cubicBezTo>
                    <a:pt x="292" y="668"/>
                    <a:pt x="322" y="674"/>
                    <a:pt x="350" y="674"/>
                  </a:cubicBezTo>
                  <a:cubicBezTo>
                    <a:pt x="378" y="674"/>
                    <a:pt x="405" y="668"/>
                    <a:pt x="429" y="656"/>
                  </a:cubicBezTo>
                  <a:cubicBezTo>
                    <a:pt x="524" y="632"/>
                    <a:pt x="583" y="584"/>
                    <a:pt x="619" y="513"/>
                  </a:cubicBezTo>
                  <a:cubicBezTo>
                    <a:pt x="655" y="465"/>
                    <a:pt x="667" y="441"/>
                    <a:pt x="667" y="394"/>
                  </a:cubicBezTo>
                  <a:cubicBezTo>
                    <a:pt x="679" y="346"/>
                    <a:pt x="667" y="298"/>
                    <a:pt x="667" y="275"/>
                  </a:cubicBezTo>
                  <a:cubicBezTo>
                    <a:pt x="655" y="215"/>
                    <a:pt x="619" y="168"/>
                    <a:pt x="572" y="120"/>
                  </a:cubicBezTo>
                  <a:cubicBezTo>
                    <a:pt x="548" y="48"/>
                    <a:pt x="488" y="25"/>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482;p64">
              <a:extLst>
                <a:ext uri="{FF2B5EF4-FFF2-40B4-BE49-F238E27FC236}">
                  <a16:creationId xmlns:a16="http://schemas.microsoft.com/office/drawing/2014/main" id="{714298BC-AAF5-2633-C090-57F89B32260D}"/>
                </a:ext>
              </a:extLst>
            </p:cNvPr>
            <p:cNvSpPr/>
            <p:nvPr/>
          </p:nvSpPr>
          <p:spPr>
            <a:xfrm>
              <a:off x="3263200" y="4210425"/>
              <a:ext cx="18475" cy="16450"/>
            </a:xfrm>
            <a:custGeom>
              <a:avLst/>
              <a:gdLst/>
              <a:ahLst/>
              <a:cxnLst/>
              <a:rect l="l" t="t" r="r" b="b"/>
              <a:pathLst>
                <a:path w="739" h="658" extrusionOk="0">
                  <a:moveTo>
                    <a:pt x="302" y="1"/>
                  </a:moveTo>
                  <a:cubicBezTo>
                    <a:pt x="232" y="1"/>
                    <a:pt x="139" y="54"/>
                    <a:pt x="95" y="98"/>
                  </a:cubicBezTo>
                  <a:cubicBezTo>
                    <a:pt x="36" y="157"/>
                    <a:pt x="0" y="240"/>
                    <a:pt x="12" y="336"/>
                  </a:cubicBezTo>
                  <a:cubicBezTo>
                    <a:pt x="24" y="514"/>
                    <a:pt x="155" y="645"/>
                    <a:pt x="334" y="657"/>
                  </a:cubicBezTo>
                  <a:lnTo>
                    <a:pt x="417" y="657"/>
                  </a:lnTo>
                  <a:cubicBezTo>
                    <a:pt x="536" y="657"/>
                    <a:pt x="667" y="574"/>
                    <a:pt x="715" y="455"/>
                  </a:cubicBezTo>
                  <a:cubicBezTo>
                    <a:pt x="738" y="395"/>
                    <a:pt x="738" y="336"/>
                    <a:pt x="727" y="276"/>
                  </a:cubicBezTo>
                  <a:lnTo>
                    <a:pt x="727" y="264"/>
                  </a:lnTo>
                  <a:cubicBezTo>
                    <a:pt x="715" y="228"/>
                    <a:pt x="715" y="217"/>
                    <a:pt x="691" y="181"/>
                  </a:cubicBezTo>
                  <a:cubicBezTo>
                    <a:pt x="679" y="145"/>
                    <a:pt x="655" y="109"/>
                    <a:pt x="607" y="98"/>
                  </a:cubicBezTo>
                  <a:cubicBezTo>
                    <a:pt x="536" y="38"/>
                    <a:pt x="476" y="26"/>
                    <a:pt x="393" y="26"/>
                  </a:cubicBezTo>
                  <a:cubicBezTo>
                    <a:pt x="369" y="26"/>
                    <a:pt x="334" y="26"/>
                    <a:pt x="322" y="2"/>
                  </a:cubicBezTo>
                  <a:cubicBezTo>
                    <a:pt x="315" y="1"/>
                    <a:pt x="309"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483;p64">
              <a:extLst>
                <a:ext uri="{FF2B5EF4-FFF2-40B4-BE49-F238E27FC236}">
                  <a16:creationId xmlns:a16="http://schemas.microsoft.com/office/drawing/2014/main" id="{1EE5D397-3458-52F1-119D-C0FF764CE580}"/>
                </a:ext>
              </a:extLst>
            </p:cNvPr>
            <p:cNvSpPr/>
            <p:nvPr/>
          </p:nvSpPr>
          <p:spPr>
            <a:xfrm>
              <a:off x="3315575" y="4197975"/>
              <a:ext cx="16700" cy="15675"/>
            </a:xfrm>
            <a:custGeom>
              <a:avLst/>
              <a:gdLst/>
              <a:ahLst/>
              <a:cxnLst/>
              <a:rect l="l" t="t" r="r" b="b"/>
              <a:pathLst>
                <a:path w="668" h="627" extrusionOk="0">
                  <a:moveTo>
                    <a:pt x="286" y="0"/>
                  </a:moveTo>
                  <a:cubicBezTo>
                    <a:pt x="239" y="0"/>
                    <a:pt x="203" y="12"/>
                    <a:pt x="179" y="24"/>
                  </a:cubicBezTo>
                  <a:cubicBezTo>
                    <a:pt x="144" y="24"/>
                    <a:pt x="132" y="48"/>
                    <a:pt x="120" y="60"/>
                  </a:cubicBezTo>
                  <a:cubicBezTo>
                    <a:pt x="108" y="60"/>
                    <a:pt x="108" y="72"/>
                    <a:pt x="84" y="84"/>
                  </a:cubicBezTo>
                  <a:cubicBezTo>
                    <a:pt x="72" y="107"/>
                    <a:pt x="60" y="131"/>
                    <a:pt x="48" y="143"/>
                  </a:cubicBezTo>
                  <a:cubicBezTo>
                    <a:pt x="13" y="191"/>
                    <a:pt x="13" y="238"/>
                    <a:pt x="1" y="298"/>
                  </a:cubicBezTo>
                  <a:cubicBezTo>
                    <a:pt x="1" y="345"/>
                    <a:pt x="1" y="369"/>
                    <a:pt x="25" y="405"/>
                  </a:cubicBezTo>
                  <a:cubicBezTo>
                    <a:pt x="25" y="417"/>
                    <a:pt x="48" y="429"/>
                    <a:pt x="48" y="429"/>
                  </a:cubicBezTo>
                  <a:cubicBezTo>
                    <a:pt x="60" y="441"/>
                    <a:pt x="72" y="476"/>
                    <a:pt x="84" y="488"/>
                  </a:cubicBezTo>
                  <a:lnTo>
                    <a:pt x="132" y="536"/>
                  </a:lnTo>
                  <a:cubicBezTo>
                    <a:pt x="183" y="587"/>
                    <a:pt x="259" y="627"/>
                    <a:pt x="338" y="627"/>
                  </a:cubicBezTo>
                  <a:cubicBezTo>
                    <a:pt x="369" y="627"/>
                    <a:pt x="399" y="621"/>
                    <a:pt x="429" y="607"/>
                  </a:cubicBezTo>
                  <a:cubicBezTo>
                    <a:pt x="501" y="584"/>
                    <a:pt x="584" y="536"/>
                    <a:pt x="620" y="465"/>
                  </a:cubicBezTo>
                  <a:cubicBezTo>
                    <a:pt x="656" y="429"/>
                    <a:pt x="656" y="381"/>
                    <a:pt x="656" y="345"/>
                  </a:cubicBezTo>
                  <a:cubicBezTo>
                    <a:pt x="667" y="298"/>
                    <a:pt x="656" y="262"/>
                    <a:pt x="656" y="226"/>
                  </a:cubicBezTo>
                  <a:cubicBezTo>
                    <a:pt x="608" y="143"/>
                    <a:pt x="525" y="60"/>
                    <a:pt x="417" y="24"/>
                  </a:cubicBezTo>
                  <a:cubicBezTo>
                    <a:pt x="406" y="24"/>
                    <a:pt x="370" y="12"/>
                    <a:pt x="358" y="12"/>
                  </a:cubicBezTo>
                  <a:cubicBezTo>
                    <a:pt x="322" y="12"/>
                    <a:pt x="298"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484;p64">
              <a:extLst>
                <a:ext uri="{FF2B5EF4-FFF2-40B4-BE49-F238E27FC236}">
                  <a16:creationId xmlns:a16="http://schemas.microsoft.com/office/drawing/2014/main" id="{DD036F16-A184-19B4-2CBC-FB788B10708F}"/>
                </a:ext>
              </a:extLst>
            </p:cNvPr>
            <p:cNvSpPr/>
            <p:nvPr/>
          </p:nvSpPr>
          <p:spPr>
            <a:xfrm>
              <a:off x="3272375" y="4138825"/>
              <a:ext cx="20450" cy="15250"/>
            </a:xfrm>
            <a:custGeom>
              <a:avLst/>
              <a:gdLst/>
              <a:ahLst/>
              <a:cxnLst/>
              <a:rect l="l" t="t" r="r" b="b"/>
              <a:pathLst>
                <a:path w="818" h="610" extrusionOk="0">
                  <a:moveTo>
                    <a:pt x="392" y="1"/>
                  </a:moveTo>
                  <a:cubicBezTo>
                    <a:pt x="296" y="1"/>
                    <a:pt x="199" y="45"/>
                    <a:pt x="133" y="152"/>
                  </a:cubicBezTo>
                  <a:cubicBezTo>
                    <a:pt x="1" y="384"/>
                    <a:pt x="220" y="610"/>
                    <a:pt x="429" y="610"/>
                  </a:cubicBezTo>
                  <a:cubicBezTo>
                    <a:pt x="521" y="610"/>
                    <a:pt x="611" y="566"/>
                    <a:pt x="669" y="461"/>
                  </a:cubicBezTo>
                  <a:cubicBezTo>
                    <a:pt x="817" y="222"/>
                    <a:pt x="607" y="1"/>
                    <a:pt x="3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3485;p64">
            <a:extLst>
              <a:ext uri="{FF2B5EF4-FFF2-40B4-BE49-F238E27FC236}">
                <a16:creationId xmlns:a16="http://schemas.microsoft.com/office/drawing/2014/main" id="{9C7603B9-A98F-D452-E79B-CDD80C82B38C}"/>
              </a:ext>
            </a:extLst>
          </p:cNvPr>
          <p:cNvGrpSpPr/>
          <p:nvPr/>
        </p:nvGrpSpPr>
        <p:grpSpPr>
          <a:xfrm rot="-3925880">
            <a:off x="134307" y="2942509"/>
            <a:ext cx="675958" cy="632012"/>
            <a:chOff x="6462370" y="327446"/>
            <a:chExt cx="675931" cy="631987"/>
          </a:xfrm>
        </p:grpSpPr>
        <p:sp>
          <p:nvSpPr>
            <p:cNvPr id="79" name="Google Shape;3486;p64">
              <a:extLst>
                <a:ext uri="{FF2B5EF4-FFF2-40B4-BE49-F238E27FC236}">
                  <a16:creationId xmlns:a16="http://schemas.microsoft.com/office/drawing/2014/main" id="{8799EAE7-5334-7320-CCC9-D7C219D51303}"/>
                </a:ext>
              </a:extLst>
            </p:cNvPr>
            <p:cNvSpPr/>
            <p:nvPr/>
          </p:nvSpPr>
          <p:spPr>
            <a:xfrm rot="-2530247">
              <a:off x="6411461" y="569332"/>
              <a:ext cx="777751" cy="148216"/>
            </a:xfrm>
            <a:custGeom>
              <a:avLst/>
              <a:gdLst/>
              <a:ahLst/>
              <a:cxnLst/>
              <a:rect l="l" t="t" r="r" b="b"/>
              <a:pathLst>
                <a:path w="31112" h="5929" extrusionOk="0">
                  <a:moveTo>
                    <a:pt x="3514" y="0"/>
                  </a:moveTo>
                  <a:cubicBezTo>
                    <a:pt x="1397" y="0"/>
                    <a:pt x="1" y="64"/>
                    <a:pt x="1" y="64"/>
                  </a:cubicBezTo>
                  <a:cubicBezTo>
                    <a:pt x="1" y="64"/>
                    <a:pt x="5990" y="4565"/>
                    <a:pt x="14503" y="5517"/>
                  </a:cubicBezTo>
                  <a:cubicBezTo>
                    <a:pt x="17249" y="5824"/>
                    <a:pt x="19952" y="5928"/>
                    <a:pt x="22353" y="5928"/>
                  </a:cubicBezTo>
                  <a:cubicBezTo>
                    <a:pt x="27397" y="5928"/>
                    <a:pt x="31112" y="5469"/>
                    <a:pt x="31112" y="5469"/>
                  </a:cubicBezTo>
                  <a:cubicBezTo>
                    <a:pt x="31112" y="5469"/>
                    <a:pt x="21611" y="1790"/>
                    <a:pt x="14824" y="731"/>
                  </a:cubicBezTo>
                  <a:cubicBezTo>
                    <a:pt x="10876" y="126"/>
                    <a:pt x="6484" y="0"/>
                    <a:pt x="3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487;p64">
              <a:extLst>
                <a:ext uri="{FF2B5EF4-FFF2-40B4-BE49-F238E27FC236}">
                  <a16:creationId xmlns:a16="http://schemas.microsoft.com/office/drawing/2014/main" id="{66E24C9D-6797-719C-0640-B0A0E387714F}"/>
                </a:ext>
              </a:extLst>
            </p:cNvPr>
            <p:cNvSpPr/>
            <p:nvPr/>
          </p:nvSpPr>
          <p:spPr>
            <a:xfrm rot="-2530247">
              <a:off x="6510320" y="577546"/>
              <a:ext cx="589963" cy="119217"/>
            </a:xfrm>
            <a:custGeom>
              <a:avLst/>
              <a:gdLst/>
              <a:ahLst/>
              <a:cxnLst/>
              <a:rect l="l" t="t" r="r" b="b"/>
              <a:pathLst>
                <a:path w="23600" h="4769" extrusionOk="0">
                  <a:moveTo>
                    <a:pt x="691" y="382"/>
                  </a:moveTo>
                  <a:lnTo>
                    <a:pt x="691" y="382"/>
                  </a:lnTo>
                  <a:cubicBezTo>
                    <a:pt x="1989" y="501"/>
                    <a:pt x="3275" y="644"/>
                    <a:pt x="4549" y="787"/>
                  </a:cubicBezTo>
                  <a:cubicBezTo>
                    <a:pt x="4251" y="882"/>
                    <a:pt x="3954" y="1013"/>
                    <a:pt x="3668" y="1144"/>
                  </a:cubicBezTo>
                  <a:cubicBezTo>
                    <a:pt x="2739" y="942"/>
                    <a:pt x="1799" y="704"/>
                    <a:pt x="858" y="442"/>
                  </a:cubicBezTo>
                  <a:lnTo>
                    <a:pt x="787" y="442"/>
                  </a:lnTo>
                  <a:cubicBezTo>
                    <a:pt x="751" y="430"/>
                    <a:pt x="727" y="406"/>
                    <a:pt x="691" y="382"/>
                  </a:cubicBezTo>
                  <a:close/>
                  <a:moveTo>
                    <a:pt x="4942" y="847"/>
                  </a:moveTo>
                  <a:cubicBezTo>
                    <a:pt x="5716" y="942"/>
                    <a:pt x="6466" y="1037"/>
                    <a:pt x="7240" y="1144"/>
                  </a:cubicBezTo>
                  <a:cubicBezTo>
                    <a:pt x="6645" y="1275"/>
                    <a:pt x="6049" y="1430"/>
                    <a:pt x="5442" y="1573"/>
                  </a:cubicBezTo>
                  <a:cubicBezTo>
                    <a:pt x="4954" y="1454"/>
                    <a:pt x="4466" y="1359"/>
                    <a:pt x="3966" y="1240"/>
                  </a:cubicBezTo>
                  <a:cubicBezTo>
                    <a:pt x="4275" y="1121"/>
                    <a:pt x="4609" y="1002"/>
                    <a:pt x="4906" y="859"/>
                  </a:cubicBezTo>
                  <a:cubicBezTo>
                    <a:pt x="4918" y="859"/>
                    <a:pt x="4918" y="847"/>
                    <a:pt x="4942" y="847"/>
                  </a:cubicBezTo>
                  <a:close/>
                  <a:moveTo>
                    <a:pt x="7704" y="1216"/>
                  </a:moveTo>
                  <a:cubicBezTo>
                    <a:pt x="8478" y="1311"/>
                    <a:pt x="9252" y="1430"/>
                    <a:pt x="10014" y="1549"/>
                  </a:cubicBezTo>
                  <a:cubicBezTo>
                    <a:pt x="9526" y="1799"/>
                    <a:pt x="9014" y="2037"/>
                    <a:pt x="8490" y="2252"/>
                  </a:cubicBezTo>
                  <a:cubicBezTo>
                    <a:pt x="7597" y="2073"/>
                    <a:pt x="6728" y="1871"/>
                    <a:pt x="5835" y="1680"/>
                  </a:cubicBezTo>
                  <a:cubicBezTo>
                    <a:pt x="6442" y="1537"/>
                    <a:pt x="7061" y="1394"/>
                    <a:pt x="7680" y="1240"/>
                  </a:cubicBezTo>
                  <a:cubicBezTo>
                    <a:pt x="7692" y="1240"/>
                    <a:pt x="7704" y="1216"/>
                    <a:pt x="7704" y="1216"/>
                  </a:cubicBezTo>
                  <a:close/>
                  <a:moveTo>
                    <a:pt x="1334" y="823"/>
                  </a:moveTo>
                  <a:lnTo>
                    <a:pt x="1334" y="823"/>
                  </a:lnTo>
                  <a:cubicBezTo>
                    <a:pt x="2025" y="1002"/>
                    <a:pt x="2704" y="1192"/>
                    <a:pt x="3406" y="1371"/>
                  </a:cubicBezTo>
                  <a:cubicBezTo>
                    <a:pt x="3406" y="1383"/>
                    <a:pt x="3406" y="1394"/>
                    <a:pt x="3418" y="1418"/>
                  </a:cubicBezTo>
                  <a:cubicBezTo>
                    <a:pt x="3704" y="1716"/>
                    <a:pt x="3978" y="2014"/>
                    <a:pt x="4275" y="2311"/>
                  </a:cubicBezTo>
                  <a:cubicBezTo>
                    <a:pt x="3275" y="1894"/>
                    <a:pt x="2275" y="1394"/>
                    <a:pt x="1334" y="823"/>
                  </a:cubicBezTo>
                  <a:close/>
                  <a:moveTo>
                    <a:pt x="10371" y="1597"/>
                  </a:moveTo>
                  <a:cubicBezTo>
                    <a:pt x="10871" y="1680"/>
                    <a:pt x="11371" y="1775"/>
                    <a:pt x="11871" y="1847"/>
                  </a:cubicBezTo>
                  <a:lnTo>
                    <a:pt x="13074" y="2073"/>
                  </a:lnTo>
                  <a:cubicBezTo>
                    <a:pt x="12538" y="2311"/>
                    <a:pt x="12026" y="2573"/>
                    <a:pt x="11490" y="2787"/>
                  </a:cubicBezTo>
                  <a:cubicBezTo>
                    <a:pt x="10609" y="2633"/>
                    <a:pt x="9740" y="2466"/>
                    <a:pt x="8871" y="2311"/>
                  </a:cubicBezTo>
                  <a:cubicBezTo>
                    <a:pt x="9383" y="2109"/>
                    <a:pt x="9907" y="1894"/>
                    <a:pt x="10371" y="1597"/>
                  </a:cubicBezTo>
                  <a:close/>
                  <a:moveTo>
                    <a:pt x="13336" y="2133"/>
                  </a:moveTo>
                  <a:cubicBezTo>
                    <a:pt x="14003" y="2264"/>
                    <a:pt x="14657" y="2395"/>
                    <a:pt x="15312" y="2526"/>
                  </a:cubicBezTo>
                  <a:cubicBezTo>
                    <a:pt x="14955" y="2787"/>
                    <a:pt x="14586" y="3002"/>
                    <a:pt x="14193" y="3216"/>
                  </a:cubicBezTo>
                  <a:cubicBezTo>
                    <a:pt x="13526" y="3121"/>
                    <a:pt x="12836" y="3026"/>
                    <a:pt x="12169" y="2918"/>
                  </a:cubicBezTo>
                  <a:cubicBezTo>
                    <a:pt x="12038" y="2907"/>
                    <a:pt x="11907" y="2871"/>
                    <a:pt x="11788" y="2859"/>
                  </a:cubicBezTo>
                  <a:cubicBezTo>
                    <a:pt x="12324" y="2668"/>
                    <a:pt x="12860" y="2442"/>
                    <a:pt x="13336" y="2133"/>
                  </a:cubicBezTo>
                  <a:close/>
                  <a:moveTo>
                    <a:pt x="3632" y="1418"/>
                  </a:moveTo>
                  <a:lnTo>
                    <a:pt x="3632" y="1418"/>
                  </a:lnTo>
                  <a:cubicBezTo>
                    <a:pt x="4168" y="1549"/>
                    <a:pt x="4680" y="1680"/>
                    <a:pt x="5216" y="1799"/>
                  </a:cubicBezTo>
                  <a:cubicBezTo>
                    <a:pt x="5966" y="2311"/>
                    <a:pt x="6692" y="2823"/>
                    <a:pt x="7442" y="3347"/>
                  </a:cubicBezTo>
                  <a:cubicBezTo>
                    <a:pt x="6430" y="3085"/>
                    <a:pt x="5430" y="2752"/>
                    <a:pt x="4478" y="2371"/>
                  </a:cubicBezTo>
                  <a:cubicBezTo>
                    <a:pt x="4192" y="2049"/>
                    <a:pt x="3906" y="1728"/>
                    <a:pt x="3632" y="1418"/>
                  </a:cubicBezTo>
                  <a:close/>
                  <a:moveTo>
                    <a:pt x="15539" y="2585"/>
                  </a:moveTo>
                  <a:cubicBezTo>
                    <a:pt x="16217" y="2740"/>
                    <a:pt x="16920" y="2883"/>
                    <a:pt x="17622" y="3049"/>
                  </a:cubicBezTo>
                  <a:cubicBezTo>
                    <a:pt x="17479" y="3145"/>
                    <a:pt x="17348" y="3228"/>
                    <a:pt x="17217" y="3299"/>
                  </a:cubicBezTo>
                  <a:cubicBezTo>
                    <a:pt x="17051" y="3395"/>
                    <a:pt x="16884" y="3466"/>
                    <a:pt x="16729" y="3538"/>
                  </a:cubicBezTo>
                  <a:cubicBezTo>
                    <a:pt x="15967" y="3454"/>
                    <a:pt x="15217" y="3359"/>
                    <a:pt x="14467" y="3264"/>
                  </a:cubicBezTo>
                  <a:cubicBezTo>
                    <a:pt x="14836" y="3049"/>
                    <a:pt x="15193" y="2823"/>
                    <a:pt x="15539" y="2585"/>
                  </a:cubicBezTo>
                  <a:close/>
                  <a:moveTo>
                    <a:pt x="17872" y="3097"/>
                  </a:moveTo>
                  <a:cubicBezTo>
                    <a:pt x="18420" y="3228"/>
                    <a:pt x="18991" y="3359"/>
                    <a:pt x="19551" y="3502"/>
                  </a:cubicBezTo>
                  <a:cubicBezTo>
                    <a:pt x="19503" y="3538"/>
                    <a:pt x="19468" y="3573"/>
                    <a:pt x="19420" y="3597"/>
                  </a:cubicBezTo>
                  <a:cubicBezTo>
                    <a:pt x="19349" y="3657"/>
                    <a:pt x="19253" y="3740"/>
                    <a:pt x="19182" y="3799"/>
                  </a:cubicBezTo>
                  <a:lnTo>
                    <a:pt x="17801" y="3657"/>
                  </a:lnTo>
                  <a:lnTo>
                    <a:pt x="17039" y="3573"/>
                  </a:lnTo>
                  <a:lnTo>
                    <a:pt x="17396" y="3395"/>
                  </a:lnTo>
                  <a:cubicBezTo>
                    <a:pt x="17563" y="3299"/>
                    <a:pt x="17717" y="3216"/>
                    <a:pt x="17872" y="3097"/>
                  </a:cubicBezTo>
                  <a:close/>
                  <a:moveTo>
                    <a:pt x="19777" y="3538"/>
                  </a:moveTo>
                  <a:cubicBezTo>
                    <a:pt x="20384" y="3692"/>
                    <a:pt x="21015" y="3835"/>
                    <a:pt x="21635" y="3978"/>
                  </a:cubicBezTo>
                  <a:cubicBezTo>
                    <a:pt x="21265" y="3954"/>
                    <a:pt x="20896" y="3942"/>
                    <a:pt x="20539" y="3919"/>
                  </a:cubicBezTo>
                  <a:cubicBezTo>
                    <a:pt x="20158" y="3883"/>
                    <a:pt x="19777" y="3859"/>
                    <a:pt x="19408" y="3811"/>
                  </a:cubicBezTo>
                  <a:lnTo>
                    <a:pt x="19527" y="3716"/>
                  </a:lnTo>
                  <a:cubicBezTo>
                    <a:pt x="19599" y="3657"/>
                    <a:pt x="19682" y="3597"/>
                    <a:pt x="19777" y="3538"/>
                  </a:cubicBezTo>
                  <a:close/>
                  <a:moveTo>
                    <a:pt x="5621" y="1906"/>
                  </a:moveTo>
                  <a:lnTo>
                    <a:pt x="5621" y="1906"/>
                  </a:lnTo>
                  <a:cubicBezTo>
                    <a:pt x="6549" y="2109"/>
                    <a:pt x="7478" y="2311"/>
                    <a:pt x="8407" y="2502"/>
                  </a:cubicBezTo>
                  <a:cubicBezTo>
                    <a:pt x="9121" y="3002"/>
                    <a:pt x="9835" y="3502"/>
                    <a:pt x="10550" y="4002"/>
                  </a:cubicBezTo>
                  <a:cubicBezTo>
                    <a:pt x="9621" y="3835"/>
                    <a:pt x="8692" y="3657"/>
                    <a:pt x="7764" y="3442"/>
                  </a:cubicBezTo>
                  <a:cubicBezTo>
                    <a:pt x="7061" y="2918"/>
                    <a:pt x="6335" y="2430"/>
                    <a:pt x="5621" y="1906"/>
                  </a:cubicBezTo>
                  <a:close/>
                  <a:moveTo>
                    <a:pt x="8823" y="2573"/>
                  </a:moveTo>
                  <a:lnTo>
                    <a:pt x="8823" y="2573"/>
                  </a:lnTo>
                  <a:cubicBezTo>
                    <a:pt x="9740" y="2752"/>
                    <a:pt x="10669" y="2918"/>
                    <a:pt x="11609" y="3061"/>
                  </a:cubicBezTo>
                  <a:cubicBezTo>
                    <a:pt x="12086" y="3418"/>
                    <a:pt x="12514" y="3823"/>
                    <a:pt x="12919" y="4252"/>
                  </a:cubicBezTo>
                  <a:cubicBezTo>
                    <a:pt x="12264" y="4192"/>
                    <a:pt x="11621" y="4133"/>
                    <a:pt x="10967" y="4050"/>
                  </a:cubicBezTo>
                  <a:cubicBezTo>
                    <a:pt x="10871" y="4038"/>
                    <a:pt x="10800" y="4014"/>
                    <a:pt x="10717" y="4014"/>
                  </a:cubicBezTo>
                  <a:cubicBezTo>
                    <a:pt x="10717" y="4014"/>
                    <a:pt x="10717" y="4002"/>
                    <a:pt x="10693" y="4002"/>
                  </a:cubicBezTo>
                  <a:lnTo>
                    <a:pt x="8823" y="2573"/>
                  </a:lnTo>
                  <a:close/>
                  <a:moveTo>
                    <a:pt x="19122" y="4050"/>
                  </a:moveTo>
                  <a:cubicBezTo>
                    <a:pt x="19622" y="4097"/>
                    <a:pt x="20146" y="4133"/>
                    <a:pt x="20658" y="4180"/>
                  </a:cubicBezTo>
                  <a:cubicBezTo>
                    <a:pt x="21075" y="4216"/>
                    <a:pt x="21504" y="4276"/>
                    <a:pt x="21932" y="4300"/>
                  </a:cubicBezTo>
                  <a:cubicBezTo>
                    <a:pt x="21218" y="4300"/>
                    <a:pt x="20492" y="4335"/>
                    <a:pt x="19765" y="4347"/>
                  </a:cubicBezTo>
                  <a:cubicBezTo>
                    <a:pt x="19551" y="4216"/>
                    <a:pt x="19325" y="4121"/>
                    <a:pt x="19087" y="4061"/>
                  </a:cubicBezTo>
                  <a:cubicBezTo>
                    <a:pt x="19110" y="4061"/>
                    <a:pt x="19110" y="4050"/>
                    <a:pt x="19122" y="4050"/>
                  </a:cubicBezTo>
                  <a:close/>
                  <a:moveTo>
                    <a:pt x="11848" y="3109"/>
                  </a:moveTo>
                  <a:lnTo>
                    <a:pt x="11848" y="3109"/>
                  </a:lnTo>
                  <a:cubicBezTo>
                    <a:pt x="11907" y="3121"/>
                    <a:pt x="11967" y="3121"/>
                    <a:pt x="12002" y="3145"/>
                  </a:cubicBezTo>
                  <a:cubicBezTo>
                    <a:pt x="12681" y="3240"/>
                    <a:pt x="13360" y="3347"/>
                    <a:pt x="14050" y="3454"/>
                  </a:cubicBezTo>
                  <a:cubicBezTo>
                    <a:pt x="14538" y="3716"/>
                    <a:pt x="15015" y="4038"/>
                    <a:pt x="15443" y="4407"/>
                  </a:cubicBezTo>
                  <a:cubicBezTo>
                    <a:pt x="14646" y="4371"/>
                    <a:pt x="13848" y="4347"/>
                    <a:pt x="13050" y="4276"/>
                  </a:cubicBezTo>
                  <a:cubicBezTo>
                    <a:pt x="12681" y="3859"/>
                    <a:pt x="12276" y="3478"/>
                    <a:pt x="11848" y="3109"/>
                  </a:cubicBezTo>
                  <a:close/>
                  <a:moveTo>
                    <a:pt x="16646" y="3776"/>
                  </a:moveTo>
                  <a:cubicBezTo>
                    <a:pt x="17027" y="3823"/>
                    <a:pt x="17396" y="3871"/>
                    <a:pt x="17765" y="3895"/>
                  </a:cubicBezTo>
                  <a:cubicBezTo>
                    <a:pt x="18134" y="3942"/>
                    <a:pt x="18527" y="3978"/>
                    <a:pt x="18896" y="4014"/>
                  </a:cubicBezTo>
                  <a:lnTo>
                    <a:pt x="18884" y="4038"/>
                  </a:lnTo>
                  <a:cubicBezTo>
                    <a:pt x="18837" y="4073"/>
                    <a:pt x="18848" y="4157"/>
                    <a:pt x="18932" y="4169"/>
                  </a:cubicBezTo>
                  <a:cubicBezTo>
                    <a:pt x="19146" y="4192"/>
                    <a:pt x="19360" y="4252"/>
                    <a:pt x="19551" y="4347"/>
                  </a:cubicBezTo>
                  <a:cubicBezTo>
                    <a:pt x="18837" y="4395"/>
                    <a:pt x="18122" y="4419"/>
                    <a:pt x="17420" y="4419"/>
                  </a:cubicBezTo>
                  <a:cubicBezTo>
                    <a:pt x="17170" y="4216"/>
                    <a:pt x="16908" y="3990"/>
                    <a:pt x="16646" y="3776"/>
                  </a:cubicBezTo>
                  <a:close/>
                  <a:moveTo>
                    <a:pt x="14431" y="3514"/>
                  </a:moveTo>
                  <a:lnTo>
                    <a:pt x="14431" y="3514"/>
                  </a:lnTo>
                  <a:cubicBezTo>
                    <a:pt x="15086" y="3597"/>
                    <a:pt x="15741" y="3692"/>
                    <a:pt x="16396" y="3764"/>
                  </a:cubicBezTo>
                  <a:cubicBezTo>
                    <a:pt x="16396" y="3776"/>
                    <a:pt x="16408" y="3799"/>
                    <a:pt x="16432" y="3811"/>
                  </a:cubicBezTo>
                  <a:cubicBezTo>
                    <a:pt x="16705" y="4014"/>
                    <a:pt x="16979" y="4228"/>
                    <a:pt x="17265" y="4431"/>
                  </a:cubicBezTo>
                  <a:cubicBezTo>
                    <a:pt x="17229" y="4419"/>
                    <a:pt x="17182" y="4419"/>
                    <a:pt x="17158" y="4419"/>
                  </a:cubicBezTo>
                  <a:cubicBezTo>
                    <a:pt x="16634" y="4419"/>
                    <a:pt x="16110" y="4407"/>
                    <a:pt x="15598" y="4407"/>
                  </a:cubicBezTo>
                  <a:cubicBezTo>
                    <a:pt x="15241" y="4061"/>
                    <a:pt x="14860" y="3764"/>
                    <a:pt x="14431" y="3514"/>
                  </a:cubicBezTo>
                  <a:close/>
                  <a:moveTo>
                    <a:pt x="252" y="0"/>
                  </a:moveTo>
                  <a:cubicBezTo>
                    <a:pt x="147" y="0"/>
                    <a:pt x="84" y="80"/>
                    <a:pt x="84" y="180"/>
                  </a:cubicBezTo>
                  <a:cubicBezTo>
                    <a:pt x="13" y="251"/>
                    <a:pt x="1" y="370"/>
                    <a:pt x="96" y="466"/>
                  </a:cubicBezTo>
                  <a:cubicBezTo>
                    <a:pt x="3192" y="2633"/>
                    <a:pt x="6823" y="3823"/>
                    <a:pt x="10550" y="4359"/>
                  </a:cubicBezTo>
                  <a:cubicBezTo>
                    <a:pt x="12300" y="4609"/>
                    <a:pt x="14074" y="4716"/>
                    <a:pt x="15848" y="4752"/>
                  </a:cubicBezTo>
                  <a:lnTo>
                    <a:pt x="15860" y="4764"/>
                  </a:lnTo>
                  <a:cubicBezTo>
                    <a:pt x="15864" y="4767"/>
                    <a:pt x="15867" y="4769"/>
                    <a:pt x="15871" y="4769"/>
                  </a:cubicBezTo>
                  <a:cubicBezTo>
                    <a:pt x="15880" y="4769"/>
                    <a:pt x="15891" y="4760"/>
                    <a:pt x="15908" y="4752"/>
                  </a:cubicBezTo>
                  <a:cubicBezTo>
                    <a:pt x="16217" y="4752"/>
                    <a:pt x="16527" y="4764"/>
                    <a:pt x="16836" y="4764"/>
                  </a:cubicBezTo>
                  <a:cubicBezTo>
                    <a:pt x="17307" y="4764"/>
                    <a:pt x="17784" y="4766"/>
                    <a:pt x="18262" y="4766"/>
                  </a:cubicBezTo>
                  <a:cubicBezTo>
                    <a:pt x="19938" y="4766"/>
                    <a:pt x="21645" y="4737"/>
                    <a:pt x="23266" y="4478"/>
                  </a:cubicBezTo>
                  <a:cubicBezTo>
                    <a:pt x="23301" y="4478"/>
                    <a:pt x="23313" y="4454"/>
                    <a:pt x="23313" y="4419"/>
                  </a:cubicBezTo>
                  <a:cubicBezTo>
                    <a:pt x="23420" y="4419"/>
                    <a:pt x="23504" y="4371"/>
                    <a:pt x="23563" y="4288"/>
                  </a:cubicBezTo>
                  <a:cubicBezTo>
                    <a:pt x="23599" y="4240"/>
                    <a:pt x="23587" y="4169"/>
                    <a:pt x="23528" y="4157"/>
                  </a:cubicBezTo>
                  <a:cubicBezTo>
                    <a:pt x="23444" y="4121"/>
                    <a:pt x="23361" y="4109"/>
                    <a:pt x="23266" y="4073"/>
                  </a:cubicBezTo>
                  <a:cubicBezTo>
                    <a:pt x="19658" y="2918"/>
                    <a:pt x="15800" y="2228"/>
                    <a:pt x="12062" y="1561"/>
                  </a:cubicBezTo>
                  <a:cubicBezTo>
                    <a:pt x="11574" y="1478"/>
                    <a:pt x="11098" y="1394"/>
                    <a:pt x="10609" y="1311"/>
                  </a:cubicBezTo>
                  <a:cubicBezTo>
                    <a:pt x="10589" y="1290"/>
                    <a:pt x="10568" y="1278"/>
                    <a:pt x="10547" y="1278"/>
                  </a:cubicBezTo>
                  <a:cubicBezTo>
                    <a:pt x="10532" y="1278"/>
                    <a:pt x="10517" y="1284"/>
                    <a:pt x="10502" y="1299"/>
                  </a:cubicBezTo>
                  <a:cubicBezTo>
                    <a:pt x="7109" y="728"/>
                    <a:pt x="3704" y="299"/>
                    <a:pt x="275" y="1"/>
                  </a:cubicBezTo>
                  <a:cubicBezTo>
                    <a:pt x="267" y="1"/>
                    <a:pt x="260" y="0"/>
                    <a:pt x="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3488;p64">
            <a:extLst>
              <a:ext uri="{FF2B5EF4-FFF2-40B4-BE49-F238E27FC236}">
                <a16:creationId xmlns:a16="http://schemas.microsoft.com/office/drawing/2014/main" id="{F6972189-8562-2D7F-47CA-F98CACB7F748}"/>
              </a:ext>
            </a:extLst>
          </p:cNvPr>
          <p:cNvGrpSpPr/>
          <p:nvPr/>
        </p:nvGrpSpPr>
        <p:grpSpPr>
          <a:xfrm rot="8373020">
            <a:off x="8478260" y="231283"/>
            <a:ext cx="600932" cy="607414"/>
            <a:chOff x="6149273" y="211121"/>
            <a:chExt cx="600914" cy="607395"/>
          </a:xfrm>
        </p:grpSpPr>
        <p:sp>
          <p:nvSpPr>
            <p:cNvPr id="82" name="Google Shape;3489;p64">
              <a:extLst>
                <a:ext uri="{FF2B5EF4-FFF2-40B4-BE49-F238E27FC236}">
                  <a16:creationId xmlns:a16="http://schemas.microsoft.com/office/drawing/2014/main" id="{34DCA91C-9325-87CB-EC75-53491E4B5D7A}"/>
                </a:ext>
              </a:extLst>
            </p:cNvPr>
            <p:cNvSpPr/>
            <p:nvPr/>
          </p:nvSpPr>
          <p:spPr>
            <a:xfrm rot="-2530247">
              <a:off x="6259080" y="277746"/>
              <a:ext cx="381301" cy="474145"/>
            </a:xfrm>
            <a:custGeom>
              <a:avLst/>
              <a:gdLst/>
              <a:ahLst/>
              <a:cxnLst/>
              <a:rect l="l" t="t" r="r" b="b"/>
              <a:pathLst>
                <a:path w="15253" h="18967" extrusionOk="0">
                  <a:moveTo>
                    <a:pt x="465" y="0"/>
                  </a:moveTo>
                  <a:cubicBezTo>
                    <a:pt x="464" y="1"/>
                    <a:pt x="0" y="6358"/>
                    <a:pt x="4703" y="12287"/>
                  </a:cubicBezTo>
                  <a:cubicBezTo>
                    <a:pt x="9406" y="18205"/>
                    <a:pt x="15252" y="18967"/>
                    <a:pt x="15252" y="18967"/>
                  </a:cubicBezTo>
                  <a:cubicBezTo>
                    <a:pt x="15252" y="18967"/>
                    <a:pt x="14466" y="13442"/>
                    <a:pt x="10966" y="9668"/>
                  </a:cubicBezTo>
                  <a:cubicBezTo>
                    <a:pt x="7489" y="5882"/>
                    <a:pt x="46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490;p64">
              <a:extLst>
                <a:ext uri="{FF2B5EF4-FFF2-40B4-BE49-F238E27FC236}">
                  <a16:creationId xmlns:a16="http://schemas.microsoft.com/office/drawing/2014/main" id="{61B60F47-5E7A-AB55-DB25-E1FD710D7BE8}"/>
                </a:ext>
              </a:extLst>
            </p:cNvPr>
            <p:cNvSpPr/>
            <p:nvPr/>
          </p:nvSpPr>
          <p:spPr>
            <a:xfrm rot="-2530247">
              <a:off x="6286650" y="317023"/>
              <a:ext cx="338903" cy="404149"/>
            </a:xfrm>
            <a:custGeom>
              <a:avLst/>
              <a:gdLst/>
              <a:ahLst/>
              <a:cxnLst/>
              <a:rect l="l" t="t" r="r" b="b"/>
              <a:pathLst>
                <a:path w="13557" h="16167" extrusionOk="0">
                  <a:moveTo>
                    <a:pt x="864" y="945"/>
                  </a:moveTo>
                  <a:cubicBezTo>
                    <a:pt x="1936" y="1755"/>
                    <a:pt x="2960" y="2624"/>
                    <a:pt x="3960" y="3529"/>
                  </a:cubicBezTo>
                  <a:cubicBezTo>
                    <a:pt x="3329" y="3338"/>
                    <a:pt x="2710" y="3136"/>
                    <a:pt x="2090" y="2922"/>
                  </a:cubicBezTo>
                  <a:cubicBezTo>
                    <a:pt x="1709" y="2326"/>
                    <a:pt x="1317" y="1731"/>
                    <a:pt x="947" y="1112"/>
                  </a:cubicBezTo>
                  <a:cubicBezTo>
                    <a:pt x="971" y="1088"/>
                    <a:pt x="947" y="1041"/>
                    <a:pt x="924" y="1017"/>
                  </a:cubicBezTo>
                  <a:cubicBezTo>
                    <a:pt x="912" y="981"/>
                    <a:pt x="876" y="969"/>
                    <a:pt x="864" y="945"/>
                  </a:cubicBezTo>
                  <a:close/>
                  <a:moveTo>
                    <a:pt x="555" y="957"/>
                  </a:moveTo>
                  <a:cubicBezTo>
                    <a:pt x="578" y="1005"/>
                    <a:pt x="614" y="1029"/>
                    <a:pt x="650" y="1076"/>
                  </a:cubicBezTo>
                  <a:cubicBezTo>
                    <a:pt x="1007" y="1648"/>
                    <a:pt x="1364" y="2219"/>
                    <a:pt x="1745" y="2791"/>
                  </a:cubicBezTo>
                  <a:cubicBezTo>
                    <a:pt x="1674" y="2791"/>
                    <a:pt x="1626" y="2838"/>
                    <a:pt x="1638" y="2898"/>
                  </a:cubicBezTo>
                  <a:cubicBezTo>
                    <a:pt x="1876" y="3708"/>
                    <a:pt x="1959" y="4493"/>
                    <a:pt x="1924" y="5315"/>
                  </a:cubicBezTo>
                  <a:cubicBezTo>
                    <a:pt x="1281" y="3934"/>
                    <a:pt x="828" y="2469"/>
                    <a:pt x="555" y="957"/>
                  </a:cubicBezTo>
                  <a:close/>
                  <a:moveTo>
                    <a:pt x="2293" y="3207"/>
                  </a:moveTo>
                  <a:cubicBezTo>
                    <a:pt x="2936" y="3446"/>
                    <a:pt x="3567" y="3648"/>
                    <a:pt x="4222" y="3827"/>
                  </a:cubicBezTo>
                  <a:lnTo>
                    <a:pt x="4281" y="3827"/>
                  </a:lnTo>
                  <a:cubicBezTo>
                    <a:pt x="5138" y="4600"/>
                    <a:pt x="5948" y="5410"/>
                    <a:pt x="6746" y="6244"/>
                  </a:cubicBezTo>
                  <a:cubicBezTo>
                    <a:pt x="5817" y="6196"/>
                    <a:pt x="4936" y="6065"/>
                    <a:pt x="4091" y="5767"/>
                  </a:cubicBezTo>
                  <a:cubicBezTo>
                    <a:pt x="3472" y="4934"/>
                    <a:pt x="2876" y="4065"/>
                    <a:pt x="2293" y="3207"/>
                  </a:cubicBezTo>
                  <a:close/>
                  <a:moveTo>
                    <a:pt x="1876" y="3053"/>
                  </a:moveTo>
                  <a:cubicBezTo>
                    <a:pt x="1888" y="3053"/>
                    <a:pt x="1900" y="3065"/>
                    <a:pt x="1924" y="3065"/>
                  </a:cubicBezTo>
                  <a:cubicBezTo>
                    <a:pt x="2519" y="3958"/>
                    <a:pt x="3126" y="4851"/>
                    <a:pt x="3769" y="5720"/>
                  </a:cubicBezTo>
                  <a:cubicBezTo>
                    <a:pt x="3745" y="5732"/>
                    <a:pt x="3745" y="5743"/>
                    <a:pt x="3745" y="5767"/>
                  </a:cubicBezTo>
                  <a:cubicBezTo>
                    <a:pt x="3734" y="6601"/>
                    <a:pt x="3614" y="7434"/>
                    <a:pt x="3555" y="8256"/>
                  </a:cubicBezTo>
                  <a:cubicBezTo>
                    <a:pt x="2972" y="7410"/>
                    <a:pt x="2483" y="6541"/>
                    <a:pt x="2055" y="5624"/>
                  </a:cubicBezTo>
                  <a:cubicBezTo>
                    <a:pt x="2174" y="4755"/>
                    <a:pt x="2102" y="3886"/>
                    <a:pt x="1876" y="3053"/>
                  </a:cubicBezTo>
                  <a:close/>
                  <a:moveTo>
                    <a:pt x="4269" y="6017"/>
                  </a:moveTo>
                  <a:cubicBezTo>
                    <a:pt x="5130" y="6180"/>
                    <a:pt x="5877" y="6423"/>
                    <a:pt x="6755" y="6423"/>
                  </a:cubicBezTo>
                  <a:cubicBezTo>
                    <a:pt x="6776" y="6423"/>
                    <a:pt x="6796" y="6422"/>
                    <a:pt x="6817" y="6422"/>
                  </a:cubicBezTo>
                  <a:cubicBezTo>
                    <a:pt x="6841" y="6422"/>
                    <a:pt x="6865" y="6398"/>
                    <a:pt x="6877" y="6386"/>
                  </a:cubicBezTo>
                  <a:cubicBezTo>
                    <a:pt x="7198" y="6732"/>
                    <a:pt x="7520" y="7089"/>
                    <a:pt x="7829" y="7446"/>
                  </a:cubicBezTo>
                  <a:cubicBezTo>
                    <a:pt x="8091" y="7744"/>
                    <a:pt x="8365" y="8053"/>
                    <a:pt x="8615" y="8363"/>
                  </a:cubicBezTo>
                  <a:cubicBezTo>
                    <a:pt x="7663" y="8208"/>
                    <a:pt x="6698" y="8089"/>
                    <a:pt x="5746" y="7910"/>
                  </a:cubicBezTo>
                  <a:cubicBezTo>
                    <a:pt x="5234" y="7279"/>
                    <a:pt x="4746" y="6660"/>
                    <a:pt x="4269" y="6017"/>
                  </a:cubicBezTo>
                  <a:close/>
                  <a:moveTo>
                    <a:pt x="3972" y="5982"/>
                  </a:moveTo>
                  <a:cubicBezTo>
                    <a:pt x="4448" y="6625"/>
                    <a:pt x="4936" y="7256"/>
                    <a:pt x="5448" y="7875"/>
                  </a:cubicBezTo>
                  <a:cubicBezTo>
                    <a:pt x="5412" y="7887"/>
                    <a:pt x="5388" y="7934"/>
                    <a:pt x="5400" y="7982"/>
                  </a:cubicBezTo>
                  <a:cubicBezTo>
                    <a:pt x="5591" y="8934"/>
                    <a:pt x="5698" y="9899"/>
                    <a:pt x="5710" y="10887"/>
                  </a:cubicBezTo>
                  <a:cubicBezTo>
                    <a:pt x="5472" y="10625"/>
                    <a:pt x="5234" y="10375"/>
                    <a:pt x="5019" y="10125"/>
                  </a:cubicBezTo>
                  <a:cubicBezTo>
                    <a:pt x="4519" y="9577"/>
                    <a:pt x="4055" y="8994"/>
                    <a:pt x="3650" y="8387"/>
                  </a:cubicBezTo>
                  <a:cubicBezTo>
                    <a:pt x="3745" y="7946"/>
                    <a:pt x="3805" y="7518"/>
                    <a:pt x="3841" y="7089"/>
                  </a:cubicBezTo>
                  <a:cubicBezTo>
                    <a:pt x="3864" y="6827"/>
                    <a:pt x="3853" y="6553"/>
                    <a:pt x="3900" y="6303"/>
                  </a:cubicBezTo>
                  <a:cubicBezTo>
                    <a:pt x="3924" y="6101"/>
                    <a:pt x="3924" y="6017"/>
                    <a:pt x="3972" y="5982"/>
                  </a:cubicBezTo>
                  <a:close/>
                  <a:moveTo>
                    <a:pt x="5912" y="8089"/>
                  </a:moveTo>
                  <a:cubicBezTo>
                    <a:pt x="6293" y="8113"/>
                    <a:pt x="6984" y="8291"/>
                    <a:pt x="7139" y="8327"/>
                  </a:cubicBezTo>
                  <a:cubicBezTo>
                    <a:pt x="7627" y="8399"/>
                    <a:pt x="8127" y="8470"/>
                    <a:pt x="8615" y="8518"/>
                  </a:cubicBezTo>
                  <a:cubicBezTo>
                    <a:pt x="8663" y="8518"/>
                    <a:pt x="8687" y="8482"/>
                    <a:pt x="8710" y="8446"/>
                  </a:cubicBezTo>
                  <a:cubicBezTo>
                    <a:pt x="9389" y="9280"/>
                    <a:pt x="10044" y="10113"/>
                    <a:pt x="10675" y="10958"/>
                  </a:cubicBezTo>
                  <a:cubicBezTo>
                    <a:pt x="9746" y="10887"/>
                    <a:pt x="8841" y="10720"/>
                    <a:pt x="7960" y="10435"/>
                  </a:cubicBezTo>
                  <a:cubicBezTo>
                    <a:pt x="7484" y="9934"/>
                    <a:pt x="7008" y="9411"/>
                    <a:pt x="6543" y="8863"/>
                  </a:cubicBezTo>
                  <a:cubicBezTo>
                    <a:pt x="6329" y="8601"/>
                    <a:pt x="6115" y="8351"/>
                    <a:pt x="5912" y="8089"/>
                  </a:cubicBezTo>
                  <a:close/>
                  <a:moveTo>
                    <a:pt x="8139" y="10625"/>
                  </a:moveTo>
                  <a:lnTo>
                    <a:pt x="8139" y="10625"/>
                  </a:lnTo>
                  <a:cubicBezTo>
                    <a:pt x="8329" y="10685"/>
                    <a:pt x="8591" y="10804"/>
                    <a:pt x="8734" y="10851"/>
                  </a:cubicBezTo>
                  <a:cubicBezTo>
                    <a:pt x="8960" y="10911"/>
                    <a:pt x="9198" y="10970"/>
                    <a:pt x="9413" y="11018"/>
                  </a:cubicBezTo>
                  <a:cubicBezTo>
                    <a:pt x="9877" y="11101"/>
                    <a:pt x="10353" y="11161"/>
                    <a:pt x="10830" y="11197"/>
                  </a:cubicBezTo>
                  <a:cubicBezTo>
                    <a:pt x="10925" y="11316"/>
                    <a:pt x="11032" y="11447"/>
                    <a:pt x="11115" y="11578"/>
                  </a:cubicBezTo>
                  <a:cubicBezTo>
                    <a:pt x="11365" y="11923"/>
                    <a:pt x="11627" y="12280"/>
                    <a:pt x="11865" y="12649"/>
                  </a:cubicBezTo>
                  <a:cubicBezTo>
                    <a:pt x="11234" y="12637"/>
                    <a:pt x="10603" y="12590"/>
                    <a:pt x="9996" y="12506"/>
                  </a:cubicBezTo>
                  <a:cubicBezTo>
                    <a:pt x="9377" y="11899"/>
                    <a:pt x="8746" y="11268"/>
                    <a:pt x="8139" y="10625"/>
                  </a:cubicBezTo>
                  <a:close/>
                  <a:moveTo>
                    <a:pt x="5674" y="8149"/>
                  </a:moveTo>
                  <a:lnTo>
                    <a:pt x="5674" y="8149"/>
                  </a:lnTo>
                  <a:cubicBezTo>
                    <a:pt x="5877" y="8399"/>
                    <a:pt x="6103" y="8661"/>
                    <a:pt x="6329" y="8922"/>
                  </a:cubicBezTo>
                  <a:cubicBezTo>
                    <a:pt x="6746" y="9399"/>
                    <a:pt x="7163" y="9887"/>
                    <a:pt x="7591" y="10363"/>
                  </a:cubicBezTo>
                  <a:cubicBezTo>
                    <a:pt x="7579" y="10375"/>
                    <a:pt x="7579" y="10387"/>
                    <a:pt x="7579" y="10411"/>
                  </a:cubicBezTo>
                  <a:cubicBezTo>
                    <a:pt x="7782" y="11161"/>
                    <a:pt x="7841" y="11923"/>
                    <a:pt x="7829" y="12697"/>
                  </a:cubicBezTo>
                  <a:cubicBezTo>
                    <a:pt x="7139" y="12197"/>
                    <a:pt x="6484" y="11637"/>
                    <a:pt x="5877" y="11030"/>
                  </a:cubicBezTo>
                  <a:cubicBezTo>
                    <a:pt x="5877" y="10530"/>
                    <a:pt x="5865" y="10006"/>
                    <a:pt x="5805" y="9494"/>
                  </a:cubicBezTo>
                  <a:cubicBezTo>
                    <a:pt x="5769" y="9196"/>
                    <a:pt x="5519" y="8303"/>
                    <a:pt x="5674" y="8149"/>
                  </a:cubicBezTo>
                  <a:close/>
                  <a:moveTo>
                    <a:pt x="7794" y="10625"/>
                  </a:moveTo>
                  <a:lnTo>
                    <a:pt x="7794" y="10625"/>
                  </a:lnTo>
                  <a:cubicBezTo>
                    <a:pt x="8365" y="11256"/>
                    <a:pt x="8925" y="11863"/>
                    <a:pt x="9520" y="12471"/>
                  </a:cubicBezTo>
                  <a:cubicBezTo>
                    <a:pt x="9508" y="12494"/>
                    <a:pt x="9508" y="12518"/>
                    <a:pt x="9520" y="12530"/>
                  </a:cubicBezTo>
                  <a:cubicBezTo>
                    <a:pt x="9806" y="13090"/>
                    <a:pt x="9937" y="13613"/>
                    <a:pt x="9996" y="14209"/>
                  </a:cubicBezTo>
                  <a:cubicBezTo>
                    <a:pt x="9306" y="13780"/>
                    <a:pt x="8603" y="13304"/>
                    <a:pt x="7936" y="12804"/>
                  </a:cubicBezTo>
                  <a:cubicBezTo>
                    <a:pt x="7996" y="12387"/>
                    <a:pt x="7996" y="11959"/>
                    <a:pt x="7948" y="11542"/>
                  </a:cubicBezTo>
                  <a:cubicBezTo>
                    <a:pt x="7936" y="11375"/>
                    <a:pt x="7901" y="11208"/>
                    <a:pt x="7877" y="11066"/>
                  </a:cubicBezTo>
                  <a:cubicBezTo>
                    <a:pt x="7829" y="10839"/>
                    <a:pt x="7722" y="10708"/>
                    <a:pt x="7794" y="10625"/>
                  </a:cubicBezTo>
                  <a:close/>
                  <a:moveTo>
                    <a:pt x="10199" y="12697"/>
                  </a:moveTo>
                  <a:lnTo>
                    <a:pt x="10199" y="12697"/>
                  </a:lnTo>
                  <a:cubicBezTo>
                    <a:pt x="10705" y="12778"/>
                    <a:pt x="11212" y="12833"/>
                    <a:pt x="11718" y="12833"/>
                  </a:cubicBezTo>
                  <a:cubicBezTo>
                    <a:pt x="11807" y="12833"/>
                    <a:pt x="11896" y="12831"/>
                    <a:pt x="11985" y="12828"/>
                  </a:cubicBezTo>
                  <a:cubicBezTo>
                    <a:pt x="12532" y="13685"/>
                    <a:pt x="13020" y="14602"/>
                    <a:pt x="13235" y="15614"/>
                  </a:cubicBezTo>
                  <a:cubicBezTo>
                    <a:pt x="12699" y="15090"/>
                    <a:pt x="12175" y="14590"/>
                    <a:pt x="11639" y="14078"/>
                  </a:cubicBezTo>
                  <a:lnTo>
                    <a:pt x="11639" y="14078"/>
                  </a:lnTo>
                  <a:cubicBezTo>
                    <a:pt x="11882" y="14153"/>
                    <a:pt x="12130" y="14199"/>
                    <a:pt x="12368" y="14199"/>
                  </a:cubicBezTo>
                  <a:cubicBezTo>
                    <a:pt x="12469" y="14199"/>
                    <a:pt x="12568" y="14191"/>
                    <a:pt x="12663" y="14173"/>
                  </a:cubicBezTo>
                  <a:cubicBezTo>
                    <a:pt x="12723" y="14161"/>
                    <a:pt x="12711" y="14078"/>
                    <a:pt x="12651" y="14078"/>
                  </a:cubicBezTo>
                  <a:cubicBezTo>
                    <a:pt x="12223" y="14042"/>
                    <a:pt x="11830" y="14006"/>
                    <a:pt x="11449" y="13899"/>
                  </a:cubicBezTo>
                  <a:lnTo>
                    <a:pt x="10199" y="12697"/>
                  </a:lnTo>
                  <a:close/>
                  <a:moveTo>
                    <a:pt x="9794" y="12732"/>
                  </a:moveTo>
                  <a:lnTo>
                    <a:pt x="9794" y="12732"/>
                  </a:lnTo>
                  <a:cubicBezTo>
                    <a:pt x="10222" y="13161"/>
                    <a:pt x="10675" y="13578"/>
                    <a:pt x="11115" y="13994"/>
                  </a:cubicBezTo>
                  <a:cubicBezTo>
                    <a:pt x="11234" y="14304"/>
                    <a:pt x="11306" y="14637"/>
                    <a:pt x="11354" y="14959"/>
                  </a:cubicBezTo>
                  <a:cubicBezTo>
                    <a:pt x="11354" y="14961"/>
                    <a:pt x="11354" y="14962"/>
                    <a:pt x="11354" y="14963"/>
                  </a:cubicBezTo>
                  <a:lnTo>
                    <a:pt x="11354" y="14963"/>
                  </a:lnTo>
                  <a:cubicBezTo>
                    <a:pt x="11352" y="14963"/>
                    <a:pt x="11351" y="14963"/>
                    <a:pt x="11349" y="14963"/>
                  </a:cubicBezTo>
                  <a:lnTo>
                    <a:pt x="11349" y="14963"/>
                  </a:lnTo>
                  <a:cubicBezTo>
                    <a:pt x="11351" y="14963"/>
                    <a:pt x="11352" y="14964"/>
                    <a:pt x="11354" y="14965"/>
                  </a:cubicBezTo>
                  <a:lnTo>
                    <a:pt x="11354" y="14965"/>
                  </a:lnTo>
                  <a:cubicBezTo>
                    <a:pt x="11354" y="14964"/>
                    <a:pt x="11354" y="14964"/>
                    <a:pt x="11354" y="14963"/>
                  </a:cubicBezTo>
                  <a:lnTo>
                    <a:pt x="11354" y="14963"/>
                  </a:lnTo>
                  <a:cubicBezTo>
                    <a:pt x="11355" y="14964"/>
                    <a:pt x="11356" y="14964"/>
                    <a:pt x="11357" y="14964"/>
                  </a:cubicBezTo>
                  <a:cubicBezTo>
                    <a:pt x="11375" y="14964"/>
                    <a:pt x="11398" y="14953"/>
                    <a:pt x="11389" y="14935"/>
                  </a:cubicBezTo>
                  <a:cubicBezTo>
                    <a:pt x="11354" y="14649"/>
                    <a:pt x="11306" y="14375"/>
                    <a:pt x="11234" y="14114"/>
                  </a:cubicBezTo>
                  <a:lnTo>
                    <a:pt x="11234" y="14114"/>
                  </a:lnTo>
                  <a:cubicBezTo>
                    <a:pt x="11889" y="14697"/>
                    <a:pt x="12556" y="15257"/>
                    <a:pt x="13247" y="15769"/>
                  </a:cubicBezTo>
                  <a:cubicBezTo>
                    <a:pt x="13270" y="15840"/>
                    <a:pt x="13294" y="15888"/>
                    <a:pt x="13294" y="15947"/>
                  </a:cubicBezTo>
                  <a:cubicBezTo>
                    <a:pt x="12647" y="15629"/>
                    <a:pt x="12000" y="15312"/>
                    <a:pt x="11364" y="14971"/>
                  </a:cubicBezTo>
                  <a:lnTo>
                    <a:pt x="11364" y="14971"/>
                  </a:lnTo>
                  <a:cubicBezTo>
                    <a:pt x="11364" y="14971"/>
                    <a:pt x="11365" y="14971"/>
                    <a:pt x="11365" y="14971"/>
                  </a:cubicBezTo>
                  <a:cubicBezTo>
                    <a:pt x="11361" y="14969"/>
                    <a:pt x="11358" y="14967"/>
                    <a:pt x="11354" y="14965"/>
                  </a:cubicBezTo>
                  <a:lnTo>
                    <a:pt x="11354" y="14965"/>
                  </a:lnTo>
                  <a:cubicBezTo>
                    <a:pt x="11354" y="14965"/>
                    <a:pt x="11354" y="14965"/>
                    <a:pt x="11354" y="14965"/>
                  </a:cubicBezTo>
                  <a:lnTo>
                    <a:pt x="11354" y="14965"/>
                  </a:lnTo>
                  <a:cubicBezTo>
                    <a:pt x="11352" y="14964"/>
                    <a:pt x="11350" y="14963"/>
                    <a:pt x="11348" y="14962"/>
                  </a:cubicBezTo>
                  <a:lnTo>
                    <a:pt x="11348" y="14962"/>
                  </a:lnTo>
                  <a:cubicBezTo>
                    <a:pt x="11349" y="14963"/>
                    <a:pt x="11349" y="14963"/>
                    <a:pt x="11349" y="14963"/>
                  </a:cubicBezTo>
                  <a:lnTo>
                    <a:pt x="11349" y="14963"/>
                  </a:lnTo>
                  <a:cubicBezTo>
                    <a:pt x="10927" y="14751"/>
                    <a:pt x="10527" y="14527"/>
                    <a:pt x="10151" y="14292"/>
                  </a:cubicBezTo>
                  <a:cubicBezTo>
                    <a:pt x="10139" y="13756"/>
                    <a:pt x="9996" y="13221"/>
                    <a:pt x="9794" y="12732"/>
                  </a:cubicBezTo>
                  <a:close/>
                  <a:moveTo>
                    <a:pt x="229" y="1"/>
                  </a:moveTo>
                  <a:cubicBezTo>
                    <a:pt x="123" y="1"/>
                    <a:pt x="0" y="94"/>
                    <a:pt x="19" y="195"/>
                  </a:cubicBezTo>
                  <a:cubicBezTo>
                    <a:pt x="828" y="7506"/>
                    <a:pt x="6460" y="13947"/>
                    <a:pt x="13437" y="16161"/>
                  </a:cubicBezTo>
                  <a:cubicBezTo>
                    <a:pt x="13446" y="16165"/>
                    <a:pt x="13456" y="16167"/>
                    <a:pt x="13464" y="16167"/>
                  </a:cubicBezTo>
                  <a:cubicBezTo>
                    <a:pt x="13510" y="16167"/>
                    <a:pt x="13542" y="16118"/>
                    <a:pt x="13532" y="16078"/>
                  </a:cubicBezTo>
                  <a:cubicBezTo>
                    <a:pt x="13544" y="16054"/>
                    <a:pt x="13556" y="16030"/>
                    <a:pt x="13544" y="15995"/>
                  </a:cubicBezTo>
                  <a:cubicBezTo>
                    <a:pt x="13425" y="14375"/>
                    <a:pt x="12580" y="13054"/>
                    <a:pt x="11651" y="11744"/>
                  </a:cubicBezTo>
                  <a:cubicBezTo>
                    <a:pt x="10627" y="10268"/>
                    <a:pt x="9520" y="8863"/>
                    <a:pt x="8353" y="7506"/>
                  </a:cubicBezTo>
                  <a:cubicBezTo>
                    <a:pt x="5948" y="4731"/>
                    <a:pt x="3245" y="2255"/>
                    <a:pt x="316" y="28"/>
                  </a:cubicBezTo>
                  <a:cubicBezTo>
                    <a:pt x="292" y="9"/>
                    <a:pt x="261" y="1"/>
                    <a:pt x="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3491;p64">
            <a:extLst>
              <a:ext uri="{FF2B5EF4-FFF2-40B4-BE49-F238E27FC236}">
                <a16:creationId xmlns:a16="http://schemas.microsoft.com/office/drawing/2014/main" id="{28C4215A-56CB-FDCD-8A06-22825FB38D32}"/>
              </a:ext>
            </a:extLst>
          </p:cNvPr>
          <p:cNvGrpSpPr/>
          <p:nvPr/>
        </p:nvGrpSpPr>
        <p:grpSpPr>
          <a:xfrm>
            <a:off x="6810576" y="-118655"/>
            <a:ext cx="836244" cy="844159"/>
            <a:chOff x="6310776" y="-36855"/>
            <a:chExt cx="836244" cy="844159"/>
          </a:xfrm>
        </p:grpSpPr>
        <p:sp>
          <p:nvSpPr>
            <p:cNvPr id="85" name="Google Shape;3492;p64">
              <a:extLst>
                <a:ext uri="{FF2B5EF4-FFF2-40B4-BE49-F238E27FC236}">
                  <a16:creationId xmlns:a16="http://schemas.microsoft.com/office/drawing/2014/main" id="{7D036B9C-538D-2F55-605D-00C0E076684C}"/>
                </a:ext>
              </a:extLst>
            </p:cNvPr>
            <p:cNvSpPr/>
            <p:nvPr/>
          </p:nvSpPr>
          <p:spPr>
            <a:xfrm rot="-2530247">
              <a:off x="6459827" y="59457"/>
              <a:ext cx="538141" cy="651534"/>
            </a:xfrm>
            <a:custGeom>
              <a:avLst/>
              <a:gdLst/>
              <a:ahLst/>
              <a:cxnLst/>
              <a:rect l="l" t="t" r="r" b="b"/>
              <a:pathLst>
                <a:path w="21527" h="26063" extrusionOk="0">
                  <a:moveTo>
                    <a:pt x="0" y="0"/>
                  </a:moveTo>
                  <a:cubicBezTo>
                    <a:pt x="0" y="0"/>
                    <a:pt x="2882" y="8347"/>
                    <a:pt x="7180" y="15312"/>
                  </a:cubicBezTo>
                  <a:cubicBezTo>
                    <a:pt x="11454" y="22277"/>
                    <a:pt x="21527" y="26063"/>
                    <a:pt x="21527" y="26063"/>
                  </a:cubicBezTo>
                  <a:cubicBezTo>
                    <a:pt x="21527" y="26063"/>
                    <a:pt x="20670" y="16288"/>
                    <a:pt x="15371" y="8680"/>
                  </a:cubicBezTo>
                  <a:cubicBezTo>
                    <a:pt x="10073" y="1072"/>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493;p64">
              <a:extLst>
                <a:ext uri="{FF2B5EF4-FFF2-40B4-BE49-F238E27FC236}">
                  <a16:creationId xmlns:a16="http://schemas.microsoft.com/office/drawing/2014/main" id="{0BCE6160-67A6-F934-35F4-4265D4EFE4A3}"/>
                </a:ext>
              </a:extLst>
            </p:cNvPr>
            <p:cNvSpPr/>
            <p:nvPr/>
          </p:nvSpPr>
          <p:spPr>
            <a:xfrm rot="-2530247">
              <a:off x="6477045" y="87061"/>
              <a:ext cx="469620" cy="582713"/>
            </a:xfrm>
            <a:custGeom>
              <a:avLst/>
              <a:gdLst/>
              <a:ahLst/>
              <a:cxnLst/>
              <a:rect l="l" t="t" r="r" b="b"/>
              <a:pathLst>
                <a:path w="18786" h="23310" extrusionOk="0">
                  <a:moveTo>
                    <a:pt x="988" y="664"/>
                  </a:moveTo>
                  <a:cubicBezTo>
                    <a:pt x="1726" y="950"/>
                    <a:pt x="2477" y="1224"/>
                    <a:pt x="3215" y="1486"/>
                  </a:cubicBezTo>
                  <a:lnTo>
                    <a:pt x="3215" y="2546"/>
                  </a:lnTo>
                  <a:cubicBezTo>
                    <a:pt x="2524" y="1879"/>
                    <a:pt x="1774" y="1236"/>
                    <a:pt x="988" y="664"/>
                  </a:cubicBezTo>
                  <a:close/>
                  <a:moveTo>
                    <a:pt x="536" y="605"/>
                  </a:moveTo>
                  <a:lnTo>
                    <a:pt x="536" y="605"/>
                  </a:lnTo>
                  <a:cubicBezTo>
                    <a:pt x="1393" y="1248"/>
                    <a:pt x="2191" y="1950"/>
                    <a:pt x="2965" y="2688"/>
                  </a:cubicBezTo>
                  <a:cubicBezTo>
                    <a:pt x="2690" y="2634"/>
                    <a:pt x="2416" y="2599"/>
                    <a:pt x="2142" y="2599"/>
                  </a:cubicBezTo>
                  <a:cubicBezTo>
                    <a:pt x="1999" y="2599"/>
                    <a:pt x="1857" y="2609"/>
                    <a:pt x="1715" y="2629"/>
                  </a:cubicBezTo>
                  <a:cubicBezTo>
                    <a:pt x="1345" y="1950"/>
                    <a:pt x="953" y="1260"/>
                    <a:pt x="536" y="605"/>
                  </a:cubicBezTo>
                  <a:close/>
                  <a:moveTo>
                    <a:pt x="3381" y="1545"/>
                  </a:moveTo>
                  <a:cubicBezTo>
                    <a:pt x="3977" y="1772"/>
                    <a:pt x="4572" y="2010"/>
                    <a:pt x="5167" y="2260"/>
                  </a:cubicBezTo>
                  <a:cubicBezTo>
                    <a:pt x="4929" y="2962"/>
                    <a:pt x="4882" y="3677"/>
                    <a:pt x="5024" y="4403"/>
                  </a:cubicBezTo>
                  <a:cubicBezTo>
                    <a:pt x="4489" y="3820"/>
                    <a:pt x="3953" y="3248"/>
                    <a:pt x="3381" y="2688"/>
                  </a:cubicBezTo>
                  <a:cubicBezTo>
                    <a:pt x="3370" y="2307"/>
                    <a:pt x="3381" y="1938"/>
                    <a:pt x="3381" y="1545"/>
                  </a:cubicBezTo>
                  <a:close/>
                  <a:moveTo>
                    <a:pt x="2040" y="2729"/>
                  </a:moveTo>
                  <a:cubicBezTo>
                    <a:pt x="2427" y="2729"/>
                    <a:pt x="2813" y="2775"/>
                    <a:pt x="3191" y="2891"/>
                  </a:cubicBezTo>
                  <a:cubicBezTo>
                    <a:pt x="3679" y="3379"/>
                    <a:pt x="4167" y="3867"/>
                    <a:pt x="4643" y="4391"/>
                  </a:cubicBezTo>
                  <a:cubicBezTo>
                    <a:pt x="4453" y="4359"/>
                    <a:pt x="4257" y="4342"/>
                    <a:pt x="4060" y="4342"/>
                  </a:cubicBezTo>
                  <a:cubicBezTo>
                    <a:pt x="3605" y="4342"/>
                    <a:pt x="3146" y="4433"/>
                    <a:pt x="2738" y="4641"/>
                  </a:cubicBezTo>
                  <a:cubicBezTo>
                    <a:pt x="2429" y="4022"/>
                    <a:pt x="2107" y="3379"/>
                    <a:pt x="1774" y="2736"/>
                  </a:cubicBezTo>
                  <a:cubicBezTo>
                    <a:pt x="1863" y="2732"/>
                    <a:pt x="1951" y="2729"/>
                    <a:pt x="2040" y="2729"/>
                  </a:cubicBezTo>
                  <a:close/>
                  <a:moveTo>
                    <a:pt x="5298" y="2319"/>
                  </a:moveTo>
                  <a:cubicBezTo>
                    <a:pt x="6037" y="2665"/>
                    <a:pt x="6751" y="3022"/>
                    <a:pt x="7418" y="3462"/>
                  </a:cubicBezTo>
                  <a:cubicBezTo>
                    <a:pt x="7608" y="3605"/>
                    <a:pt x="7799" y="3736"/>
                    <a:pt x="8001" y="3879"/>
                  </a:cubicBezTo>
                  <a:cubicBezTo>
                    <a:pt x="7739" y="4367"/>
                    <a:pt x="7561" y="4891"/>
                    <a:pt x="7477" y="5427"/>
                  </a:cubicBezTo>
                  <a:cubicBezTo>
                    <a:pt x="7430" y="5689"/>
                    <a:pt x="7465" y="6844"/>
                    <a:pt x="7382" y="7141"/>
                  </a:cubicBezTo>
                  <a:cubicBezTo>
                    <a:pt x="6727" y="6367"/>
                    <a:pt x="6072" y="5605"/>
                    <a:pt x="5405" y="4855"/>
                  </a:cubicBezTo>
                  <a:cubicBezTo>
                    <a:pt x="5334" y="4772"/>
                    <a:pt x="5263" y="4689"/>
                    <a:pt x="5203" y="4605"/>
                  </a:cubicBezTo>
                  <a:lnTo>
                    <a:pt x="5203" y="4570"/>
                  </a:lnTo>
                  <a:cubicBezTo>
                    <a:pt x="5024" y="3808"/>
                    <a:pt x="5060" y="3069"/>
                    <a:pt x="5298" y="2319"/>
                  </a:cubicBezTo>
                  <a:close/>
                  <a:moveTo>
                    <a:pt x="4121" y="4500"/>
                  </a:moveTo>
                  <a:cubicBezTo>
                    <a:pt x="4346" y="4500"/>
                    <a:pt x="4574" y="4525"/>
                    <a:pt x="4810" y="4582"/>
                  </a:cubicBezTo>
                  <a:cubicBezTo>
                    <a:pt x="5584" y="5427"/>
                    <a:pt x="6334" y="6308"/>
                    <a:pt x="7060" y="7189"/>
                  </a:cubicBezTo>
                  <a:cubicBezTo>
                    <a:pt x="6822" y="7129"/>
                    <a:pt x="6537" y="7010"/>
                    <a:pt x="6406" y="6975"/>
                  </a:cubicBezTo>
                  <a:cubicBezTo>
                    <a:pt x="6132" y="6915"/>
                    <a:pt x="5846" y="6879"/>
                    <a:pt x="5584" y="6844"/>
                  </a:cubicBezTo>
                  <a:cubicBezTo>
                    <a:pt x="5375" y="6823"/>
                    <a:pt x="5166" y="6814"/>
                    <a:pt x="4958" y="6814"/>
                  </a:cubicBezTo>
                  <a:cubicBezTo>
                    <a:pt x="4572" y="6814"/>
                    <a:pt x="4189" y="6845"/>
                    <a:pt x="3810" y="6891"/>
                  </a:cubicBezTo>
                  <a:lnTo>
                    <a:pt x="2786" y="4748"/>
                  </a:lnTo>
                  <a:cubicBezTo>
                    <a:pt x="3244" y="4598"/>
                    <a:pt x="3677" y="4500"/>
                    <a:pt x="4121" y="4500"/>
                  </a:cubicBezTo>
                  <a:close/>
                  <a:moveTo>
                    <a:pt x="8180" y="3998"/>
                  </a:moveTo>
                  <a:cubicBezTo>
                    <a:pt x="9085" y="4712"/>
                    <a:pt x="9858" y="5582"/>
                    <a:pt x="10561" y="6522"/>
                  </a:cubicBezTo>
                  <a:cubicBezTo>
                    <a:pt x="9882" y="7546"/>
                    <a:pt x="9727" y="8880"/>
                    <a:pt x="9882" y="10106"/>
                  </a:cubicBezTo>
                  <a:cubicBezTo>
                    <a:pt x="9144" y="9213"/>
                    <a:pt x="8406" y="8320"/>
                    <a:pt x="7656" y="7439"/>
                  </a:cubicBezTo>
                  <a:lnTo>
                    <a:pt x="7656" y="7427"/>
                  </a:lnTo>
                  <a:cubicBezTo>
                    <a:pt x="7501" y="6225"/>
                    <a:pt x="7727" y="5117"/>
                    <a:pt x="8180" y="3998"/>
                  </a:cubicBezTo>
                  <a:close/>
                  <a:moveTo>
                    <a:pt x="4525" y="6998"/>
                  </a:moveTo>
                  <a:cubicBezTo>
                    <a:pt x="5460" y="6998"/>
                    <a:pt x="6377" y="7143"/>
                    <a:pt x="7263" y="7451"/>
                  </a:cubicBezTo>
                  <a:cubicBezTo>
                    <a:pt x="8084" y="8451"/>
                    <a:pt x="8894" y="9463"/>
                    <a:pt x="9704" y="10451"/>
                  </a:cubicBezTo>
                  <a:cubicBezTo>
                    <a:pt x="8776" y="10160"/>
                    <a:pt x="7827" y="10020"/>
                    <a:pt x="6868" y="10020"/>
                  </a:cubicBezTo>
                  <a:cubicBezTo>
                    <a:pt x="6375" y="10020"/>
                    <a:pt x="5879" y="10057"/>
                    <a:pt x="5382" y="10130"/>
                  </a:cubicBezTo>
                  <a:cubicBezTo>
                    <a:pt x="4858" y="9106"/>
                    <a:pt x="4346" y="8070"/>
                    <a:pt x="3858" y="7022"/>
                  </a:cubicBezTo>
                  <a:cubicBezTo>
                    <a:pt x="4081" y="7006"/>
                    <a:pt x="4303" y="6998"/>
                    <a:pt x="4525" y="6998"/>
                  </a:cubicBezTo>
                  <a:close/>
                  <a:moveTo>
                    <a:pt x="10680" y="6665"/>
                  </a:moveTo>
                  <a:cubicBezTo>
                    <a:pt x="11192" y="7391"/>
                    <a:pt x="11692" y="8165"/>
                    <a:pt x="12144" y="8939"/>
                  </a:cubicBezTo>
                  <a:cubicBezTo>
                    <a:pt x="12299" y="9177"/>
                    <a:pt x="12430" y="9439"/>
                    <a:pt x="12585" y="9677"/>
                  </a:cubicBezTo>
                  <a:cubicBezTo>
                    <a:pt x="12073" y="10547"/>
                    <a:pt x="11990" y="11761"/>
                    <a:pt x="12049" y="12797"/>
                  </a:cubicBezTo>
                  <a:cubicBezTo>
                    <a:pt x="11418" y="11999"/>
                    <a:pt x="10799" y="11201"/>
                    <a:pt x="10156" y="10427"/>
                  </a:cubicBezTo>
                  <a:cubicBezTo>
                    <a:pt x="9918" y="9082"/>
                    <a:pt x="10204" y="7927"/>
                    <a:pt x="10680" y="6665"/>
                  </a:cubicBezTo>
                  <a:close/>
                  <a:moveTo>
                    <a:pt x="12764" y="9999"/>
                  </a:moveTo>
                  <a:cubicBezTo>
                    <a:pt x="13514" y="11344"/>
                    <a:pt x="14228" y="12725"/>
                    <a:pt x="14907" y="14118"/>
                  </a:cubicBezTo>
                  <a:lnTo>
                    <a:pt x="14871" y="14154"/>
                  </a:lnTo>
                  <a:cubicBezTo>
                    <a:pt x="14621" y="14761"/>
                    <a:pt x="14466" y="15369"/>
                    <a:pt x="14430" y="16023"/>
                  </a:cubicBezTo>
                  <a:cubicBezTo>
                    <a:pt x="13752" y="15071"/>
                    <a:pt x="13061" y="14118"/>
                    <a:pt x="12347" y="13202"/>
                  </a:cubicBezTo>
                  <a:cubicBezTo>
                    <a:pt x="12275" y="12571"/>
                    <a:pt x="12299" y="11951"/>
                    <a:pt x="12406" y="11344"/>
                  </a:cubicBezTo>
                  <a:cubicBezTo>
                    <a:pt x="12478" y="10880"/>
                    <a:pt x="12644" y="10451"/>
                    <a:pt x="12764" y="9999"/>
                  </a:cubicBezTo>
                  <a:close/>
                  <a:moveTo>
                    <a:pt x="6676" y="10173"/>
                  </a:moveTo>
                  <a:cubicBezTo>
                    <a:pt x="7792" y="10173"/>
                    <a:pt x="8892" y="10365"/>
                    <a:pt x="9966" y="10749"/>
                  </a:cubicBezTo>
                  <a:cubicBezTo>
                    <a:pt x="10632" y="11559"/>
                    <a:pt x="11287" y="12380"/>
                    <a:pt x="11942" y="13214"/>
                  </a:cubicBezTo>
                  <a:cubicBezTo>
                    <a:pt x="11333" y="13120"/>
                    <a:pt x="10722" y="13071"/>
                    <a:pt x="10112" y="13071"/>
                  </a:cubicBezTo>
                  <a:cubicBezTo>
                    <a:pt x="9242" y="13071"/>
                    <a:pt x="8373" y="13170"/>
                    <a:pt x="7513" y="13380"/>
                  </a:cubicBezTo>
                  <a:cubicBezTo>
                    <a:pt x="7421" y="13403"/>
                    <a:pt x="7451" y="13548"/>
                    <a:pt x="7549" y="13548"/>
                  </a:cubicBezTo>
                  <a:cubicBezTo>
                    <a:pt x="7553" y="13548"/>
                    <a:pt x="7557" y="13547"/>
                    <a:pt x="7561" y="13547"/>
                  </a:cubicBezTo>
                  <a:cubicBezTo>
                    <a:pt x="8389" y="13419"/>
                    <a:pt x="9215" y="13347"/>
                    <a:pt x="10040" y="13347"/>
                  </a:cubicBezTo>
                  <a:cubicBezTo>
                    <a:pt x="10756" y="13347"/>
                    <a:pt x="11473" y="13401"/>
                    <a:pt x="12192" y="13523"/>
                  </a:cubicBezTo>
                  <a:cubicBezTo>
                    <a:pt x="12930" y="14499"/>
                    <a:pt x="13668" y="15476"/>
                    <a:pt x="14359" y="16488"/>
                  </a:cubicBezTo>
                  <a:cubicBezTo>
                    <a:pt x="13633" y="16302"/>
                    <a:pt x="12898" y="16206"/>
                    <a:pt x="12164" y="16206"/>
                  </a:cubicBezTo>
                  <a:cubicBezTo>
                    <a:pt x="11442" y="16206"/>
                    <a:pt x="10722" y="16299"/>
                    <a:pt x="10013" y="16488"/>
                  </a:cubicBezTo>
                  <a:cubicBezTo>
                    <a:pt x="8739" y="15297"/>
                    <a:pt x="7656" y="13964"/>
                    <a:pt x="6715" y="12475"/>
                  </a:cubicBezTo>
                  <a:cubicBezTo>
                    <a:pt x="6275" y="11737"/>
                    <a:pt x="5834" y="10999"/>
                    <a:pt x="5453" y="10249"/>
                  </a:cubicBezTo>
                  <a:cubicBezTo>
                    <a:pt x="5863" y="10198"/>
                    <a:pt x="6271" y="10173"/>
                    <a:pt x="6676" y="10173"/>
                  </a:cubicBezTo>
                  <a:close/>
                  <a:moveTo>
                    <a:pt x="15002" y="14357"/>
                  </a:moveTo>
                  <a:cubicBezTo>
                    <a:pt x="15573" y="15547"/>
                    <a:pt x="16073" y="16773"/>
                    <a:pt x="16538" y="17988"/>
                  </a:cubicBezTo>
                  <a:cubicBezTo>
                    <a:pt x="16371" y="18274"/>
                    <a:pt x="16300" y="18571"/>
                    <a:pt x="16288" y="18869"/>
                  </a:cubicBezTo>
                  <a:cubicBezTo>
                    <a:pt x="15764" y="18024"/>
                    <a:pt x="15216" y="17178"/>
                    <a:pt x="14645" y="16357"/>
                  </a:cubicBezTo>
                  <a:cubicBezTo>
                    <a:pt x="14657" y="15666"/>
                    <a:pt x="14788" y="15011"/>
                    <a:pt x="15002" y="14357"/>
                  </a:cubicBezTo>
                  <a:close/>
                  <a:moveTo>
                    <a:pt x="11922" y="16423"/>
                  </a:moveTo>
                  <a:cubicBezTo>
                    <a:pt x="12783" y="16423"/>
                    <a:pt x="13643" y="16541"/>
                    <a:pt x="14502" y="16785"/>
                  </a:cubicBezTo>
                  <a:lnTo>
                    <a:pt x="14549" y="16785"/>
                  </a:lnTo>
                  <a:cubicBezTo>
                    <a:pt x="15073" y="17571"/>
                    <a:pt x="15597" y="18381"/>
                    <a:pt x="16109" y="19202"/>
                  </a:cubicBezTo>
                  <a:cubicBezTo>
                    <a:pt x="15628" y="19110"/>
                    <a:pt x="15154" y="19065"/>
                    <a:pt x="14677" y="19065"/>
                  </a:cubicBezTo>
                  <a:cubicBezTo>
                    <a:pt x="14234" y="19065"/>
                    <a:pt x="13789" y="19104"/>
                    <a:pt x="13335" y="19179"/>
                  </a:cubicBezTo>
                  <a:cubicBezTo>
                    <a:pt x="12764" y="18762"/>
                    <a:pt x="12192" y="18345"/>
                    <a:pt x="11632" y="17905"/>
                  </a:cubicBezTo>
                  <a:cubicBezTo>
                    <a:pt x="11097" y="17488"/>
                    <a:pt x="10585" y="17059"/>
                    <a:pt x="10097" y="16595"/>
                  </a:cubicBezTo>
                  <a:cubicBezTo>
                    <a:pt x="10707" y="16482"/>
                    <a:pt x="11315" y="16423"/>
                    <a:pt x="11922" y="16423"/>
                  </a:cubicBezTo>
                  <a:close/>
                  <a:moveTo>
                    <a:pt x="16645" y="18262"/>
                  </a:moveTo>
                  <a:cubicBezTo>
                    <a:pt x="17014" y="19262"/>
                    <a:pt x="17371" y="20250"/>
                    <a:pt x="17681" y="21286"/>
                  </a:cubicBezTo>
                  <a:cubicBezTo>
                    <a:pt x="17324" y="20595"/>
                    <a:pt x="16943" y="19941"/>
                    <a:pt x="16538" y="19274"/>
                  </a:cubicBezTo>
                  <a:cubicBezTo>
                    <a:pt x="16478" y="18905"/>
                    <a:pt x="16526" y="18583"/>
                    <a:pt x="16645" y="18262"/>
                  </a:cubicBezTo>
                  <a:close/>
                  <a:moveTo>
                    <a:pt x="14483" y="19229"/>
                  </a:moveTo>
                  <a:cubicBezTo>
                    <a:pt x="15081" y="19229"/>
                    <a:pt x="15674" y="19306"/>
                    <a:pt x="16276" y="19452"/>
                  </a:cubicBezTo>
                  <a:cubicBezTo>
                    <a:pt x="16835" y="20381"/>
                    <a:pt x="17371" y="21345"/>
                    <a:pt x="17883" y="22310"/>
                  </a:cubicBezTo>
                  <a:cubicBezTo>
                    <a:pt x="16419" y="21298"/>
                    <a:pt x="14942" y="20333"/>
                    <a:pt x="13502" y="19298"/>
                  </a:cubicBezTo>
                  <a:cubicBezTo>
                    <a:pt x="13832" y="19252"/>
                    <a:pt x="14159" y="19229"/>
                    <a:pt x="14483" y="19229"/>
                  </a:cubicBezTo>
                  <a:close/>
                  <a:moveTo>
                    <a:pt x="164" y="1"/>
                  </a:moveTo>
                  <a:cubicBezTo>
                    <a:pt x="143" y="1"/>
                    <a:pt x="125" y="4"/>
                    <a:pt x="107" y="10"/>
                  </a:cubicBezTo>
                  <a:cubicBezTo>
                    <a:pt x="48" y="10"/>
                    <a:pt x="0" y="69"/>
                    <a:pt x="36" y="129"/>
                  </a:cubicBezTo>
                  <a:cubicBezTo>
                    <a:pt x="24" y="224"/>
                    <a:pt x="48" y="307"/>
                    <a:pt x="155" y="355"/>
                  </a:cubicBezTo>
                  <a:cubicBezTo>
                    <a:pt x="2488" y="4510"/>
                    <a:pt x="3917" y="9118"/>
                    <a:pt x="6489" y="13154"/>
                  </a:cubicBezTo>
                  <a:cubicBezTo>
                    <a:pt x="9346" y="17619"/>
                    <a:pt x="14026" y="20405"/>
                    <a:pt x="18336" y="23274"/>
                  </a:cubicBezTo>
                  <a:cubicBezTo>
                    <a:pt x="18377" y="23299"/>
                    <a:pt x="18421" y="23310"/>
                    <a:pt x="18465" y="23310"/>
                  </a:cubicBezTo>
                  <a:cubicBezTo>
                    <a:pt x="18632" y="23310"/>
                    <a:pt x="18785" y="23147"/>
                    <a:pt x="18729" y="22977"/>
                  </a:cubicBezTo>
                  <a:cubicBezTo>
                    <a:pt x="17121" y="17869"/>
                    <a:pt x="14990" y="12916"/>
                    <a:pt x="12192" y="8344"/>
                  </a:cubicBezTo>
                  <a:cubicBezTo>
                    <a:pt x="10990" y="6367"/>
                    <a:pt x="9585" y="4403"/>
                    <a:pt x="7620" y="3105"/>
                  </a:cubicBezTo>
                  <a:cubicBezTo>
                    <a:pt x="5429" y="1653"/>
                    <a:pt x="2703" y="902"/>
                    <a:pt x="238" y="10"/>
                  </a:cubicBezTo>
                  <a:cubicBezTo>
                    <a:pt x="208" y="4"/>
                    <a:pt x="18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3494;p64">
            <a:extLst>
              <a:ext uri="{FF2B5EF4-FFF2-40B4-BE49-F238E27FC236}">
                <a16:creationId xmlns:a16="http://schemas.microsoft.com/office/drawing/2014/main" id="{2BA029D8-9CAB-F1E3-5F6F-F23100EBAEE3}"/>
              </a:ext>
            </a:extLst>
          </p:cNvPr>
          <p:cNvGrpSpPr/>
          <p:nvPr/>
        </p:nvGrpSpPr>
        <p:grpSpPr>
          <a:xfrm rot="5605361">
            <a:off x="1337922" y="3132207"/>
            <a:ext cx="449818" cy="309024"/>
            <a:chOff x="888750" y="2805825"/>
            <a:chExt cx="417650" cy="286925"/>
          </a:xfrm>
        </p:grpSpPr>
        <p:sp>
          <p:nvSpPr>
            <p:cNvPr id="88" name="Google Shape;3495;p64">
              <a:extLst>
                <a:ext uri="{FF2B5EF4-FFF2-40B4-BE49-F238E27FC236}">
                  <a16:creationId xmlns:a16="http://schemas.microsoft.com/office/drawing/2014/main" id="{E71D0920-86F2-EEC2-9EE8-6A859E1296DB}"/>
                </a:ext>
              </a:extLst>
            </p:cNvPr>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496;p64">
              <a:extLst>
                <a:ext uri="{FF2B5EF4-FFF2-40B4-BE49-F238E27FC236}">
                  <a16:creationId xmlns:a16="http://schemas.microsoft.com/office/drawing/2014/main" id="{F8E91D74-C549-79B8-CB8E-BD7E69B95A8C}"/>
                </a:ext>
              </a:extLst>
            </p:cNvPr>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3497;p64">
            <a:extLst>
              <a:ext uri="{FF2B5EF4-FFF2-40B4-BE49-F238E27FC236}">
                <a16:creationId xmlns:a16="http://schemas.microsoft.com/office/drawing/2014/main" id="{E63EEF66-E701-FB3A-4699-42CF8C1FB756}"/>
              </a:ext>
            </a:extLst>
          </p:cNvPr>
          <p:cNvGrpSpPr/>
          <p:nvPr/>
        </p:nvGrpSpPr>
        <p:grpSpPr>
          <a:xfrm>
            <a:off x="6810576" y="4293502"/>
            <a:ext cx="704391" cy="629975"/>
            <a:chOff x="3769525" y="2243300"/>
            <a:chExt cx="766475" cy="685500"/>
          </a:xfrm>
        </p:grpSpPr>
        <p:sp>
          <p:nvSpPr>
            <p:cNvPr id="91" name="Google Shape;3498;p64">
              <a:extLst>
                <a:ext uri="{FF2B5EF4-FFF2-40B4-BE49-F238E27FC236}">
                  <a16:creationId xmlns:a16="http://schemas.microsoft.com/office/drawing/2014/main" id="{BB37D017-C520-740E-9F84-F4A6D5BD04CA}"/>
                </a:ext>
              </a:extLst>
            </p:cNvPr>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499;p64">
              <a:extLst>
                <a:ext uri="{FF2B5EF4-FFF2-40B4-BE49-F238E27FC236}">
                  <a16:creationId xmlns:a16="http://schemas.microsoft.com/office/drawing/2014/main" id="{A91A85C3-88E9-646D-811A-33037987D261}"/>
                </a:ext>
              </a:extLst>
            </p:cNvPr>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500;p64">
              <a:extLst>
                <a:ext uri="{FF2B5EF4-FFF2-40B4-BE49-F238E27FC236}">
                  <a16:creationId xmlns:a16="http://schemas.microsoft.com/office/drawing/2014/main" id="{FBE52D9D-0701-526B-F6AC-03EC46AC558D}"/>
                </a:ext>
              </a:extLst>
            </p:cNvPr>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3501;p64">
            <a:extLst>
              <a:ext uri="{FF2B5EF4-FFF2-40B4-BE49-F238E27FC236}">
                <a16:creationId xmlns:a16="http://schemas.microsoft.com/office/drawing/2014/main" id="{63593FB2-800A-8DF3-FBE1-6E43A17DBCA7}"/>
              </a:ext>
            </a:extLst>
          </p:cNvPr>
          <p:cNvGrpSpPr/>
          <p:nvPr/>
        </p:nvGrpSpPr>
        <p:grpSpPr>
          <a:xfrm>
            <a:off x="367493" y="3839542"/>
            <a:ext cx="1053444" cy="1011195"/>
            <a:chOff x="4234450" y="3019150"/>
            <a:chExt cx="651400" cy="625275"/>
          </a:xfrm>
        </p:grpSpPr>
        <p:sp>
          <p:nvSpPr>
            <p:cNvPr id="95" name="Google Shape;3502;p64">
              <a:extLst>
                <a:ext uri="{FF2B5EF4-FFF2-40B4-BE49-F238E27FC236}">
                  <a16:creationId xmlns:a16="http://schemas.microsoft.com/office/drawing/2014/main" id="{3DBAA09D-291F-8D28-4234-EB3AE41B5DFC}"/>
                </a:ext>
              </a:extLst>
            </p:cNvPr>
            <p:cNvSpPr/>
            <p:nvPr/>
          </p:nvSpPr>
          <p:spPr>
            <a:xfrm>
              <a:off x="4234450" y="3019150"/>
              <a:ext cx="651400" cy="625275"/>
            </a:xfrm>
            <a:custGeom>
              <a:avLst/>
              <a:gdLst/>
              <a:ahLst/>
              <a:cxnLst/>
              <a:rect l="l" t="t" r="r" b="b"/>
              <a:pathLst>
                <a:path w="26056" h="25011" extrusionOk="0">
                  <a:moveTo>
                    <a:pt x="10699" y="0"/>
                  </a:moveTo>
                  <a:cubicBezTo>
                    <a:pt x="10564" y="0"/>
                    <a:pt x="10427" y="24"/>
                    <a:pt x="10287" y="76"/>
                  </a:cubicBezTo>
                  <a:cubicBezTo>
                    <a:pt x="8097" y="898"/>
                    <a:pt x="8906" y="7422"/>
                    <a:pt x="8906" y="7422"/>
                  </a:cubicBezTo>
                  <a:cubicBezTo>
                    <a:pt x="8906" y="7422"/>
                    <a:pt x="6762" y="5707"/>
                    <a:pt x="4773" y="5707"/>
                  </a:cubicBezTo>
                  <a:cubicBezTo>
                    <a:pt x="4049" y="5707"/>
                    <a:pt x="3346" y="5934"/>
                    <a:pt x="2774" y="6553"/>
                  </a:cubicBezTo>
                  <a:cubicBezTo>
                    <a:pt x="631" y="8875"/>
                    <a:pt x="6513" y="12792"/>
                    <a:pt x="6513" y="12792"/>
                  </a:cubicBezTo>
                  <a:cubicBezTo>
                    <a:pt x="6513" y="12792"/>
                    <a:pt x="0" y="15899"/>
                    <a:pt x="1762" y="18412"/>
                  </a:cubicBezTo>
                  <a:cubicBezTo>
                    <a:pt x="2346" y="19249"/>
                    <a:pt x="3334" y="19528"/>
                    <a:pt x="4392" y="19528"/>
                  </a:cubicBezTo>
                  <a:cubicBezTo>
                    <a:pt x="6509" y="19528"/>
                    <a:pt x="8906" y="18412"/>
                    <a:pt x="8906" y="18412"/>
                  </a:cubicBezTo>
                  <a:lnTo>
                    <a:pt x="8906" y="18412"/>
                  </a:lnTo>
                  <a:cubicBezTo>
                    <a:pt x="8906" y="18412"/>
                    <a:pt x="7204" y="24853"/>
                    <a:pt x="9930" y="25008"/>
                  </a:cubicBezTo>
                  <a:cubicBezTo>
                    <a:pt x="9966" y="25009"/>
                    <a:pt x="10001" y="25010"/>
                    <a:pt x="10036" y="25010"/>
                  </a:cubicBezTo>
                  <a:cubicBezTo>
                    <a:pt x="12693" y="25010"/>
                    <a:pt x="14062" y="19721"/>
                    <a:pt x="14062" y="19721"/>
                  </a:cubicBezTo>
                  <a:cubicBezTo>
                    <a:pt x="14062" y="19721"/>
                    <a:pt x="15959" y="24813"/>
                    <a:pt x="18184" y="24813"/>
                  </a:cubicBezTo>
                  <a:cubicBezTo>
                    <a:pt x="18638" y="24813"/>
                    <a:pt x="19106" y="24601"/>
                    <a:pt x="19574" y="24091"/>
                  </a:cubicBezTo>
                  <a:cubicBezTo>
                    <a:pt x="22325" y="21091"/>
                    <a:pt x="18824" y="15816"/>
                    <a:pt x="18824" y="15816"/>
                  </a:cubicBezTo>
                  <a:lnTo>
                    <a:pt x="18824" y="15816"/>
                  </a:lnTo>
                  <a:cubicBezTo>
                    <a:pt x="18824" y="15816"/>
                    <a:pt x="19847" y="15953"/>
                    <a:pt x="21118" y="15953"/>
                  </a:cubicBezTo>
                  <a:cubicBezTo>
                    <a:pt x="23241" y="15953"/>
                    <a:pt x="26056" y="15571"/>
                    <a:pt x="25944" y="13530"/>
                  </a:cubicBezTo>
                  <a:cubicBezTo>
                    <a:pt x="25804" y="10976"/>
                    <a:pt x="24052" y="10699"/>
                    <a:pt x="23297" y="10699"/>
                  </a:cubicBezTo>
                  <a:cubicBezTo>
                    <a:pt x="23088" y="10699"/>
                    <a:pt x="22956" y="10720"/>
                    <a:pt x="22956" y="10720"/>
                  </a:cubicBezTo>
                  <a:cubicBezTo>
                    <a:pt x="22956" y="10720"/>
                    <a:pt x="25861" y="9911"/>
                    <a:pt x="25111" y="7410"/>
                  </a:cubicBezTo>
                  <a:cubicBezTo>
                    <a:pt x="24789" y="6321"/>
                    <a:pt x="23554" y="6013"/>
                    <a:pt x="22263" y="6013"/>
                  </a:cubicBezTo>
                  <a:cubicBezTo>
                    <a:pt x="20591" y="6013"/>
                    <a:pt x="18824" y="6529"/>
                    <a:pt x="18824" y="6529"/>
                  </a:cubicBezTo>
                  <a:cubicBezTo>
                    <a:pt x="18824" y="6529"/>
                    <a:pt x="21301" y="1648"/>
                    <a:pt x="18824" y="683"/>
                  </a:cubicBezTo>
                  <a:cubicBezTo>
                    <a:pt x="18625" y="605"/>
                    <a:pt x="18427" y="570"/>
                    <a:pt x="18231" y="570"/>
                  </a:cubicBezTo>
                  <a:cubicBezTo>
                    <a:pt x="16003" y="570"/>
                    <a:pt x="14062" y="5208"/>
                    <a:pt x="14062" y="5208"/>
                  </a:cubicBezTo>
                  <a:cubicBezTo>
                    <a:pt x="14062" y="5208"/>
                    <a:pt x="12674" y="0"/>
                    <a:pt x="10699"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503;p64">
              <a:extLst>
                <a:ext uri="{FF2B5EF4-FFF2-40B4-BE49-F238E27FC236}">
                  <a16:creationId xmlns:a16="http://schemas.microsoft.com/office/drawing/2014/main" id="{92FD0528-47F7-374D-9E3E-CEEDF8696EEC}"/>
                </a:ext>
              </a:extLst>
            </p:cNvPr>
            <p:cNvSpPr/>
            <p:nvPr/>
          </p:nvSpPr>
          <p:spPr>
            <a:xfrm>
              <a:off x="4273450" y="3056475"/>
              <a:ext cx="601875" cy="565925"/>
            </a:xfrm>
            <a:custGeom>
              <a:avLst/>
              <a:gdLst/>
              <a:ahLst/>
              <a:cxnLst/>
              <a:rect l="l" t="t" r="r" b="b"/>
              <a:pathLst>
                <a:path w="24075" h="22637" extrusionOk="0">
                  <a:moveTo>
                    <a:pt x="15739" y="0"/>
                  </a:moveTo>
                  <a:cubicBezTo>
                    <a:pt x="14589" y="0"/>
                    <a:pt x="13634" y="1845"/>
                    <a:pt x="13240" y="2643"/>
                  </a:cubicBezTo>
                  <a:cubicBezTo>
                    <a:pt x="12597" y="3953"/>
                    <a:pt x="12228" y="5381"/>
                    <a:pt x="11942" y="6810"/>
                  </a:cubicBezTo>
                  <a:cubicBezTo>
                    <a:pt x="11585" y="4450"/>
                    <a:pt x="10702" y="231"/>
                    <a:pt x="9144" y="231"/>
                  </a:cubicBezTo>
                  <a:cubicBezTo>
                    <a:pt x="8934" y="231"/>
                    <a:pt x="8712" y="308"/>
                    <a:pt x="8477" y="476"/>
                  </a:cubicBezTo>
                  <a:cubicBezTo>
                    <a:pt x="7358" y="1274"/>
                    <a:pt x="7608" y="3441"/>
                    <a:pt x="7775" y="4596"/>
                  </a:cubicBezTo>
                  <a:cubicBezTo>
                    <a:pt x="7965" y="5965"/>
                    <a:pt x="8430" y="7286"/>
                    <a:pt x="9132" y="8465"/>
                  </a:cubicBezTo>
                  <a:cubicBezTo>
                    <a:pt x="8370" y="7703"/>
                    <a:pt x="7489" y="7096"/>
                    <a:pt x="6477" y="6679"/>
                  </a:cubicBezTo>
                  <a:cubicBezTo>
                    <a:pt x="5757" y="6368"/>
                    <a:pt x="4669" y="5990"/>
                    <a:pt x="3694" y="5990"/>
                  </a:cubicBezTo>
                  <a:cubicBezTo>
                    <a:pt x="3139" y="5990"/>
                    <a:pt x="2620" y="6113"/>
                    <a:pt x="2227" y="6441"/>
                  </a:cubicBezTo>
                  <a:cubicBezTo>
                    <a:pt x="0" y="8275"/>
                    <a:pt x="5632" y="10918"/>
                    <a:pt x="7787" y="11751"/>
                  </a:cubicBezTo>
                  <a:cubicBezTo>
                    <a:pt x="6310" y="12263"/>
                    <a:pt x="4846" y="12823"/>
                    <a:pt x="3596" y="13763"/>
                  </a:cubicBezTo>
                  <a:cubicBezTo>
                    <a:pt x="2774" y="14371"/>
                    <a:pt x="869" y="16061"/>
                    <a:pt x="1667" y="17252"/>
                  </a:cubicBezTo>
                  <a:cubicBezTo>
                    <a:pt x="1923" y="17634"/>
                    <a:pt x="2325" y="17775"/>
                    <a:pt x="2783" y="17775"/>
                  </a:cubicBezTo>
                  <a:cubicBezTo>
                    <a:pt x="3752" y="17775"/>
                    <a:pt x="4970" y="17146"/>
                    <a:pt x="5584" y="16847"/>
                  </a:cubicBezTo>
                  <a:cubicBezTo>
                    <a:pt x="6953" y="16180"/>
                    <a:pt x="8180" y="15252"/>
                    <a:pt x="9275" y="14192"/>
                  </a:cubicBezTo>
                  <a:lnTo>
                    <a:pt x="9275" y="14192"/>
                  </a:lnTo>
                  <a:cubicBezTo>
                    <a:pt x="8668" y="15549"/>
                    <a:pt x="8275" y="16978"/>
                    <a:pt x="8132" y="18466"/>
                  </a:cubicBezTo>
                  <a:cubicBezTo>
                    <a:pt x="8037" y="19407"/>
                    <a:pt x="8025" y="20371"/>
                    <a:pt x="8156" y="21312"/>
                  </a:cubicBezTo>
                  <a:cubicBezTo>
                    <a:pt x="8239" y="21812"/>
                    <a:pt x="8442" y="22514"/>
                    <a:pt x="9037" y="22622"/>
                  </a:cubicBezTo>
                  <a:cubicBezTo>
                    <a:pt x="9090" y="22631"/>
                    <a:pt x="9141" y="22636"/>
                    <a:pt x="9192" y="22636"/>
                  </a:cubicBezTo>
                  <a:cubicBezTo>
                    <a:pt x="9752" y="22636"/>
                    <a:pt x="10148" y="22061"/>
                    <a:pt x="10454" y="21657"/>
                  </a:cubicBezTo>
                  <a:cubicBezTo>
                    <a:pt x="10942" y="20967"/>
                    <a:pt x="11299" y="20193"/>
                    <a:pt x="11537" y="19395"/>
                  </a:cubicBezTo>
                  <a:cubicBezTo>
                    <a:pt x="11930" y="18062"/>
                    <a:pt x="12025" y="16680"/>
                    <a:pt x="12049" y="15311"/>
                  </a:cubicBezTo>
                  <a:cubicBezTo>
                    <a:pt x="12466" y="16609"/>
                    <a:pt x="12978" y="17883"/>
                    <a:pt x="13752" y="19014"/>
                  </a:cubicBezTo>
                  <a:cubicBezTo>
                    <a:pt x="14500" y="20108"/>
                    <a:pt x="15773" y="21615"/>
                    <a:pt x="17235" y="21615"/>
                  </a:cubicBezTo>
                  <a:cubicBezTo>
                    <a:pt x="17284" y="21615"/>
                    <a:pt x="17334" y="21613"/>
                    <a:pt x="17383" y="21610"/>
                  </a:cubicBezTo>
                  <a:cubicBezTo>
                    <a:pt x="19074" y="21491"/>
                    <a:pt x="18836" y="19288"/>
                    <a:pt x="18371" y="18181"/>
                  </a:cubicBezTo>
                  <a:cubicBezTo>
                    <a:pt x="17645" y="16454"/>
                    <a:pt x="16252" y="14895"/>
                    <a:pt x="14871" y="13597"/>
                  </a:cubicBezTo>
                  <a:lnTo>
                    <a:pt x="14871" y="13597"/>
                  </a:lnTo>
                  <a:cubicBezTo>
                    <a:pt x="15739" y="13696"/>
                    <a:pt x="16605" y="13747"/>
                    <a:pt x="17471" y="13747"/>
                  </a:cubicBezTo>
                  <a:cubicBezTo>
                    <a:pt x="18361" y="13747"/>
                    <a:pt x="19252" y="13694"/>
                    <a:pt x="20145" y="13585"/>
                  </a:cubicBezTo>
                  <a:cubicBezTo>
                    <a:pt x="21277" y="13454"/>
                    <a:pt x="22967" y="13275"/>
                    <a:pt x="23455" y="12025"/>
                  </a:cubicBezTo>
                  <a:cubicBezTo>
                    <a:pt x="24074" y="10418"/>
                    <a:pt x="21622" y="10251"/>
                    <a:pt x="20645" y="10120"/>
                  </a:cubicBezTo>
                  <a:cubicBezTo>
                    <a:pt x="19762" y="10000"/>
                    <a:pt x="18879" y="9936"/>
                    <a:pt x="17992" y="9936"/>
                  </a:cubicBezTo>
                  <a:cubicBezTo>
                    <a:pt x="17647" y="9936"/>
                    <a:pt x="17301" y="9945"/>
                    <a:pt x="16955" y="9965"/>
                  </a:cubicBezTo>
                  <a:cubicBezTo>
                    <a:pt x="18205" y="9572"/>
                    <a:pt x="19479" y="9156"/>
                    <a:pt x="20645" y="8608"/>
                  </a:cubicBezTo>
                  <a:cubicBezTo>
                    <a:pt x="21550" y="8203"/>
                    <a:pt x="23134" y="7108"/>
                    <a:pt x="22539" y="5881"/>
                  </a:cubicBezTo>
                  <a:cubicBezTo>
                    <a:pt x="22289" y="5358"/>
                    <a:pt x="21574" y="5298"/>
                    <a:pt x="21062" y="5250"/>
                  </a:cubicBezTo>
                  <a:cubicBezTo>
                    <a:pt x="20877" y="5232"/>
                    <a:pt x="20691" y="5222"/>
                    <a:pt x="20504" y="5222"/>
                  </a:cubicBezTo>
                  <a:cubicBezTo>
                    <a:pt x="19753" y="5222"/>
                    <a:pt x="18991" y="5369"/>
                    <a:pt x="18276" y="5608"/>
                  </a:cubicBezTo>
                  <a:cubicBezTo>
                    <a:pt x="17002" y="6048"/>
                    <a:pt x="15871" y="6798"/>
                    <a:pt x="14800" y="7632"/>
                  </a:cubicBezTo>
                  <a:cubicBezTo>
                    <a:pt x="15621" y="6429"/>
                    <a:pt x="16359" y="5179"/>
                    <a:pt x="16776" y="3774"/>
                  </a:cubicBezTo>
                  <a:cubicBezTo>
                    <a:pt x="17074" y="2750"/>
                    <a:pt x="17502" y="619"/>
                    <a:pt x="16157" y="83"/>
                  </a:cubicBezTo>
                  <a:cubicBezTo>
                    <a:pt x="16015" y="26"/>
                    <a:pt x="15876" y="0"/>
                    <a:pt x="15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504;p64">
              <a:extLst>
                <a:ext uri="{FF2B5EF4-FFF2-40B4-BE49-F238E27FC236}">
                  <a16:creationId xmlns:a16="http://schemas.microsoft.com/office/drawing/2014/main" id="{B6354E7C-55D8-4C4D-9F5F-B9828216AB9A}"/>
                </a:ext>
              </a:extLst>
            </p:cNvPr>
            <p:cNvSpPr/>
            <p:nvPr/>
          </p:nvSpPr>
          <p:spPr>
            <a:xfrm>
              <a:off x="4429275" y="3183250"/>
              <a:ext cx="313000" cy="311725"/>
            </a:xfrm>
            <a:custGeom>
              <a:avLst/>
              <a:gdLst/>
              <a:ahLst/>
              <a:cxnLst/>
              <a:rect l="l" t="t" r="r" b="b"/>
              <a:pathLst>
                <a:path w="12520" h="12469" extrusionOk="0">
                  <a:moveTo>
                    <a:pt x="7716" y="0"/>
                  </a:moveTo>
                  <a:cubicBezTo>
                    <a:pt x="7689" y="0"/>
                    <a:pt x="7662" y="15"/>
                    <a:pt x="7650" y="48"/>
                  </a:cubicBezTo>
                  <a:cubicBezTo>
                    <a:pt x="6995" y="1370"/>
                    <a:pt x="6304" y="2918"/>
                    <a:pt x="6054" y="4442"/>
                  </a:cubicBezTo>
                  <a:cubicBezTo>
                    <a:pt x="5877" y="4387"/>
                    <a:pt x="5693" y="4360"/>
                    <a:pt x="5503" y="4360"/>
                  </a:cubicBezTo>
                  <a:cubicBezTo>
                    <a:pt x="5360" y="4360"/>
                    <a:pt x="5214" y="4376"/>
                    <a:pt x="5066" y="4406"/>
                  </a:cubicBezTo>
                  <a:cubicBezTo>
                    <a:pt x="4935" y="4442"/>
                    <a:pt x="4816" y="4501"/>
                    <a:pt x="4697" y="4561"/>
                  </a:cubicBezTo>
                  <a:cubicBezTo>
                    <a:pt x="4137" y="3275"/>
                    <a:pt x="3792" y="1918"/>
                    <a:pt x="3673" y="525"/>
                  </a:cubicBezTo>
                  <a:cubicBezTo>
                    <a:pt x="3673" y="495"/>
                    <a:pt x="3649" y="480"/>
                    <a:pt x="3625" y="480"/>
                  </a:cubicBezTo>
                  <a:cubicBezTo>
                    <a:pt x="3602" y="480"/>
                    <a:pt x="3578" y="495"/>
                    <a:pt x="3578" y="525"/>
                  </a:cubicBezTo>
                  <a:cubicBezTo>
                    <a:pt x="3602" y="1977"/>
                    <a:pt x="3899" y="3394"/>
                    <a:pt x="4435" y="4716"/>
                  </a:cubicBezTo>
                  <a:cubicBezTo>
                    <a:pt x="3971" y="5073"/>
                    <a:pt x="3685" y="5644"/>
                    <a:pt x="3637" y="6228"/>
                  </a:cubicBezTo>
                  <a:cubicBezTo>
                    <a:pt x="2375" y="5871"/>
                    <a:pt x="1256" y="5287"/>
                    <a:pt x="125" y="4561"/>
                  </a:cubicBezTo>
                  <a:cubicBezTo>
                    <a:pt x="120" y="4553"/>
                    <a:pt x="114" y="4550"/>
                    <a:pt x="107" y="4550"/>
                  </a:cubicBezTo>
                  <a:cubicBezTo>
                    <a:pt x="84" y="4550"/>
                    <a:pt x="61" y="4593"/>
                    <a:pt x="89" y="4620"/>
                  </a:cubicBezTo>
                  <a:cubicBezTo>
                    <a:pt x="1054" y="5573"/>
                    <a:pt x="2351" y="6228"/>
                    <a:pt x="3661" y="6597"/>
                  </a:cubicBezTo>
                  <a:cubicBezTo>
                    <a:pt x="3685" y="6764"/>
                    <a:pt x="3733" y="6918"/>
                    <a:pt x="3792" y="7073"/>
                  </a:cubicBezTo>
                  <a:cubicBezTo>
                    <a:pt x="2649" y="7966"/>
                    <a:pt x="1411" y="8692"/>
                    <a:pt x="65" y="9323"/>
                  </a:cubicBezTo>
                  <a:cubicBezTo>
                    <a:pt x="0" y="9345"/>
                    <a:pt x="44" y="9446"/>
                    <a:pt x="106" y="9446"/>
                  </a:cubicBezTo>
                  <a:cubicBezTo>
                    <a:pt x="112" y="9446"/>
                    <a:pt x="119" y="9445"/>
                    <a:pt x="125" y="9443"/>
                  </a:cubicBezTo>
                  <a:cubicBezTo>
                    <a:pt x="1494" y="8966"/>
                    <a:pt x="2792" y="8216"/>
                    <a:pt x="3935" y="7323"/>
                  </a:cubicBezTo>
                  <a:cubicBezTo>
                    <a:pt x="3959" y="7335"/>
                    <a:pt x="3959" y="7359"/>
                    <a:pt x="3971" y="7383"/>
                  </a:cubicBezTo>
                  <a:cubicBezTo>
                    <a:pt x="4030" y="7478"/>
                    <a:pt x="4090" y="7549"/>
                    <a:pt x="4161" y="7621"/>
                  </a:cubicBezTo>
                  <a:cubicBezTo>
                    <a:pt x="4256" y="7752"/>
                    <a:pt x="4340" y="7871"/>
                    <a:pt x="4459" y="7978"/>
                  </a:cubicBezTo>
                  <a:cubicBezTo>
                    <a:pt x="4447" y="9312"/>
                    <a:pt x="4233" y="10645"/>
                    <a:pt x="3840" y="11919"/>
                  </a:cubicBezTo>
                  <a:cubicBezTo>
                    <a:pt x="3818" y="11963"/>
                    <a:pt x="3855" y="11994"/>
                    <a:pt x="3895" y="11994"/>
                  </a:cubicBezTo>
                  <a:cubicBezTo>
                    <a:pt x="3919" y="11994"/>
                    <a:pt x="3945" y="11982"/>
                    <a:pt x="3959" y="11955"/>
                  </a:cubicBezTo>
                  <a:cubicBezTo>
                    <a:pt x="4435" y="10728"/>
                    <a:pt x="4685" y="9478"/>
                    <a:pt x="4745" y="8204"/>
                  </a:cubicBezTo>
                  <a:cubicBezTo>
                    <a:pt x="5025" y="8381"/>
                    <a:pt x="5328" y="8465"/>
                    <a:pt x="5623" y="8465"/>
                  </a:cubicBezTo>
                  <a:cubicBezTo>
                    <a:pt x="5765" y="8465"/>
                    <a:pt x="5906" y="8446"/>
                    <a:pt x="6042" y="8407"/>
                  </a:cubicBezTo>
                  <a:cubicBezTo>
                    <a:pt x="6411" y="8835"/>
                    <a:pt x="6852" y="9228"/>
                    <a:pt x="7233" y="9669"/>
                  </a:cubicBezTo>
                  <a:cubicBezTo>
                    <a:pt x="7888" y="10478"/>
                    <a:pt x="8364" y="11419"/>
                    <a:pt x="8674" y="12407"/>
                  </a:cubicBezTo>
                  <a:cubicBezTo>
                    <a:pt x="8683" y="12450"/>
                    <a:pt x="8714" y="12468"/>
                    <a:pt x="8747" y="12468"/>
                  </a:cubicBezTo>
                  <a:cubicBezTo>
                    <a:pt x="8795" y="12468"/>
                    <a:pt x="8847" y="12428"/>
                    <a:pt x="8840" y="12371"/>
                  </a:cubicBezTo>
                  <a:cubicBezTo>
                    <a:pt x="8626" y="11478"/>
                    <a:pt x="8281" y="10645"/>
                    <a:pt x="7769" y="9883"/>
                  </a:cubicBezTo>
                  <a:cubicBezTo>
                    <a:pt x="7364" y="9300"/>
                    <a:pt x="6816" y="8823"/>
                    <a:pt x="6364" y="8300"/>
                  </a:cubicBezTo>
                  <a:cubicBezTo>
                    <a:pt x="6876" y="8049"/>
                    <a:pt x="7304" y="7573"/>
                    <a:pt x="7483" y="6990"/>
                  </a:cubicBezTo>
                  <a:cubicBezTo>
                    <a:pt x="8138" y="7037"/>
                    <a:pt x="8805" y="6990"/>
                    <a:pt x="9448" y="7049"/>
                  </a:cubicBezTo>
                  <a:cubicBezTo>
                    <a:pt x="10448" y="7145"/>
                    <a:pt x="11424" y="7323"/>
                    <a:pt x="12436" y="7407"/>
                  </a:cubicBezTo>
                  <a:cubicBezTo>
                    <a:pt x="12440" y="7407"/>
                    <a:pt x="12445" y="7407"/>
                    <a:pt x="12448" y="7407"/>
                  </a:cubicBezTo>
                  <a:cubicBezTo>
                    <a:pt x="12519" y="7407"/>
                    <a:pt x="12517" y="7311"/>
                    <a:pt x="12472" y="7299"/>
                  </a:cubicBezTo>
                  <a:cubicBezTo>
                    <a:pt x="11543" y="6966"/>
                    <a:pt x="10579" y="6799"/>
                    <a:pt x="9614" y="6704"/>
                  </a:cubicBezTo>
                  <a:cubicBezTo>
                    <a:pt x="9019" y="6626"/>
                    <a:pt x="8351" y="6536"/>
                    <a:pt x="7707" y="6536"/>
                  </a:cubicBezTo>
                  <a:cubicBezTo>
                    <a:pt x="7668" y="6536"/>
                    <a:pt x="7629" y="6537"/>
                    <a:pt x="7590" y="6537"/>
                  </a:cubicBezTo>
                  <a:cubicBezTo>
                    <a:pt x="7602" y="6240"/>
                    <a:pt x="7543" y="5942"/>
                    <a:pt x="7435" y="5656"/>
                  </a:cubicBezTo>
                  <a:cubicBezTo>
                    <a:pt x="8745" y="4799"/>
                    <a:pt x="10043" y="3966"/>
                    <a:pt x="11436" y="3227"/>
                  </a:cubicBezTo>
                  <a:cubicBezTo>
                    <a:pt x="11523" y="3195"/>
                    <a:pt x="11481" y="3044"/>
                    <a:pt x="11392" y="3044"/>
                  </a:cubicBezTo>
                  <a:cubicBezTo>
                    <a:pt x="11383" y="3044"/>
                    <a:pt x="11374" y="3046"/>
                    <a:pt x="11364" y="3049"/>
                  </a:cubicBezTo>
                  <a:cubicBezTo>
                    <a:pt x="9936" y="3644"/>
                    <a:pt x="8507" y="4394"/>
                    <a:pt x="7245" y="5311"/>
                  </a:cubicBezTo>
                  <a:cubicBezTo>
                    <a:pt x="7054" y="5013"/>
                    <a:pt x="6769" y="4763"/>
                    <a:pt x="6459" y="4597"/>
                  </a:cubicBezTo>
                  <a:cubicBezTo>
                    <a:pt x="6602" y="3978"/>
                    <a:pt x="6721" y="3335"/>
                    <a:pt x="6900" y="2715"/>
                  </a:cubicBezTo>
                  <a:cubicBezTo>
                    <a:pt x="7150" y="1834"/>
                    <a:pt x="7471" y="965"/>
                    <a:pt x="7793" y="108"/>
                  </a:cubicBezTo>
                  <a:cubicBezTo>
                    <a:pt x="7816" y="47"/>
                    <a:pt x="7765" y="0"/>
                    <a:pt x="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731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A9ACB"/>
        </a:solidFill>
        <a:effectLst/>
      </p:bgPr>
    </p:bg>
    <p:spTree>
      <p:nvGrpSpPr>
        <p:cNvPr id="1" name="Shape 420"/>
        <p:cNvGrpSpPr/>
        <p:nvPr/>
      </p:nvGrpSpPr>
      <p:grpSpPr>
        <a:xfrm>
          <a:off x="0" y="0"/>
          <a:ext cx="0" cy="0"/>
          <a:chOff x="0" y="0"/>
          <a:chExt cx="0" cy="0"/>
        </a:xfrm>
      </p:grpSpPr>
      <p:sp>
        <p:nvSpPr>
          <p:cNvPr id="421" name="Google Shape;421;p36"/>
          <p:cNvSpPr txBox="1">
            <a:spLocks noGrp="1"/>
          </p:cNvSpPr>
          <p:nvPr>
            <p:ph type="ctrTitle"/>
          </p:nvPr>
        </p:nvSpPr>
        <p:spPr>
          <a:xfrm>
            <a:off x="695461" y="987595"/>
            <a:ext cx="7783750" cy="129065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6600" b="1" dirty="0">
                <a:latin typeface="Times New Roman" panose="02020603050405020304" pitchFamily="18" charset="0"/>
                <a:cs typeface="Times New Roman" panose="02020603050405020304" pitchFamily="18" charset="0"/>
              </a:rPr>
              <a:t>Introduction</a:t>
            </a:r>
            <a:endParaRPr sz="6600" b="1" dirty="0">
              <a:latin typeface="Times New Roman" panose="02020603050405020304" pitchFamily="18" charset="0"/>
              <a:cs typeface="Times New Roman" panose="02020603050405020304" pitchFamily="18" charset="0"/>
            </a:endParaRPr>
          </a:p>
        </p:txBody>
      </p:sp>
      <p:sp>
        <p:nvSpPr>
          <p:cNvPr id="422" name="Google Shape;422;p36"/>
          <p:cNvSpPr txBox="1">
            <a:spLocks noGrp="1"/>
          </p:cNvSpPr>
          <p:nvPr>
            <p:ph type="subTitle" idx="1"/>
          </p:nvPr>
        </p:nvSpPr>
        <p:spPr>
          <a:xfrm>
            <a:off x="859863" y="2192997"/>
            <a:ext cx="7111200" cy="9485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latin typeface="Times New Roman" panose="02020603050405020304" pitchFamily="18" charset="0"/>
                <a:cs typeface="Times New Roman" panose="02020603050405020304" pitchFamily="18" charset="0"/>
              </a:rPr>
              <a:t>The top-down approach is a structured problem-solving and design methodology</a:t>
            </a:r>
            <a:endParaRPr sz="2400" dirty="0">
              <a:latin typeface="Times New Roman" panose="02020603050405020304" pitchFamily="18" charset="0"/>
              <a:cs typeface="Times New Roman" panose="02020603050405020304" pitchFamily="18" charset="0"/>
            </a:endParaRPr>
          </a:p>
        </p:txBody>
      </p:sp>
      <p:grpSp>
        <p:nvGrpSpPr>
          <p:cNvPr id="423" name="Google Shape;423;p36"/>
          <p:cNvGrpSpPr/>
          <p:nvPr/>
        </p:nvGrpSpPr>
        <p:grpSpPr>
          <a:xfrm rot="-2822299">
            <a:off x="7842220" y="88211"/>
            <a:ext cx="1173359" cy="1072461"/>
            <a:chOff x="3006525" y="2403000"/>
            <a:chExt cx="1173375" cy="1072475"/>
          </a:xfrm>
        </p:grpSpPr>
        <p:sp>
          <p:nvSpPr>
            <p:cNvPr id="424" name="Google Shape;424;p36"/>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rgbClr val="FFFFFF"/>
            </a:solidFill>
            <a:ln w="19050" cap="flat" cmpd="sng">
              <a:solidFill>
                <a:schemeClr val="dk1"/>
              </a:solidFill>
              <a:prstDash val="solid"/>
              <a:round/>
              <a:headEnd type="none" w="sm" len="sm"/>
              <a:tailEnd type="none" w="sm" len="sm"/>
            </a:ln>
            <a:effectLst>
              <a:outerShdw blurRad="57150" dist="28575" dir="75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36"/>
          <p:cNvGrpSpPr/>
          <p:nvPr/>
        </p:nvGrpSpPr>
        <p:grpSpPr>
          <a:xfrm>
            <a:off x="218688" y="3870863"/>
            <a:ext cx="1117125" cy="948525"/>
            <a:chOff x="218688" y="3870863"/>
            <a:chExt cx="1117125" cy="948525"/>
          </a:xfrm>
        </p:grpSpPr>
        <p:sp>
          <p:nvSpPr>
            <p:cNvPr id="428" name="Google Shape;428;p36"/>
            <p:cNvSpPr/>
            <p:nvPr/>
          </p:nvSpPr>
          <p:spPr>
            <a:xfrm>
              <a:off x="218688" y="3870863"/>
              <a:ext cx="1117125" cy="948525"/>
            </a:xfrm>
            <a:custGeom>
              <a:avLst/>
              <a:gdLst/>
              <a:ahLst/>
              <a:cxnLst/>
              <a:rect l="l" t="t" r="r" b="b"/>
              <a:pathLst>
                <a:path w="44685" h="37941" extrusionOk="0">
                  <a:moveTo>
                    <a:pt x="26524" y="0"/>
                  </a:moveTo>
                  <a:cubicBezTo>
                    <a:pt x="19176" y="0"/>
                    <a:pt x="11686" y="3384"/>
                    <a:pt x="8347" y="8520"/>
                  </a:cubicBezTo>
                  <a:cubicBezTo>
                    <a:pt x="4692" y="14175"/>
                    <a:pt x="1" y="27868"/>
                    <a:pt x="12717" y="35107"/>
                  </a:cubicBezTo>
                  <a:cubicBezTo>
                    <a:pt x="15229" y="36559"/>
                    <a:pt x="17967" y="37726"/>
                    <a:pt x="20896" y="37940"/>
                  </a:cubicBezTo>
                  <a:cubicBezTo>
                    <a:pt x="20937" y="37940"/>
                    <a:pt x="20979" y="37941"/>
                    <a:pt x="21020" y="37941"/>
                  </a:cubicBezTo>
                  <a:cubicBezTo>
                    <a:pt x="32272" y="37941"/>
                    <a:pt x="41135" y="28235"/>
                    <a:pt x="43911" y="17902"/>
                  </a:cubicBezTo>
                  <a:cubicBezTo>
                    <a:pt x="44304" y="16449"/>
                    <a:pt x="44685" y="14866"/>
                    <a:pt x="44304" y="13378"/>
                  </a:cubicBezTo>
                  <a:cubicBezTo>
                    <a:pt x="41956" y="3810"/>
                    <a:pt x="34320" y="0"/>
                    <a:pt x="26524" y="0"/>
                  </a:cubicBezTo>
                  <a:close/>
                </a:path>
              </a:pathLst>
            </a:custGeom>
            <a:solidFill>
              <a:schemeClr val="dk1"/>
            </a:solidFill>
            <a:ln w="38100" cap="flat" cmpd="sng">
              <a:solidFill>
                <a:schemeClr val="dk1"/>
              </a:solidFill>
              <a:prstDash val="solid"/>
              <a:round/>
              <a:headEnd type="none" w="sm" len="sm"/>
              <a:tailEnd type="none" w="sm" len="sm"/>
            </a:ln>
            <a:effectLst>
              <a:outerShdw blurRad="57150" dist="47625" dir="63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6"/>
            <p:cNvSpPr/>
            <p:nvPr/>
          </p:nvSpPr>
          <p:spPr>
            <a:xfrm>
              <a:off x="235363" y="3883738"/>
              <a:ext cx="1086175" cy="922550"/>
            </a:xfrm>
            <a:custGeom>
              <a:avLst/>
              <a:gdLst/>
              <a:ahLst/>
              <a:cxnLst/>
              <a:rect l="l" t="t" r="r" b="b"/>
              <a:pathLst>
                <a:path w="43447" h="36902" extrusionOk="0">
                  <a:moveTo>
                    <a:pt x="25805" y="1"/>
                  </a:moveTo>
                  <a:cubicBezTo>
                    <a:pt x="18656" y="1"/>
                    <a:pt x="11369" y="3291"/>
                    <a:pt x="8132" y="8279"/>
                  </a:cubicBezTo>
                  <a:cubicBezTo>
                    <a:pt x="4560" y="13791"/>
                    <a:pt x="0" y="27114"/>
                    <a:pt x="12371" y="34163"/>
                  </a:cubicBezTo>
                  <a:cubicBezTo>
                    <a:pt x="14812" y="35544"/>
                    <a:pt x="17467" y="36699"/>
                    <a:pt x="20324" y="36901"/>
                  </a:cubicBezTo>
                  <a:cubicBezTo>
                    <a:pt x="20366" y="36902"/>
                    <a:pt x="20407" y="36902"/>
                    <a:pt x="20448" y="36902"/>
                  </a:cubicBezTo>
                  <a:cubicBezTo>
                    <a:pt x="31403" y="36902"/>
                    <a:pt x="40016" y="27458"/>
                    <a:pt x="42708" y="17399"/>
                  </a:cubicBezTo>
                  <a:cubicBezTo>
                    <a:pt x="43089" y="15994"/>
                    <a:pt x="43446" y="14446"/>
                    <a:pt x="43089" y="12994"/>
                  </a:cubicBezTo>
                  <a:cubicBezTo>
                    <a:pt x="40810" y="3699"/>
                    <a:pt x="33385" y="1"/>
                    <a:pt x="258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6"/>
            <p:cNvSpPr/>
            <p:nvPr/>
          </p:nvSpPr>
          <p:spPr>
            <a:xfrm>
              <a:off x="364838" y="4193088"/>
              <a:ext cx="44075" cy="359000"/>
            </a:xfrm>
            <a:custGeom>
              <a:avLst/>
              <a:gdLst/>
              <a:ahLst/>
              <a:cxnLst/>
              <a:rect l="l" t="t" r="r" b="b"/>
              <a:pathLst>
                <a:path w="1763" h="14360" extrusionOk="0">
                  <a:moveTo>
                    <a:pt x="858" y="0"/>
                  </a:moveTo>
                  <a:cubicBezTo>
                    <a:pt x="798" y="131"/>
                    <a:pt x="751" y="274"/>
                    <a:pt x="691" y="405"/>
                  </a:cubicBezTo>
                  <a:cubicBezTo>
                    <a:pt x="739" y="584"/>
                    <a:pt x="775" y="774"/>
                    <a:pt x="810" y="953"/>
                  </a:cubicBezTo>
                  <a:cubicBezTo>
                    <a:pt x="1394" y="3525"/>
                    <a:pt x="1548" y="6061"/>
                    <a:pt x="1120" y="8704"/>
                  </a:cubicBezTo>
                  <a:cubicBezTo>
                    <a:pt x="834" y="10418"/>
                    <a:pt x="394" y="12085"/>
                    <a:pt x="1" y="13788"/>
                  </a:cubicBezTo>
                  <a:lnTo>
                    <a:pt x="227" y="14359"/>
                  </a:lnTo>
                  <a:cubicBezTo>
                    <a:pt x="596" y="12609"/>
                    <a:pt x="1060" y="10871"/>
                    <a:pt x="1370" y="9097"/>
                  </a:cubicBezTo>
                  <a:cubicBezTo>
                    <a:pt x="1763" y="6787"/>
                    <a:pt x="1763" y="4525"/>
                    <a:pt x="1346" y="2239"/>
                  </a:cubicBezTo>
                  <a:cubicBezTo>
                    <a:pt x="1215" y="1477"/>
                    <a:pt x="1036" y="727"/>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6"/>
            <p:cNvSpPr/>
            <p:nvPr/>
          </p:nvSpPr>
          <p:spPr>
            <a:xfrm>
              <a:off x="374363" y="4100813"/>
              <a:ext cx="81575" cy="469725"/>
            </a:xfrm>
            <a:custGeom>
              <a:avLst/>
              <a:gdLst/>
              <a:ahLst/>
              <a:cxnLst/>
              <a:rect l="l" t="t" r="r" b="b"/>
              <a:pathLst>
                <a:path w="3263" h="18789" extrusionOk="0">
                  <a:moveTo>
                    <a:pt x="2310" y="1"/>
                  </a:moveTo>
                  <a:cubicBezTo>
                    <a:pt x="2239" y="120"/>
                    <a:pt x="2179" y="227"/>
                    <a:pt x="2108" y="346"/>
                  </a:cubicBezTo>
                  <a:cubicBezTo>
                    <a:pt x="2132" y="453"/>
                    <a:pt x="2168" y="548"/>
                    <a:pt x="2191" y="667"/>
                  </a:cubicBezTo>
                  <a:cubicBezTo>
                    <a:pt x="2572" y="1965"/>
                    <a:pt x="2799" y="3322"/>
                    <a:pt x="2870" y="4692"/>
                  </a:cubicBezTo>
                  <a:cubicBezTo>
                    <a:pt x="3013" y="7513"/>
                    <a:pt x="2465" y="10180"/>
                    <a:pt x="1584" y="12800"/>
                  </a:cubicBezTo>
                  <a:cubicBezTo>
                    <a:pt x="977" y="14633"/>
                    <a:pt x="358" y="16443"/>
                    <a:pt x="1" y="18348"/>
                  </a:cubicBezTo>
                  <a:cubicBezTo>
                    <a:pt x="60" y="18503"/>
                    <a:pt x="132" y="18634"/>
                    <a:pt x="191" y="18789"/>
                  </a:cubicBezTo>
                  <a:cubicBezTo>
                    <a:pt x="513" y="16955"/>
                    <a:pt x="1084" y="15193"/>
                    <a:pt x="1691" y="13431"/>
                  </a:cubicBezTo>
                  <a:cubicBezTo>
                    <a:pt x="2477" y="11133"/>
                    <a:pt x="3120" y="8823"/>
                    <a:pt x="3191" y="6358"/>
                  </a:cubicBezTo>
                  <a:cubicBezTo>
                    <a:pt x="3263" y="4168"/>
                    <a:pt x="2930" y="2060"/>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6"/>
            <p:cNvSpPr/>
            <p:nvPr/>
          </p:nvSpPr>
          <p:spPr>
            <a:xfrm>
              <a:off x="432713" y="4084138"/>
              <a:ext cx="61625" cy="575100"/>
            </a:xfrm>
            <a:custGeom>
              <a:avLst/>
              <a:gdLst/>
              <a:ahLst/>
              <a:cxnLst/>
              <a:rect l="l" t="t" r="r" b="b"/>
              <a:pathLst>
                <a:path w="2465" h="23004" extrusionOk="0">
                  <a:moveTo>
                    <a:pt x="429" y="1"/>
                  </a:moveTo>
                  <a:cubicBezTo>
                    <a:pt x="369" y="84"/>
                    <a:pt x="298" y="191"/>
                    <a:pt x="238" y="287"/>
                  </a:cubicBezTo>
                  <a:cubicBezTo>
                    <a:pt x="226" y="298"/>
                    <a:pt x="226" y="310"/>
                    <a:pt x="203" y="322"/>
                  </a:cubicBezTo>
                  <a:cubicBezTo>
                    <a:pt x="953" y="2430"/>
                    <a:pt x="1846" y="4513"/>
                    <a:pt x="2024" y="6454"/>
                  </a:cubicBezTo>
                  <a:cubicBezTo>
                    <a:pt x="2310" y="9359"/>
                    <a:pt x="1572" y="12229"/>
                    <a:pt x="965" y="15015"/>
                  </a:cubicBezTo>
                  <a:cubicBezTo>
                    <a:pt x="417" y="17515"/>
                    <a:pt x="0" y="20015"/>
                    <a:pt x="12" y="22611"/>
                  </a:cubicBezTo>
                  <a:cubicBezTo>
                    <a:pt x="131" y="22742"/>
                    <a:pt x="250" y="22873"/>
                    <a:pt x="381" y="23004"/>
                  </a:cubicBezTo>
                  <a:cubicBezTo>
                    <a:pt x="346" y="20480"/>
                    <a:pt x="679" y="18003"/>
                    <a:pt x="1215" y="15550"/>
                  </a:cubicBezTo>
                  <a:cubicBezTo>
                    <a:pt x="1750" y="13062"/>
                    <a:pt x="2405" y="10562"/>
                    <a:pt x="2441" y="7990"/>
                  </a:cubicBezTo>
                  <a:cubicBezTo>
                    <a:pt x="2465" y="5466"/>
                    <a:pt x="1679" y="3204"/>
                    <a:pt x="786" y="918"/>
                  </a:cubicBezTo>
                  <a:cubicBezTo>
                    <a:pt x="667" y="608"/>
                    <a:pt x="548" y="310"/>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6"/>
            <p:cNvSpPr/>
            <p:nvPr/>
          </p:nvSpPr>
          <p:spPr>
            <a:xfrm>
              <a:off x="450563" y="4024313"/>
              <a:ext cx="75925" cy="656950"/>
            </a:xfrm>
            <a:custGeom>
              <a:avLst/>
              <a:gdLst/>
              <a:ahLst/>
              <a:cxnLst/>
              <a:rect l="l" t="t" r="r" b="b"/>
              <a:pathLst>
                <a:path w="3037" h="26278" extrusionOk="0">
                  <a:moveTo>
                    <a:pt x="1751" y="1"/>
                  </a:moveTo>
                  <a:cubicBezTo>
                    <a:pt x="1667" y="84"/>
                    <a:pt x="1560" y="179"/>
                    <a:pt x="1465" y="263"/>
                  </a:cubicBezTo>
                  <a:cubicBezTo>
                    <a:pt x="2275" y="3418"/>
                    <a:pt x="2751" y="6668"/>
                    <a:pt x="2572" y="9942"/>
                  </a:cubicBezTo>
                  <a:cubicBezTo>
                    <a:pt x="2441" y="12705"/>
                    <a:pt x="1620" y="15181"/>
                    <a:pt x="894" y="17777"/>
                  </a:cubicBezTo>
                  <a:cubicBezTo>
                    <a:pt x="203" y="20253"/>
                    <a:pt x="1" y="22789"/>
                    <a:pt x="191" y="25385"/>
                  </a:cubicBezTo>
                  <a:cubicBezTo>
                    <a:pt x="203" y="25575"/>
                    <a:pt x="227" y="25790"/>
                    <a:pt x="239" y="25992"/>
                  </a:cubicBezTo>
                  <a:cubicBezTo>
                    <a:pt x="346" y="26099"/>
                    <a:pt x="441" y="26194"/>
                    <a:pt x="548" y="26278"/>
                  </a:cubicBezTo>
                  <a:cubicBezTo>
                    <a:pt x="536" y="26171"/>
                    <a:pt x="513" y="26051"/>
                    <a:pt x="513" y="25956"/>
                  </a:cubicBezTo>
                  <a:cubicBezTo>
                    <a:pt x="263" y="23218"/>
                    <a:pt x="441" y="20503"/>
                    <a:pt x="1167" y="17872"/>
                  </a:cubicBezTo>
                  <a:cubicBezTo>
                    <a:pt x="1858" y="15419"/>
                    <a:pt x="2644" y="13074"/>
                    <a:pt x="2846" y="10490"/>
                  </a:cubicBezTo>
                  <a:cubicBezTo>
                    <a:pt x="3037" y="7930"/>
                    <a:pt x="2810" y="5358"/>
                    <a:pt x="2358" y="2858"/>
                  </a:cubicBezTo>
                  <a:cubicBezTo>
                    <a:pt x="2203" y="1882"/>
                    <a:pt x="1989" y="929"/>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6"/>
            <p:cNvSpPr/>
            <p:nvPr/>
          </p:nvSpPr>
          <p:spPr>
            <a:xfrm>
              <a:off x="501463" y="4012713"/>
              <a:ext cx="69675" cy="704575"/>
            </a:xfrm>
            <a:custGeom>
              <a:avLst/>
              <a:gdLst/>
              <a:ahLst/>
              <a:cxnLst/>
              <a:rect l="l" t="t" r="r" b="b"/>
              <a:pathLst>
                <a:path w="2787" h="28183" extrusionOk="0">
                  <a:moveTo>
                    <a:pt x="286" y="0"/>
                  </a:moveTo>
                  <a:cubicBezTo>
                    <a:pt x="179" y="84"/>
                    <a:pt x="96" y="155"/>
                    <a:pt x="1" y="250"/>
                  </a:cubicBezTo>
                  <a:cubicBezTo>
                    <a:pt x="965" y="3691"/>
                    <a:pt x="1941" y="7108"/>
                    <a:pt x="2239" y="10728"/>
                  </a:cubicBezTo>
                  <a:cubicBezTo>
                    <a:pt x="2453" y="13526"/>
                    <a:pt x="2144" y="16252"/>
                    <a:pt x="1548" y="18991"/>
                  </a:cubicBezTo>
                  <a:cubicBezTo>
                    <a:pt x="1013" y="21455"/>
                    <a:pt x="346" y="23896"/>
                    <a:pt x="96" y="26444"/>
                  </a:cubicBezTo>
                  <a:cubicBezTo>
                    <a:pt x="48" y="26932"/>
                    <a:pt x="12" y="27420"/>
                    <a:pt x="1" y="27920"/>
                  </a:cubicBezTo>
                  <a:cubicBezTo>
                    <a:pt x="132" y="28004"/>
                    <a:pt x="251" y="28099"/>
                    <a:pt x="393" y="28182"/>
                  </a:cubicBezTo>
                  <a:cubicBezTo>
                    <a:pt x="453" y="25003"/>
                    <a:pt x="1382" y="21729"/>
                    <a:pt x="2013" y="18693"/>
                  </a:cubicBezTo>
                  <a:cubicBezTo>
                    <a:pt x="2537" y="16157"/>
                    <a:pt x="2787" y="13621"/>
                    <a:pt x="2596" y="11025"/>
                  </a:cubicBezTo>
                  <a:cubicBezTo>
                    <a:pt x="2394" y="8418"/>
                    <a:pt x="1846" y="5882"/>
                    <a:pt x="1191" y="3370"/>
                  </a:cubicBezTo>
                  <a:cubicBezTo>
                    <a:pt x="894" y="2263"/>
                    <a:pt x="596" y="1131"/>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6"/>
            <p:cNvSpPr/>
            <p:nvPr/>
          </p:nvSpPr>
          <p:spPr>
            <a:xfrm>
              <a:off x="528563" y="3984738"/>
              <a:ext cx="102700" cy="748925"/>
            </a:xfrm>
            <a:custGeom>
              <a:avLst/>
              <a:gdLst/>
              <a:ahLst/>
              <a:cxnLst/>
              <a:rect l="l" t="t" r="r" b="b"/>
              <a:pathLst>
                <a:path w="4108" h="29957" extrusionOk="0">
                  <a:moveTo>
                    <a:pt x="655" y="0"/>
                  </a:moveTo>
                  <a:cubicBezTo>
                    <a:pt x="524" y="95"/>
                    <a:pt x="393" y="179"/>
                    <a:pt x="274" y="286"/>
                  </a:cubicBezTo>
                  <a:cubicBezTo>
                    <a:pt x="1572" y="3108"/>
                    <a:pt x="3191" y="5822"/>
                    <a:pt x="3512" y="9025"/>
                  </a:cubicBezTo>
                  <a:cubicBezTo>
                    <a:pt x="4108" y="15073"/>
                    <a:pt x="1000" y="20610"/>
                    <a:pt x="226" y="26468"/>
                  </a:cubicBezTo>
                  <a:cubicBezTo>
                    <a:pt x="83" y="27551"/>
                    <a:pt x="0" y="28647"/>
                    <a:pt x="48" y="29766"/>
                  </a:cubicBezTo>
                  <a:cubicBezTo>
                    <a:pt x="155" y="29825"/>
                    <a:pt x="274" y="29897"/>
                    <a:pt x="381" y="29956"/>
                  </a:cubicBezTo>
                  <a:cubicBezTo>
                    <a:pt x="214" y="25968"/>
                    <a:pt x="1584" y="21919"/>
                    <a:pt x="2655" y="18086"/>
                  </a:cubicBezTo>
                  <a:cubicBezTo>
                    <a:pt x="3429" y="15347"/>
                    <a:pt x="4096" y="12478"/>
                    <a:pt x="3917" y="9573"/>
                  </a:cubicBezTo>
                  <a:cubicBezTo>
                    <a:pt x="3774" y="7061"/>
                    <a:pt x="2881" y="4798"/>
                    <a:pt x="1846" y="2608"/>
                  </a:cubicBezTo>
                  <a:cubicBezTo>
                    <a:pt x="1441" y="1727"/>
                    <a:pt x="1024" y="881"/>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586588" y="3949913"/>
              <a:ext cx="74750" cy="817075"/>
            </a:xfrm>
            <a:custGeom>
              <a:avLst/>
              <a:gdLst/>
              <a:ahLst/>
              <a:cxnLst/>
              <a:rect l="l" t="t" r="r" b="b"/>
              <a:pathLst>
                <a:path w="2990" h="32683" extrusionOk="0">
                  <a:moveTo>
                    <a:pt x="703" y="0"/>
                  </a:moveTo>
                  <a:cubicBezTo>
                    <a:pt x="632" y="24"/>
                    <a:pt x="572" y="72"/>
                    <a:pt x="489" y="95"/>
                  </a:cubicBezTo>
                  <a:cubicBezTo>
                    <a:pt x="1025" y="1322"/>
                    <a:pt x="1430" y="2619"/>
                    <a:pt x="1703" y="3989"/>
                  </a:cubicBezTo>
                  <a:cubicBezTo>
                    <a:pt x="2168" y="6489"/>
                    <a:pt x="2203" y="9061"/>
                    <a:pt x="2049" y="11585"/>
                  </a:cubicBezTo>
                  <a:cubicBezTo>
                    <a:pt x="1656" y="17181"/>
                    <a:pt x="239" y="22634"/>
                    <a:pt x="48" y="28254"/>
                  </a:cubicBezTo>
                  <a:cubicBezTo>
                    <a:pt x="1" y="29647"/>
                    <a:pt x="13" y="31075"/>
                    <a:pt x="167" y="32480"/>
                  </a:cubicBezTo>
                  <a:cubicBezTo>
                    <a:pt x="310" y="32564"/>
                    <a:pt x="453" y="32611"/>
                    <a:pt x="596" y="32683"/>
                  </a:cubicBezTo>
                  <a:cubicBezTo>
                    <a:pt x="453" y="31373"/>
                    <a:pt x="394" y="30028"/>
                    <a:pt x="417" y="28670"/>
                  </a:cubicBezTo>
                  <a:cubicBezTo>
                    <a:pt x="489" y="25789"/>
                    <a:pt x="894" y="22943"/>
                    <a:pt x="1322" y="20098"/>
                  </a:cubicBezTo>
                  <a:cubicBezTo>
                    <a:pt x="2132" y="14883"/>
                    <a:pt x="2989" y="9537"/>
                    <a:pt x="2001" y="4263"/>
                  </a:cubicBezTo>
                  <a:cubicBezTo>
                    <a:pt x="1715" y="2810"/>
                    <a:pt x="1299" y="1334"/>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606538" y="3933538"/>
              <a:ext cx="75025" cy="842375"/>
            </a:xfrm>
            <a:custGeom>
              <a:avLst/>
              <a:gdLst/>
              <a:ahLst/>
              <a:cxnLst/>
              <a:rect l="l" t="t" r="r" b="b"/>
              <a:pathLst>
                <a:path w="3001" h="33695" extrusionOk="0">
                  <a:moveTo>
                    <a:pt x="1370" y="0"/>
                  </a:moveTo>
                  <a:lnTo>
                    <a:pt x="1048" y="131"/>
                  </a:lnTo>
                  <a:cubicBezTo>
                    <a:pt x="1560" y="1870"/>
                    <a:pt x="2025" y="3632"/>
                    <a:pt x="2298" y="5441"/>
                  </a:cubicBezTo>
                  <a:cubicBezTo>
                    <a:pt x="2703" y="8168"/>
                    <a:pt x="2644" y="10871"/>
                    <a:pt x="2144" y="13609"/>
                  </a:cubicBezTo>
                  <a:cubicBezTo>
                    <a:pt x="1679" y="16086"/>
                    <a:pt x="1013" y="18514"/>
                    <a:pt x="608" y="20991"/>
                  </a:cubicBezTo>
                  <a:cubicBezTo>
                    <a:pt x="191" y="23515"/>
                    <a:pt x="0" y="26051"/>
                    <a:pt x="12" y="28611"/>
                  </a:cubicBezTo>
                  <a:cubicBezTo>
                    <a:pt x="24" y="30254"/>
                    <a:pt x="96" y="31921"/>
                    <a:pt x="298" y="33576"/>
                  </a:cubicBezTo>
                  <a:cubicBezTo>
                    <a:pt x="381" y="33612"/>
                    <a:pt x="477" y="33647"/>
                    <a:pt x="572" y="33695"/>
                  </a:cubicBezTo>
                  <a:cubicBezTo>
                    <a:pt x="143" y="29432"/>
                    <a:pt x="143" y="25218"/>
                    <a:pt x="870" y="20931"/>
                  </a:cubicBezTo>
                  <a:cubicBezTo>
                    <a:pt x="1310" y="18455"/>
                    <a:pt x="1989" y="16038"/>
                    <a:pt x="2453" y="13573"/>
                  </a:cubicBezTo>
                  <a:cubicBezTo>
                    <a:pt x="2894" y="11144"/>
                    <a:pt x="3001" y="8704"/>
                    <a:pt x="2703" y="6227"/>
                  </a:cubicBezTo>
                  <a:cubicBezTo>
                    <a:pt x="2453" y="4132"/>
                    <a:pt x="1965" y="2024"/>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614863" y="3924013"/>
              <a:ext cx="96775" cy="858150"/>
            </a:xfrm>
            <a:custGeom>
              <a:avLst/>
              <a:gdLst/>
              <a:ahLst/>
              <a:cxnLst/>
              <a:rect l="l" t="t" r="r" b="b"/>
              <a:pathLst>
                <a:path w="3871" h="34326" extrusionOk="0">
                  <a:moveTo>
                    <a:pt x="1882" y="0"/>
                  </a:moveTo>
                  <a:cubicBezTo>
                    <a:pt x="1823" y="36"/>
                    <a:pt x="1763" y="48"/>
                    <a:pt x="1703" y="72"/>
                  </a:cubicBezTo>
                  <a:cubicBezTo>
                    <a:pt x="3275" y="4287"/>
                    <a:pt x="3870" y="8930"/>
                    <a:pt x="3144" y="13490"/>
                  </a:cubicBezTo>
                  <a:cubicBezTo>
                    <a:pt x="2704" y="16217"/>
                    <a:pt x="1787" y="18788"/>
                    <a:pt x="1096" y="21431"/>
                  </a:cubicBezTo>
                  <a:cubicBezTo>
                    <a:pt x="418" y="23908"/>
                    <a:pt x="1" y="26432"/>
                    <a:pt x="25" y="29028"/>
                  </a:cubicBezTo>
                  <a:cubicBezTo>
                    <a:pt x="37" y="30766"/>
                    <a:pt x="215" y="32504"/>
                    <a:pt x="572" y="34195"/>
                  </a:cubicBezTo>
                  <a:cubicBezTo>
                    <a:pt x="691" y="34231"/>
                    <a:pt x="799" y="34278"/>
                    <a:pt x="918" y="34326"/>
                  </a:cubicBezTo>
                  <a:cubicBezTo>
                    <a:pt x="1" y="30004"/>
                    <a:pt x="251" y="25587"/>
                    <a:pt x="1442" y="21241"/>
                  </a:cubicBezTo>
                  <a:cubicBezTo>
                    <a:pt x="2180" y="18622"/>
                    <a:pt x="3049" y="16026"/>
                    <a:pt x="3466" y="13311"/>
                  </a:cubicBezTo>
                  <a:cubicBezTo>
                    <a:pt x="3823" y="10918"/>
                    <a:pt x="3847" y="8454"/>
                    <a:pt x="3513" y="6061"/>
                  </a:cubicBezTo>
                  <a:cubicBezTo>
                    <a:pt x="3227" y="3965"/>
                    <a:pt x="2692" y="1905"/>
                    <a:pt x="1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674413" y="3913888"/>
              <a:ext cx="61625" cy="889725"/>
            </a:xfrm>
            <a:custGeom>
              <a:avLst/>
              <a:gdLst/>
              <a:ahLst/>
              <a:cxnLst/>
              <a:rect l="l" t="t" r="r" b="b"/>
              <a:pathLst>
                <a:path w="2465" h="35589" extrusionOk="0">
                  <a:moveTo>
                    <a:pt x="584" y="0"/>
                  </a:moveTo>
                  <a:cubicBezTo>
                    <a:pt x="476" y="36"/>
                    <a:pt x="393" y="60"/>
                    <a:pt x="286" y="108"/>
                  </a:cubicBezTo>
                  <a:cubicBezTo>
                    <a:pt x="1667" y="4739"/>
                    <a:pt x="2465" y="9775"/>
                    <a:pt x="1810" y="14562"/>
                  </a:cubicBezTo>
                  <a:cubicBezTo>
                    <a:pt x="1429" y="17300"/>
                    <a:pt x="619" y="19920"/>
                    <a:pt x="286" y="22658"/>
                  </a:cubicBezTo>
                  <a:cubicBezTo>
                    <a:pt x="0" y="25051"/>
                    <a:pt x="0" y="27492"/>
                    <a:pt x="286" y="29897"/>
                  </a:cubicBezTo>
                  <a:cubicBezTo>
                    <a:pt x="524" y="31814"/>
                    <a:pt x="917" y="33719"/>
                    <a:pt x="1524" y="35541"/>
                  </a:cubicBezTo>
                  <a:lnTo>
                    <a:pt x="1834" y="35588"/>
                  </a:lnTo>
                  <a:cubicBezTo>
                    <a:pt x="536" y="31338"/>
                    <a:pt x="12" y="26885"/>
                    <a:pt x="631" y="22360"/>
                  </a:cubicBezTo>
                  <a:cubicBezTo>
                    <a:pt x="988" y="19705"/>
                    <a:pt x="1762" y="17169"/>
                    <a:pt x="2119" y="14514"/>
                  </a:cubicBezTo>
                  <a:cubicBezTo>
                    <a:pt x="2453" y="11930"/>
                    <a:pt x="2369" y="9287"/>
                    <a:pt x="2012" y="6704"/>
                  </a:cubicBezTo>
                  <a:cubicBezTo>
                    <a:pt x="1715" y="4430"/>
                    <a:pt x="1226" y="2191"/>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699713" y="3901688"/>
              <a:ext cx="85450" cy="904600"/>
            </a:xfrm>
            <a:custGeom>
              <a:avLst/>
              <a:gdLst/>
              <a:ahLst/>
              <a:cxnLst/>
              <a:rect l="l" t="t" r="r" b="b"/>
              <a:pathLst>
                <a:path w="3418" h="36184" extrusionOk="0">
                  <a:moveTo>
                    <a:pt x="1346" y="0"/>
                  </a:moveTo>
                  <a:cubicBezTo>
                    <a:pt x="1298" y="12"/>
                    <a:pt x="1250" y="36"/>
                    <a:pt x="1191" y="36"/>
                  </a:cubicBezTo>
                  <a:cubicBezTo>
                    <a:pt x="2917" y="5037"/>
                    <a:pt x="3405" y="10442"/>
                    <a:pt x="2560" y="15717"/>
                  </a:cubicBezTo>
                  <a:cubicBezTo>
                    <a:pt x="1727" y="20836"/>
                    <a:pt x="0" y="25837"/>
                    <a:pt x="322" y="31123"/>
                  </a:cubicBezTo>
                  <a:cubicBezTo>
                    <a:pt x="417" y="32850"/>
                    <a:pt x="750" y="34576"/>
                    <a:pt x="1369" y="36160"/>
                  </a:cubicBezTo>
                  <a:cubicBezTo>
                    <a:pt x="1488" y="36171"/>
                    <a:pt x="1607" y="36183"/>
                    <a:pt x="1727" y="36183"/>
                  </a:cubicBezTo>
                  <a:cubicBezTo>
                    <a:pt x="95" y="32254"/>
                    <a:pt x="464" y="27694"/>
                    <a:pt x="1298" y="23491"/>
                  </a:cubicBezTo>
                  <a:cubicBezTo>
                    <a:pt x="1834" y="20789"/>
                    <a:pt x="2536" y="18110"/>
                    <a:pt x="2941" y="15395"/>
                  </a:cubicBezTo>
                  <a:cubicBezTo>
                    <a:pt x="3334" y="12752"/>
                    <a:pt x="3417" y="10097"/>
                    <a:pt x="3131" y="7442"/>
                  </a:cubicBezTo>
                  <a:cubicBezTo>
                    <a:pt x="2858" y="4870"/>
                    <a:pt x="2250" y="2382"/>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740488" y="3893638"/>
              <a:ext cx="74125" cy="910850"/>
            </a:xfrm>
            <a:custGeom>
              <a:avLst/>
              <a:gdLst/>
              <a:ahLst/>
              <a:cxnLst/>
              <a:rect l="l" t="t" r="r" b="b"/>
              <a:pathLst>
                <a:path w="2965" h="36434" extrusionOk="0">
                  <a:moveTo>
                    <a:pt x="1262" y="1"/>
                  </a:moveTo>
                  <a:cubicBezTo>
                    <a:pt x="1155" y="13"/>
                    <a:pt x="1072" y="25"/>
                    <a:pt x="965" y="60"/>
                  </a:cubicBezTo>
                  <a:cubicBezTo>
                    <a:pt x="2620" y="5085"/>
                    <a:pt x="2965" y="10407"/>
                    <a:pt x="1751" y="15634"/>
                  </a:cubicBezTo>
                  <a:cubicBezTo>
                    <a:pt x="1155" y="18182"/>
                    <a:pt x="441" y="20658"/>
                    <a:pt x="215" y="23278"/>
                  </a:cubicBezTo>
                  <a:cubicBezTo>
                    <a:pt x="0" y="25730"/>
                    <a:pt x="84" y="28219"/>
                    <a:pt x="488" y="30659"/>
                  </a:cubicBezTo>
                  <a:cubicBezTo>
                    <a:pt x="798" y="32612"/>
                    <a:pt x="1310" y="34588"/>
                    <a:pt x="2048" y="36434"/>
                  </a:cubicBezTo>
                  <a:cubicBezTo>
                    <a:pt x="2143" y="36410"/>
                    <a:pt x="2227" y="36410"/>
                    <a:pt x="2322" y="36398"/>
                  </a:cubicBezTo>
                  <a:cubicBezTo>
                    <a:pt x="846" y="32267"/>
                    <a:pt x="119" y="27945"/>
                    <a:pt x="500" y="23408"/>
                  </a:cubicBezTo>
                  <a:cubicBezTo>
                    <a:pt x="738" y="20622"/>
                    <a:pt x="1548" y="18015"/>
                    <a:pt x="2143" y="15312"/>
                  </a:cubicBezTo>
                  <a:cubicBezTo>
                    <a:pt x="2691" y="12836"/>
                    <a:pt x="2917" y="10276"/>
                    <a:pt x="2774" y="7740"/>
                  </a:cubicBezTo>
                  <a:cubicBezTo>
                    <a:pt x="2643" y="5097"/>
                    <a:pt x="2155" y="2454"/>
                    <a:pt x="1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778588" y="3891863"/>
              <a:ext cx="91100" cy="900425"/>
            </a:xfrm>
            <a:custGeom>
              <a:avLst/>
              <a:gdLst/>
              <a:ahLst/>
              <a:cxnLst/>
              <a:rect l="l" t="t" r="r" b="b"/>
              <a:pathLst>
                <a:path w="3644" h="36017" extrusionOk="0">
                  <a:moveTo>
                    <a:pt x="155" y="0"/>
                  </a:moveTo>
                  <a:cubicBezTo>
                    <a:pt x="107" y="12"/>
                    <a:pt x="48" y="12"/>
                    <a:pt x="0" y="24"/>
                  </a:cubicBezTo>
                  <a:cubicBezTo>
                    <a:pt x="1703" y="4668"/>
                    <a:pt x="2310" y="9704"/>
                    <a:pt x="1715" y="14681"/>
                  </a:cubicBezTo>
                  <a:cubicBezTo>
                    <a:pt x="1417" y="17217"/>
                    <a:pt x="881" y="19717"/>
                    <a:pt x="619" y="22241"/>
                  </a:cubicBezTo>
                  <a:cubicBezTo>
                    <a:pt x="381" y="24563"/>
                    <a:pt x="417" y="26908"/>
                    <a:pt x="834" y="29194"/>
                  </a:cubicBezTo>
                  <a:cubicBezTo>
                    <a:pt x="1286" y="31611"/>
                    <a:pt x="2108" y="33945"/>
                    <a:pt x="3310" y="36017"/>
                  </a:cubicBezTo>
                  <a:cubicBezTo>
                    <a:pt x="3429" y="35981"/>
                    <a:pt x="3525" y="35957"/>
                    <a:pt x="3644" y="35921"/>
                  </a:cubicBezTo>
                  <a:cubicBezTo>
                    <a:pt x="1381" y="31754"/>
                    <a:pt x="453" y="27099"/>
                    <a:pt x="953" y="22241"/>
                  </a:cubicBezTo>
                  <a:cubicBezTo>
                    <a:pt x="1227" y="19669"/>
                    <a:pt x="1774" y="17145"/>
                    <a:pt x="2072" y="14562"/>
                  </a:cubicBezTo>
                  <a:cubicBezTo>
                    <a:pt x="2334" y="12204"/>
                    <a:pt x="2358" y="9775"/>
                    <a:pt x="2060" y="7406"/>
                  </a:cubicBezTo>
                  <a:cubicBezTo>
                    <a:pt x="1751" y="4846"/>
                    <a:pt x="1108" y="2346"/>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813713" y="3887688"/>
              <a:ext cx="92300" cy="893000"/>
            </a:xfrm>
            <a:custGeom>
              <a:avLst/>
              <a:gdLst/>
              <a:ahLst/>
              <a:cxnLst/>
              <a:rect l="l" t="t" r="r" b="b"/>
              <a:pathLst>
                <a:path w="3692" h="35720" extrusionOk="0">
                  <a:moveTo>
                    <a:pt x="250" y="1"/>
                  </a:moveTo>
                  <a:cubicBezTo>
                    <a:pt x="167" y="13"/>
                    <a:pt x="72" y="13"/>
                    <a:pt x="0" y="25"/>
                  </a:cubicBezTo>
                  <a:cubicBezTo>
                    <a:pt x="524" y="2465"/>
                    <a:pt x="1250" y="4823"/>
                    <a:pt x="1631" y="7311"/>
                  </a:cubicBezTo>
                  <a:cubicBezTo>
                    <a:pt x="2036" y="9942"/>
                    <a:pt x="2143" y="12621"/>
                    <a:pt x="1929" y="15324"/>
                  </a:cubicBezTo>
                  <a:cubicBezTo>
                    <a:pt x="1548" y="20003"/>
                    <a:pt x="822" y="24611"/>
                    <a:pt x="1477" y="29314"/>
                  </a:cubicBezTo>
                  <a:cubicBezTo>
                    <a:pt x="1786" y="31552"/>
                    <a:pt x="2393" y="33814"/>
                    <a:pt x="3513" y="35719"/>
                  </a:cubicBezTo>
                  <a:cubicBezTo>
                    <a:pt x="3572" y="35696"/>
                    <a:pt x="3632" y="35672"/>
                    <a:pt x="3691" y="35660"/>
                  </a:cubicBezTo>
                  <a:cubicBezTo>
                    <a:pt x="1774" y="31671"/>
                    <a:pt x="1310" y="27325"/>
                    <a:pt x="1512" y="22825"/>
                  </a:cubicBezTo>
                  <a:cubicBezTo>
                    <a:pt x="1631" y="20420"/>
                    <a:pt x="1965" y="18039"/>
                    <a:pt x="2167" y="15645"/>
                  </a:cubicBezTo>
                  <a:cubicBezTo>
                    <a:pt x="2381" y="13157"/>
                    <a:pt x="2346" y="10681"/>
                    <a:pt x="2024" y="8216"/>
                  </a:cubicBezTo>
                  <a:cubicBezTo>
                    <a:pt x="1667" y="5489"/>
                    <a:pt x="1131" y="2584"/>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826988" y="3887088"/>
              <a:ext cx="150150" cy="864125"/>
            </a:xfrm>
            <a:custGeom>
              <a:avLst/>
              <a:gdLst/>
              <a:ahLst/>
              <a:cxnLst/>
              <a:rect l="l" t="t" r="r" b="b"/>
              <a:pathLst>
                <a:path w="6006" h="34565" extrusionOk="0">
                  <a:moveTo>
                    <a:pt x="68" y="0"/>
                  </a:moveTo>
                  <a:cubicBezTo>
                    <a:pt x="37" y="0"/>
                    <a:pt x="0" y="42"/>
                    <a:pt x="17" y="84"/>
                  </a:cubicBezTo>
                  <a:cubicBezTo>
                    <a:pt x="4422" y="8788"/>
                    <a:pt x="196" y="19134"/>
                    <a:pt x="3446" y="28147"/>
                  </a:cubicBezTo>
                  <a:cubicBezTo>
                    <a:pt x="4220" y="30290"/>
                    <a:pt x="5244" y="32314"/>
                    <a:pt x="5720" y="34565"/>
                  </a:cubicBezTo>
                  <a:cubicBezTo>
                    <a:pt x="5803" y="34517"/>
                    <a:pt x="5899" y="34458"/>
                    <a:pt x="6006" y="34422"/>
                  </a:cubicBezTo>
                  <a:cubicBezTo>
                    <a:pt x="5649" y="32600"/>
                    <a:pt x="4887" y="30921"/>
                    <a:pt x="4196" y="29207"/>
                  </a:cubicBezTo>
                  <a:cubicBezTo>
                    <a:pt x="3220" y="26802"/>
                    <a:pt x="2672" y="24313"/>
                    <a:pt x="2470" y="21682"/>
                  </a:cubicBezTo>
                  <a:cubicBezTo>
                    <a:pt x="2136" y="16812"/>
                    <a:pt x="2755" y="11919"/>
                    <a:pt x="2184" y="7061"/>
                  </a:cubicBezTo>
                  <a:cubicBezTo>
                    <a:pt x="1910" y="4573"/>
                    <a:pt x="1291" y="2156"/>
                    <a:pt x="100" y="25"/>
                  </a:cubicBezTo>
                  <a:cubicBezTo>
                    <a:pt x="93" y="7"/>
                    <a:pt x="81"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887813" y="3883813"/>
              <a:ext cx="109575" cy="854300"/>
            </a:xfrm>
            <a:custGeom>
              <a:avLst/>
              <a:gdLst/>
              <a:ahLst/>
              <a:cxnLst/>
              <a:rect l="l" t="t" r="r" b="b"/>
              <a:pathLst>
                <a:path w="4383" h="34172" extrusionOk="0">
                  <a:moveTo>
                    <a:pt x="299" y="1"/>
                  </a:moveTo>
                  <a:lnTo>
                    <a:pt x="299" y="1"/>
                  </a:lnTo>
                  <a:cubicBezTo>
                    <a:pt x="1382" y="4692"/>
                    <a:pt x="894" y="9466"/>
                    <a:pt x="513" y="14241"/>
                  </a:cubicBezTo>
                  <a:cubicBezTo>
                    <a:pt x="179" y="18646"/>
                    <a:pt x="1" y="23349"/>
                    <a:pt x="1561" y="27516"/>
                  </a:cubicBezTo>
                  <a:cubicBezTo>
                    <a:pt x="2406" y="29778"/>
                    <a:pt x="3763" y="31755"/>
                    <a:pt x="4240" y="34172"/>
                  </a:cubicBezTo>
                  <a:cubicBezTo>
                    <a:pt x="4287" y="34148"/>
                    <a:pt x="4347" y="34112"/>
                    <a:pt x="4382" y="34088"/>
                  </a:cubicBezTo>
                  <a:cubicBezTo>
                    <a:pt x="4144" y="32160"/>
                    <a:pt x="3156" y="30493"/>
                    <a:pt x="2382" y="28802"/>
                  </a:cubicBezTo>
                  <a:cubicBezTo>
                    <a:pt x="1370" y="26611"/>
                    <a:pt x="834" y="24242"/>
                    <a:pt x="656" y="21789"/>
                  </a:cubicBezTo>
                  <a:cubicBezTo>
                    <a:pt x="275" y="16955"/>
                    <a:pt x="1144" y="12133"/>
                    <a:pt x="1251" y="7311"/>
                  </a:cubicBezTo>
                  <a:cubicBezTo>
                    <a:pt x="1311" y="4871"/>
                    <a:pt x="1168" y="2382"/>
                    <a:pt x="572" y="13"/>
                  </a:cubicBezTo>
                  <a:cubicBezTo>
                    <a:pt x="489" y="13"/>
                    <a:pt x="382" y="13"/>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908063" y="3885013"/>
              <a:ext cx="114325" cy="840600"/>
            </a:xfrm>
            <a:custGeom>
              <a:avLst/>
              <a:gdLst/>
              <a:ahLst/>
              <a:cxnLst/>
              <a:rect l="l" t="t" r="r" b="b"/>
              <a:pathLst>
                <a:path w="4573" h="33624" extrusionOk="0">
                  <a:moveTo>
                    <a:pt x="393" y="1"/>
                  </a:moveTo>
                  <a:lnTo>
                    <a:pt x="393" y="1"/>
                  </a:lnTo>
                  <a:cubicBezTo>
                    <a:pt x="822" y="2560"/>
                    <a:pt x="1072" y="5156"/>
                    <a:pt x="1096" y="7775"/>
                  </a:cubicBezTo>
                  <a:cubicBezTo>
                    <a:pt x="1108" y="10335"/>
                    <a:pt x="834" y="12847"/>
                    <a:pt x="536" y="15383"/>
                  </a:cubicBezTo>
                  <a:cubicBezTo>
                    <a:pt x="251" y="17836"/>
                    <a:pt x="1" y="20348"/>
                    <a:pt x="417" y="22789"/>
                  </a:cubicBezTo>
                  <a:cubicBezTo>
                    <a:pt x="774" y="24825"/>
                    <a:pt x="1655" y="26670"/>
                    <a:pt x="2489" y="28504"/>
                  </a:cubicBezTo>
                  <a:cubicBezTo>
                    <a:pt x="3251" y="30135"/>
                    <a:pt x="3989" y="31826"/>
                    <a:pt x="4251" y="33624"/>
                  </a:cubicBezTo>
                  <a:cubicBezTo>
                    <a:pt x="4346" y="33552"/>
                    <a:pt x="4465" y="33469"/>
                    <a:pt x="4573" y="33409"/>
                  </a:cubicBezTo>
                  <a:cubicBezTo>
                    <a:pt x="4072" y="30040"/>
                    <a:pt x="1894" y="27135"/>
                    <a:pt x="1001" y="23873"/>
                  </a:cubicBezTo>
                  <a:cubicBezTo>
                    <a:pt x="322" y="21360"/>
                    <a:pt x="477" y="18693"/>
                    <a:pt x="763" y="16122"/>
                  </a:cubicBezTo>
                  <a:cubicBezTo>
                    <a:pt x="1048" y="13526"/>
                    <a:pt x="1358" y="10966"/>
                    <a:pt x="1358" y="8371"/>
                  </a:cubicBezTo>
                  <a:cubicBezTo>
                    <a:pt x="1358" y="5549"/>
                    <a:pt x="1072" y="2751"/>
                    <a:pt x="536" y="12"/>
                  </a:cubicBezTo>
                  <a:cubicBezTo>
                    <a:pt x="501" y="12"/>
                    <a:pt x="441" y="12"/>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958963" y="3890963"/>
              <a:ext cx="116700" cy="817400"/>
            </a:xfrm>
            <a:custGeom>
              <a:avLst/>
              <a:gdLst/>
              <a:ahLst/>
              <a:cxnLst/>
              <a:rect l="l" t="t" r="r" b="b"/>
              <a:pathLst>
                <a:path w="4668" h="32696" extrusionOk="0">
                  <a:moveTo>
                    <a:pt x="429" y="1"/>
                  </a:moveTo>
                  <a:cubicBezTo>
                    <a:pt x="322" y="13"/>
                    <a:pt x="251" y="132"/>
                    <a:pt x="286" y="251"/>
                  </a:cubicBezTo>
                  <a:cubicBezTo>
                    <a:pt x="2513" y="5894"/>
                    <a:pt x="560" y="12014"/>
                    <a:pt x="262" y="17824"/>
                  </a:cubicBezTo>
                  <a:cubicBezTo>
                    <a:pt x="0" y="22813"/>
                    <a:pt x="893" y="28349"/>
                    <a:pt x="3227" y="32695"/>
                  </a:cubicBezTo>
                  <a:cubicBezTo>
                    <a:pt x="3287" y="32659"/>
                    <a:pt x="3346" y="32624"/>
                    <a:pt x="3382" y="32576"/>
                  </a:cubicBezTo>
                  <a:cubicBezTo>
                    <a:pt x="2382" y="30195"/>
                    <a:pt x="1524" y="27814"/>
                    <a:pt x="1036" y="25230"/>
                  </a:cubicBezTo>
                  <a:cubicBezTo>
                    <a:pt x="512" y="22408"/>
                    <a:pt x="381" y="19539"/>
                    <a:pt x="620" y="16669"/>
                  </a:cubicBezTo>
                  <a:cubicBezTo>
                    <a:pt x="905" y="13300"/>
                    <a:pt x="1596" y="9835"/>
                    <a:pt x="1620" y="6430"/>
                  </a:cubicBezTo>
                  <a:cubicBezTo>
                    <a:pt x="1679" y="7275"/>
                    <a:pt x="1715" y="8121"/>
                    <a:pt x="1751" y="8978"/>
                  </a:cubicBezTo>
                  <a:cubicBezTo>
                    <a:pt x="1810" y="11800"/>
                    <a:pt x="1632" y="14622"/>
                    <a:pt x="1298" y="17431"/>
                  </a:cubicBezTo>
                  <a:cubicBezTo>
                    <a:pt x="989" y="20075"/>
                    <a:pt x="822" y="22658"/>
                    <a:pt x="1513" y="25254"/>
                  </a:cubicBezTo>
                  <a:cubicBezTo>
                    <a:pt x="2108" y="27564"/>
                    <a:pt x="3132" y="29861"/>
                    <a:pt x="4382" y="31826"/>
                  </a:cubicBezTo>
                  <a:cubicBezTo>
                    <a:pt x="4477" y="31743"/>
                    <a:pt x="4572" y="31671"/>
                    <a:pt x="4668" y="31588"/>
                  </a:cubicBezTo>
                  <a:cubicBezTo>
                    <a:pt x="3537" y="29421"/>
                    <a:pt x="2394" y="27337"/>
                    <a:pt x="1798" y="24897"/>
                  </a:cubicBezTo>
                  <a:cubicBezTo>
                    <a:pt x="1108" y="22099"/>
                    <a:pt x="1453" y="19384"/>
                    <a:pt x="1751" y="16550"/>
                  </a:cubicBezTo>
                  <a:cubicBezTo>
                    <a:pt x="2048" y="13752"/>
                    <a:pt x="2156" y="10907"/>
                    <a:pt x="2036" y="8097"/>
                  </a:cubicBezTo>
                  <a:cubicBezTo>
                    <a:pt x="1917" y="5454"/>
                    <a:pt x="1691" y="2680"/>
                    <a:pt x="1084" y="108"/>
                  </a:cubicBezTo>
                  <a:cubicBezTo>
                    <a:pt x="1024" y="84"/>
                    <a:pt x="965" y="72"/>
                    <a:pt x="882" y="72"/>
                  </a:cubicBezTo>
                  <a:cubicBezTo>
                    <a:pt x="965" y="667"/>
                    <a:pt x="1048" y="1275"/>
                    <a:pt x="1120" y="1870"/>
                  </a:cubicBezTo>
                  <a:cubicBezTo>
                    <a:pt x="977" y="1263"/>
                    <a:pt x="786" y="667"/>
                    <a:pt x="560" y="72"/>
                  </a:cubicBezTo>
                  <a:cubicBezTo>
                    <a:pt x="548" y="48"/>
                    <a:pt x="524" y="13"/>
                    <a:pt x="512" y="13"/>
                  </a:cubicBezTo>
                  <a:cubicBezTo>
                    <a:pt x="489" y="13"/>
                    <a:pt x="453"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1000338" y="3897213"/>
              <a:ext cx="101225" cy="765000"/>
            </a:xfrm>
            <a:custGeom>
              <a:avLst/>
              <a:gdLst/>
              <a:ahLst/>
              <a:cxnLst/>
              <a:rect l="l" t="t" r="r" b="b"/>
              <a:pathLst>
                <a:path w="4049" h="30600" extrusionOk="0">
                  <a:moveTo>
                    <a:pt x="0" y="1"/>
                  </a:moveTo>
                  <a:cubicBezTo>
                    <a:pt x="2679" y="4751"/>
                    <a:pt x="1477" y="10704"/>
                    <a:pt x="1227" y="15991"/>
                  </a:cubicBezTo>
                  <a:cubicBezTo>
                    <a:pt x="989" y="20956"/>
                    <a:pt x="1941" y="26075"/>
                    <a:pt x="3846" y="30600"/>
                  </a:cubicBezTo>
                  <a:cubicBezTo>
                    <a:pt x="3918" y="30540"/>
                    <a:pt x="3989" y="30469"/>
                    <a:pt x="4049" y="30409"/>
                  </a:cubicBezTo>
                  <a:cubicBezTo>
                    <a:pt x="3275" y="28302"/>
                    <a:pt x="2584" y="26171"/>
                    <a:pt x="2132" y="23932"/>
                  </a:cubicBezTo>
                  <a:cubicBezTo>
                    <a:pt x="1524" y="20968"/>
                    <a:pt x="1370" y="17979"/>
                    <a:pt x="1572" y="14955"/>
                  </a:cubicBezTo>
                  <a:cubicBezTo>
                    <a:pt x="1882" y="10014"/>
                    <a:pt x="2727" y="4525"/>
                    <a:pt x="358" y="9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1025038" y="3903163"/>
              <a:ext cx="91400" cy="745375"/>
            </a:xfrm>
            <a:custGeom>
              <a:avLst/>
              <a:gdLst/>
              <a:ahLst/>
              <a:cxnLst/>
              <a:rect l="l" t="t" r="r" b="b"/>
              <a:pathLst>
                <a:path w="3656" h="29815" extrusionOk="0">
                  <a:moveTo>
                    <a:pt x="1" y="1"/>
                  </a:moveTo>
                  <a:lnTo>
                    <a:pt x="1" y="1"/>
                  </a:lnTo>
                  <a:cubicBezTo>
                    <a:pt x="2334" y="4549"/>
                    <a:pt x="2203" y="9859"/>
                    <a:pt x="1870" y="14931"/>
                  </a:cubicBezTo>
                  <a:cubicBezTo>
                    <a:pt x="1691" y="17658"/>
                    <a:pt x="1537" y="20396"/>
                    <a:pt x="1751" y="23135"/>
                  </a:cubicBezTo>
                  <a:cubicBezTo>
                    <a:pt x="1929" y="25385"/>
                    <a:pt x="2382" y="27838"/>
                    <a:pt x="3442" y="29814"/>
                  </a:cubicBezTo>
                  <a:lnTo>
                    <a:pt x="3656" y="29588"/>
                  </a:lnTo>
                  <a:cubicBezTo>
                    <a:pt x="2870" y="27766"/>
                    <a:pt x="2322" y="25944"/>
                    <a:pt x="2096" y="23897"/>
                  </a:cubicBezTo>
                  <a:cubicBezTo>
                    <a:pt x="1858" y="21777"/>
                    <a:pt x="1894" y="19622"/>
                    <a:pt x="1989" y="17491"/>
                  </a:cubicBezTo>
                  <a:cubicBezTo>
                    <a:pt x="2191" y="13372"/>
                    <a:pt x="2668" y="9204"/>
                    <a:pt x="1953" y="5109"/>
                  </a:cubicBezTo>
                  <a:cubicBezTo>
                    <a:pt x="1632" y="3311"/>
                    <a:pt x="1096" y="1584"/>
                    <a:pt x="203" y="60"/>
                  </a:cubicBezTo>
                  <a:cubicBezTo>
                    <a:pt x="132" y="48"/>
                    <a:pt x="72" y="1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1071763" y="3939488"/>
              <a:ext cx="65225" cy="684925"/>
            </a:xfrm>
            <a:custGeom>
              <a:avLst/>
              <a:gdLst/>
              <a:ahLst/>
              <a:cxnLst/>
              <a:rect l="l" t="t" r="r" b="b"/>
              <a:pathLst>
                <a:path w="2609" h="27397" extrusionOk="0">
                  <a:moveTo>
                    <a:pt x="1656" y="0"/>
                  </a:moveTo>
                  <a:lnTo>
                    <a:pt x="1656" y="0"/>
                  </a:lnTo>
                  <a:cubicBezTo>
                    <a:pt x="2120" y="1977"/>
                    <a:pt x="2346" y="4025"/>
                    <a:pt x="2287" y="6096"/>
                  </a:cubicBezTo>
                  <a:cubicBezTo>
                    <a:pt x="2204" y="8763"/>
                    <a:pt x="1549" y="11264"/>
                    <a:pt x="989" y="13835"/>
                  </a:cubicBezTo>
                  <a:cubicBezTo>
                    <a:pt x="1" y="18372"/>
                    <a:pt x="322" y="23348"/>
                    <a:pt x="2537" y="27397"/>
                  </a:cubicBezTo>
                  <a:cubicBezTo>
                    <a:pt x="2561" y="27361"/>
                    <a:pt x="2585" y="27337"/>
                    <a:pt x="2608" y="27301"/>
                  </a:cubicBezTo>
                  <a:cubicBezTo>
                    <a:pt x="1608" y="25015"/>
                    <a:pt x="918" y="22622"/>
                    <a:pt x="715" y="20074"/>
                  </a:cubicBezTo>
                  <a:cubicBezTo>
                    <a:pt x="525" y="17479"/>
                    <a:pt x="942" y="15026"/>
                    <a:pt x="1537" y="12526"/>
                  </a:cubicBezTo>
                  <a:cubicBezTo>
                    <a:pt x="2108" y="10133"/>
                    <a:pt x="2549" y="7751"/>
                    <a:pt x="2537" y="5251"/>
                  </a:cubicBezTo>
                  <a:cubicBezTo>
                    <a:pt x="2525" y="3525"/>
                    <a:pt x="2323" y="1810"/>
                    <a:pt x="1954" y="155"/>
                  </a:cubicBezTo>
                  <a:cubicBezTo>
                    <a:pt x="1846" y="96"/>
                    <a:pt x="1763" y="60"/>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1092613" y="3948713"/>
              <a:ext cx="69375" cy="651600"/>
            </a:xfrm>
            <a:custGeom>
              <a:avLst/>
              <a:gdLst/>
              <a:ahLst/>
              <a:cxnLst/>
              <a:rect l="l" t="t" r="r" b="b"/>
              <a:pathLst>
                <a:path w="2775" h="26064" extrusionOk="0">
                  <a:moveTo>
                    <a:pt x="1465" y="0"/>
                  </a:moveTo>
                  <a:lnTo>
                    <a:pt x="1465" y="0"/>
                  </a:lnTo>
                  <a:cubicBezTo>
                    <a:pt x="1846" y="1858"/>
                    <a:pt x="2191" y="3739"/>
                    <a:pt x="2322" y="5656"/>
                  </a:cubicBezTo>
                  <a:cubicBezTo>
                    <a:pt x="2525" y="8394"/>
                    <a:pt x="2084" y="11038"/>
                    <a:pt x="1584" y="13728"/>
                  </a:cubicBezTo>
                  <a:cubicBezTo>
                    <a:pt x="834" y="17669"/>
                    <a:pt x="0" y="22682"/>
                    <a:pt x="2548" y="26063"/>
                  </a:cubicBezTo>
                  <a:cubicBezTo>
                    <a:pt x="2608" y="25980"/>
                    <a:pt x="2679" y="25897"/>
                    <a:pt x="2739" y="25825"/>
                  </a:cubicBezTo>
                  <a:cubicBezTo>
                    <a:pt x="108" y="21741"/>
                    <a:pt x="1358" y="16705"/>
                    <a:pt x="2167" y="12145"/>
                  </a:cubicBezTo>
                  <a:cubicBezTo>
                    <a:pt x="2596" y="9692"/>
                    <a:pt x="2775" y="7263"/>
                    <a:pt x="2525" y="4763"/>
                  </a:cubicBezTo>
                  <a:cubicBezTo>
                    <a:pt x="2358" y="3227"/>
                    <a:pt x="2108" y="1679"/>
                    <a:pt x="1763" y="179"/>
                  </a:cubicBezTo>
                  <a:cubicBezTo>
                    <a:pt x="1655" y="120"/>
                    <a:pt x="1572" y="6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a:off x="1117013" y="3991563"/>
              <a:ext cx="82175" cy="580775"/>
            </a:xfrm>
            <a:custGeom>
              <a:avLst/>
              <a:gdLst/>
              <a:ahLst/>
              <a:cxnLst/>
              <a:rect l="l" t="t" r="r" b="b"/>
              <a:pathLst>
                <a:path w="3287" h="23231" extrusionOk="0">
                  <a:moveTo>
                    <a:pt x="2834" y="1"/>
                  </a:moveTo>
                  <a:lnTo>
                    <a:pt x="2834" y="1"/>
                  </a:lnTo>
                  <a:cubicBezTo>
                    <a:pt x="3037" y="3811"/>
                    <a:pt x="1918" y="7573"/>
                    <a:pt x="1156" y="11371"/>
                  </a:cubicBezTo>
                  <a:cubicBezTo>
                    <a:pt x="382" y="15277"/>
                    <a:pt x="132" y="19920"/>
                    <a:pt x="2465" y="23230"/>
                  </a:cubicBezTo>
                  <a:cubicBezTo>
                    <a:pt x="2501" y="23194"/>
                    <a:pt x="2513" y="23170"/>
                    <a:pt x="2537" y="23123"/>
                  </a:cubicBezTo>
                  <a:cubicBezTo>
                    <a:pt x="1" y="19230"/>
                    <a:pt x="787" y="14027"/>
                    <a:pt x="1787" y="9621"/>
                  </a:cubicBezTo>
                  <a:cubicBezTo>
                    <a:pt x="2453" y="6728"/>
                    <a:pt x="3287" y="3478"/>
                    <a:pt x="3227" y="358"/>
                  </a:cubicBezTo>
                  <a:cubicBezTo>
                    <a:pt x="3108" y="239"/>
                    <a:pt x="2977" y="120"/>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1151538" y="4023413"/>
              <a:ext cx="88425" cy="526600"/>
            </a:xfrm>
            <a:custGeom>
              <a:avLst/>
              <a:gdLst/>
              <a:ahLst/>
              <a:cxnLst/>
              <a:rect l="l" t="t" r="r" b="b"/>
              <a:pathLst>
                <a:path w="3537" h="21064" extrusionOk="0">
                  <a:moveTo>
                    <a:pt x="2692" y="1"/>
                  </a:moveTo>
                  <a:lnTo>
                    <a:pt x="2692" y="1"/>
                  </a:lnTo>
                  <a:cubicBezTo>
                    <a:pt x="2823" y="775"/>
                    <a:pt x="2918" y="1561"/>
                    <a:pt x="2989" y="2346"/>
                  </a:cubicBezTo>
                  <a:cubicBezTo>
                    <a:pt x="3227" y="4990"/>
                    <a:pt x="2930" y="7514"/>
                    <a:pt x="2263" y="10062"/>
                  </a:cubicBezTo>
                  <a:cubicBezTo>
                    <a:pt x="1382" y="13384"/>
                    <a:pt x="1" y="17813"/>
                    <a:pt x="1727" y="21063"/>
                  </a:cubicBezTo>
                  <a:cubicBezTo>
                    <a:pt x="1811" y="20944"/>
                    <a:pt x="1894" y="20825"/>
                    <a:pt x="1977" y="20694"/>
                  </a:cubicBezTo>
                  <a:cubicBezTo>
                    <a:pt x="287" y="16884"/>
                    <a:pt x="2084" y="12598"/>
                    <a:pt x="2942" y="8645"/>
                  </a:cubicBezTo>
                  <a:cubicBezTo>
                    <a:pt x="3537" y="5895"/>
                    <a:pt x="3466" y="3132"/>
                    <a:pt x="3037" y="406"/>
                  </a:cubicBezTo>
                  <a:cubicBezTo>
                    <a:pt x="2930" y="263"/>
                    <a:pt x="2811" y="132"/>
                    <a:pt x="2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1182788" y="4095163"/>
              <a:ext cx="93500" cy="408400"/>
            </a:xfrm>
            <a:custGeom>
              <a:avLst/>
              <a:gdLst/>
              <a:ahLst/>
              <a:cxnLst/>
              <a:rect l="l" t="t" r="r" b="b"/>
              <a:pathLst>
                <a:path w="3740" h="16336" extrusionOk="0">
                  <a:moveTo>
                    <a:pt x="3466" y="0"/>
                  </a:moveTo>
                  <a:cubicBezTo>
                    <a:pt x="3299" y="1941"/>
                    <a:pt x="2918" y="3870"/>
                    <a:pt x="2406" y="5751"/>
                  </a:cubicBezTo>
                  <a:cubicBezTo>
                    <a:pt x="1501" y="9097"/>
                    <a:pt x="1" y="13121"/>
                    <a:pt x="1692" y="16336"/>
                  </a:cubicBezTo>
                  <a:cubicBezTo>
                    <a:pt x="1727" y="16276"/>
                    <a:pt x="1751" y="16229"/>
                    <a:pt x="1787" y="16169"/>
                  </a:cubicBezTo>
                  <a:cubicBezTo>
                    <a:pt x="120" y="12490"/>
                    <a:pt x="2263" y="7906"/>
                    <a:pt x="3097" y="4251"/>
                  </a:cubicBezTo>
                  <a:cubicBezTo>
                    <a:pt x="3382" y="3025"/>
                    <a:pt x="3597" y="1762"/>
                    <a:pt x="3740" y="500"/>
                  </a:cubicBezTo>
                  <a:cubicBezTo>
                    <a:pt x="3644" y="334"/>
                    <a:pt x="3561" y="155"/>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6"/>
            <p:cNvSpPr/>
            <p:nvPr/>
          </p:nvSpPr>
          <p:spPr>
            <a:xfrm>
              <a:off x="1227163" y="4136838"/>
              <a:ext cx="68475" cy="320600"/>
            </a:xfrm>
            <a:custGeom>
              <a:avLst/>
              <a:gdLst/>
              <a:ahLst/>
              <a:cxnLst/>
              <a:rect l="l" t="t" r="r" b="b"/>
              <a:pathLst>
                <a:path w="2739" h="12824" extrusionOk="0">
                  <a:moveTo>
                    <a:pt x="2500" y="0"/>
                  </a:moveTo>
                  <a:cubicBezTo>
                    <a:pt x="2357" y="941"/>
                    <a:pt x="2203" y="1881"/>
                    <a:pt x="1976" y="2786"/>
                  </a:cubicBezTo>
                  <a:cubicBezTo>
                    <a:pt x="1226" y="5906"/>
                    <a:pt x="0" y="9585"/>
                    <a:pt x="929" y="12823"/>
                  </a:cubicBezTo>
                  <a:cubicBezTo>
                    <a:pt x="1024" y="12645"/>
                    <a:pt x="1107" y="12478"/>
                    <a:pt x="1191" y="12299"/>
                  </a:cubicBezTo>
                  <a:cubicBezTo>
                    <a:pt x="417" y="8739"/>
                    <a:pt x="1881" y="5060"/>
                    <a:pt x="2572" y="1524"/>
                  </a:cubicBezTo>
                  <a:cubicBezTo>
                    <a:pt x="2631" y="1227"/>
                    <a:pt x="2679" y="929"/>
                    <a:pt x="2738" y="619"/>
                  </a:cubicBezTo>
                  <a:cubicBezTo>
                    <a:pt x="2655" y="405"/>
                    <a:pt x="2572" y="215"/>
                    <a:pt x="2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6"/>
            <p:cNvSpPr/>
            <p:nvPr/>
          </p:nvSpPr>
          <p:spPr>
            <a:xfrm>
              <a:off x="1289963" y="4182063"/>
              <a:ext cx="21450" cy="166125"/>
            </a:xfrm>
            <a:custGeom>
              <a:avLst/>
              <a:gdLst/>
              <a:ahLst/>
              <a:cxnLst/>
              <a:rect l="l" t="t" r="r" b="b"/>
              <a:pathLst>
                <a:path w="858" h="6645" extrusionOk="0">
                  <a:moveTo>
                    <a:pt x="643" y="1"/>
                  </a:moveTo>
                  <a:cubicBezTo>
                    <a:pt x="262" y="2227"/>
                    <a:pt x="0" y="4442"/>
                    <a:pt x="191" y="6645"/>
                  </a:cubicBezTo>
                  <a:cubicBezTo>
                    <a:pt x="262" y="6395"/>
                    <a:pt x="357" y="6133"/>
                    <a:pt x="429" y="5871"/>
                  </a:cubicBezTo>
                  <a:cubicBezTo>
                    <a:pt x="417" y="4180"/>
                    <a:pt x="607" y="2477"/>
                    <a:pt x="857" y="799"/>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36"/>
          <p:cNvGrpSpPr/>
          <p:nvPr/>
        </p:nvGrpSpPr>
        <p:grpSpPr>
          <a:xfrm>
            <a:off x="1904150" y="4220325"/>
            <a:ext cx="766475" cy="685500"/>
            <a:chOff x="3769525" y="2243300"/>
            <a:chExt cx="766475" cy="685500"/>
          </a:xfrm>
        </p:grpSpPr>
        <p:sp>
          <p:nvSpPr>
            <p:cNvPr id="458" name="Google Shape;458;p36"/>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a:noFill/>
            </a:ln>
            <a:effectLst>
              <a:outerShdw blurRad="57150" dist="28575" dir="906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6"/>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36"/>
          <p:cNvGrpSpPr/>
          <p:nvPr/>
        </p:nvGrpSpPr>
        <p:grpSpPr>
          <a:xfrm>
            <a:off x="104518" y="2859325"/>
            <a:ext cx="1053489" cy="960335"/>
            <a:chOff x="295925" y="2625199"/>
            <a:chExt cx="1053489" cy="960335"/>
          </a:xfrm>
        </p:grpSpPr>
        <p:grpSp>
          <p:nvGrpSpPr>
            <p:cNvPr id="462" name="Google Shape;462;p36"/>
            <p:cNvGrpSpPr/>
            <p:nvPr/>
          </p:nvGrpSpPr>
          <p:grpSpPr>
            <a:xfrm>
              <a:off x="895768" y="3343965"/>
              <a:ext cx="453646" cy="241569"/>
              <a:chOff x="589425" y="3288600"/>
              <a:chExt cx="362250" cy="192900"/>
            </a:xfrm>
          </p:grpSpPr>
          <p:sp>
            <p:nvSpPr>
              <p:cNvPr id="463" name="Google Shape;463;p36"/>
              <p:cNvSpPr/>
              <p:nvPr/>
            </p:nvSpPr>
            <p:spPr>
              <a:xfrm>
                <a:off x="589425" y="3288600"/>
                <a:ext cx="362250" cy="192900"/>
              </a:xfrm>
              <a:custGeom>
                <a:avLst/>
                <a:gdLst/>
                <a:ahLst/>
                <a:cxnLst/>
                <a:rect l="l" t="t" r="r" b="b"/>
                <a:pathLst>
                  <a:path w="14490" h="7716" extrusionOk="0">
                    <a:moveTo>
                      <a:pt x="8136" y="0"/>
                    </a:moveTo>
                    <a:cubicBezTo>
                      <a:pt x="6254" y="0"/>
                      <a:pt x="4144" y="549"/>
                      <a:pt x="2453" y="1715"/>
                    </a:cubicBezTo>
                    <a:cubicBezTo>
                      <a:pt x="48" y="3382"/>
                      <a:pt x="0" y="7716"/>
                      <a:pt x="0" y="7716"/>
                    </a:cubicBezTo>
                    <a:cubicBezTo>
                      <a:pt x="0" y="7716"/>
                      <a:pt x="5060" y="7656"/>
                      <a:pt x="7037" y="7180"/>
                    </a:cubicBezTo>
                    <a:cubicBezTo>
                      <a:pt x="9001" y="6704"/>
                      <a:pt x="9906" y="5489"/>
                      <a:pt x="10954" y="4037"/>
                    </a:cubicBezTo>
                    <a:cubicBezTo>
                      <a:pt x="11990" y="2560"/>
                      <a:pt x="14490" y="2132"/>
                      <a:pt x="14490" y="2132"/>
                    </a:cubicBezTo>
                    <a:cubicBezTo>
                      <a:pt x="14490" y="2132"/>
                      <a:pt x="12633" y="953"/>
                      <a:pt x="10382" y="298"/>
                    </a:cubicBezTo>
                    <a:cubicBezTo>
                      <a:pt x="9710" y="102"/>
                      <a:pt x="8944" y="0"/>
                      <a:pt x="8136"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609075" y="3311150"/>
                <a:ext cx="304500" cy="157825"/>
              </a:xfrm>
              <a:custGeom>
                <a:avLst/>
                <a:gdLst/>
                <a:ahLst/>
                <a:cxnLst/>
                <a:rect l="l" t="t" r="r" b="b"/>
                <a:pathLst>
                  <a:path w="12180" h="6313" extrusionOk="0">
                    <a:moveTo>
                      <a:pt x="9144" y="670"/>
                    </a:moveTo>
                    <a:cubicBezTo>
                      <a:pt x="9799" y="765"/>
                      <a:pt x="10454" y="896"/>
                      <a:pt x="11085" y="1051"/>
                    </a:cubicBezTo>
                    <a:cubicBezTo>
                      <a:pt x="10215" y="1182"/>
                      <a:pt x="9346" y="1373"/>
                      <a:pt x="8489" y="1611"/>
                    </a:cubicBezTo>
                    <a:cubicBezTo>
                      <a:pt x="8739" y="1337"/>
                      <a:pt x="8965" y="1015"/>
                      <a:pt x="9144" y="670"/>
                    </a:cubicBezTo>
                    <a:close/>
                    <a:moveTo>
                      <a:pt x="11037" y="1289"/>
                    </a:moveTo>
                    <a:cubicBezTo>
                      <a:pt x="10585" y="1551"/>
                      <a:pt x="10180" y="1897"/>
                      <a:pt x="9811" y="2289"/>
                    </a:cubicBezTo>
                    <a:cubicBezTo>
                      <a:pt x="9406" y="2039"/>
                      <a:pt x="8977" y="1885"/>
                      <a:pt x="8525" y="1813"/>
                    </a:cubicBezTo>
                    <a:cubicBezTo>
                      <a:pt x="9358" y="1587"/>
                      <a:pt x="10192" y="1408"/>
                      <a:pt x="11037" y="1289"/>
                    </a:cubicBezTo>
                    <a:close/>
                    <a:moveTo>
                      <a:pt x="7096" y="482"/>
                    </a:moveTo>
                    <a:cubicBezTo>
                      <a:pt x="7727" y="482"/>
                      <a:pt x="8364" y="545"/>
                      <a:pt x="9001" y="634"/>
                    </a:cubicBezTo>
                    <a:cubicBezTo>
                      <a:pt x="8739" y="1039"/>
                      <a:pt x="8430" y="1408"/>
                      <a:pt x="8049" y="1718"/>
                    </a:cubicBezTo>
                    <a:cubicBezTo>
                      <a:pt x="7298" y="1944"/>
                      <a:pt x="6536" y="2206"/>
                      <a:pt x="5810" y="2528"/>
                    </a:cubicBezTo>
                    <a:cubicBezTo>
                      <a:pt x="5774" y="2432"/>
                      <a:pt x="5882" y="2349"/>
                      <a:pt x="5989" y="2170"/>
                    </a:cubicBezTo>
                    <a:cubicBezTo>
                      <a:pt x="6060" y="2028"/>
                      <a:pt x="6120" y="1885"/>
                      <a:pt x="6179" y="1730"/>
                    </a:cubicBezTo>
                    <a:cubicBezTo>
                      <a:pt x="6346" y="1337"/>
                      <a:pt x="6441" y="932"/>
                      <a:pt x="6477" y="504"/>
                    </a:cubicBezTo>
                    <a:cubicBezTo>
                      <a:pt x="6682" y="489"/>
                      <a:pt x="6889" y="482"/>
                      <a:pt x="7096" y="482"/>
                    </a:cubicBezTo>
                    <a:close/>
                    <a:moveTo>
                      <a:pt x="8001" y="1956"/>
                    </a:moveTo>
                    <a:cubicBezTo>
                      <a:pt x="8025" y="1968"/>
                      <a:pt x="8049" y="1992"/>
                      <a:pt x="8084" y="1992"/>
                    </a:cubicBezTo>
                    <a:cubicBezTo>
                      <a:pt x="8644" y="2016"/>
                      <a:pt x="9168" y="2182"/>
                      <a:pt x="9656" y="2444"/>
                    </a:cubicBezTo>
                    <a:cubicBezTo>
                      <a:pt x="9266" y="2858"/>
                      <a:pt x="8911" y="3307"/>
                      <a:pt x="8521" y="3733"/>
                    </a:cubicBezTo>
                    <a:lnTo>
                      <a:pt x="8521" y="3733"/>
                    </a:lnTo>
                    <a:cubicBezTo>
                      <a:pt x="8560" y="3686"/>
                      <a:pt x="8557" y="3620"/>
                      <a:pt x="8501" y="3575"/>
                    </a:cubicBezTo>
                    <a:cubicBezTo>
                      <a:pt x="8108" y="3337"/>
                      <a:pt x="7715" y="3147"/>
                      <a:pt x="7298" y="3004"/>
                    </a:cubicBezTo>
                    <a:cubicBezTo>
                      <a:pt x="7084" y="2920"/>
                      <a:pt x="6882" y="2849"/>
                      <a:pt x="6667" y="2790"/>
                    </a:cubicBezTo>
                    <a:cubicBezTo>
                      <a:pt x="6489" y="2742"/>
                      <a:pt x="6155" y="2742"/>
                      <a:pt x="5977" y="2670"/>
                    </a:cubicBezTo>
                    <a:cubicBezTo>
                      <a:pt x="6632" y="2409"/>
                      <a:pt x="7322" y="2170"/>
                      <a:pt x="8001" y="1956"/>
                    </a:cubicBezTo>
                    <a:close/>
                    <a:moveTo>
                      <a:pt x="6358" y="515"/>
                    </a:moveTo>
                    <a:cubicBezTo>
                      <a:pt x="6144" y="1277"/>
                      <a:pt x="5905" y="1968"/>
                      <a:pt x="5477" y="2647"/>
                    </a:cubicBezTo>
                    <a:cubicBezTo>
                      <a:pt x="5477" y="2659"/>
                      <a:pt x="5465" y="2670"/>
                      <a:pt x="5465" y="2670"/>
                    </a:cubicBezTo>
                    <a:cubicBezTo>
                      <a:pt x="4691" y="3016"/>
                      <a:pt x="3941" y="3385"/>
                      <a:pt x="3215" y="3813"/>
                    </a:cubicBezTo>
                    <a:cubicBezTo>
                      <a:pt x="3167" y="3790"/>
                      <a:pt x="3227" y="3730"/>
                      <a:pt x="3274" y="3540"/>
                    </a:cubicBezTo>
                    <a:cubicBezTo>
                      <a:pt x="3334" y="3278"/>
                      <a:pt x="3488" y="3028"/>
                      <a:pt x="3560" y="2778"/>
                    </a:cubicBezTo>
                    <a:cubicBezTo>
                      <a:pt x="3691" y="2301"/>
                      <a:pt x="3750" y="1825"/>
                      <a:pt x="3750" y="1337"/>
                    </a:cubicBezTo>
                    <a:cubicBezTo>
                      <a:pt x="3858" y="1254"/>
                      <a:pt x="3977" y="1194"/>
                      <a:pt x="4096" y="1135"/>
                    </a:cubicBezTo>
                    <a:cubicBezTo>
                      <a:pt x="4822" y="777"/>
                      <a:pt x="5584" y="587"/>
                      <a:pt x="6358" y="515"/>
                    </a:cubicBezTo>
                    <a:close/>
                    <a:moveTo>
                      <a:pt x="3584" y="1420"/>
                    </a:moveTo>
                    <a:lnTo>
                      <a:pt x="3584" y="1420"/>
                    </a:lnTo>
                    <a:cubicBezTo>
                      <a:pt x="3477" y="2301"/>
                      <a:pt x="3262" y="3099"/>
                      <a:pt x="2834" y="3897"/>
                    </a:cubicBezTo>
                    <a:cubicBezTo>
                      <a:pt x="2798" y="3933"/>
                      <a:pt x="2810" y="3992"/>
                      <a:pt x="2846" y="4028"/>
                    </a:cubicBezTo>
                    <a:cubicBezTo>
                      <a:pt x="2274" y="4373"/>
                      <a:pt x="1726" y="4742"/>
                      <a:pt x="1179" y="5123"/>
                    </a:cubicBezTo>
                    <a:cubicBezTo>
                      <a:pt x="1393" y="4564"/>
                      <a:pt x="1548" y="3921"/>
                      <a:pt x="1476" y="3325"/>
                    </a:cubicBezTo>
                    <a:cubicBezTo>
                      <a:pt x="2060" y="2563"/>
                      <a:pt x="2774" y="1908"/>
                      <a:pt x="3584" y="1420"/>
                    </a:cubicBezTo>
                    <a:close/>
                    <a:moveTo>
                      <a:pt x="5632" y="2801"/>
                    </a:moveTo>
                    <a:cubicBezTo>
                      <a:pt x="6608" y="2932"/>
                      <a:pt x="7513" y="3266"/>
                      <a:pt x="8382" y="3754"/>
                    </a:cubicBezTo>
                    <a:cubicBezTo>
                      <a:pt x="8399" y="3767"/>
                      <a:pt x="8415" y="3772"/>
                      <a:pt x="8430" y="3772"/>
                    </a:cubicBezTo>
                    <a:cubicBezTo>
                      <a:pt x="8454" y="3772"/>
                      <a:pt x="8474" y="3757"/>
                      <a:pt x="8489" y="3742"/>
                    </a:cubicBezTo>
                    <a:lnTo>
                      <a:pt x="8489" y="3742"/>
                    </a:lnTo>
                    <a:cubicBezTo>
                      <a:pt x="8263" y="4028"/>
                      <a:pt x="8013" y="4290"/>
                      <a:pt x="7727" y="4540"/>
                    </a:cubicBezTo>
                    <a:cubicBezTo>
                      <a:pt x="7429" y="4814"/>
                      <a:pt x="7096" y="5052"/>
                      <a:pt x="6739" y="5266"/>
                    </a:cubicBezTo>
                    <a:cubicBezTo>
                      <a:pt x="6763" y="5218"/>
                      <a:pt x="6763" y="5171"/>
                      <a:pt x="6703" y="5135"/>
                    </a:cubicBezTo>
                    <a:cubicBezTo>
                      <a:pt x="6227" y="4885"/>
                      <a:pt x="5751" y="4671"/>
                      <a:pt x="5239" y="4456"/>
                    </a:cubicBezTo>
                    <a:cubicBezTo>
                      <a:pt x="4655" y="4230"/>
                      <a:pt x="4048" y="4147"/>
                      <a:pt x="3465" y="3921"/>
                    </a:cubicBezTo>
                    <a:cubicBezTo>
                      <a:pt x="3453" y="3921"/>
                      <a:pt x="3441" y="3909"/>
                      <a:pt x="3429" y="3909"/>
                    </a:cubicBezTo>
                    <a:cubicBezTo>
                      <a:pt x="4143" y="3492"/>
                      <a:pt x="4870" y="3135"/>
                      <a:pt x="5632" y="2801"/>
                    </a:cubicBezTo>
                    <a:close/>
                    <a:moveTo>
                      <a:pt x="1310" y="3575"/>
                    </a:moveTo>
                    <a:lnTo>
                      <a:pt x="1310" y="3575"/>
                    </a:lnTo>
                    <a:cubicBezTo>
                      <a:pt x="1250" y="4194"/>
                      <a:pt x="1179" y="4754"/>
                      <a:pt x="893" y="5349"/>
                    </a:cubicBezTo>
                    <a:cubicBezTo>
                      <a:pt x="714" y="5480"/>
                      <a:pt x="536" y="5635"/>
                      <a:pt x="357" y="5766"/>
                    </a:cubicBezTo>
                    <a:cubicBezTo>
                      <a:pt x="536" y="4980"/>
                      <a:pt x="869" y="4242"/>
                      <a:pt x="1310" y="3575"/>
                    </a:cubicBezTo>
                    <a:close/>
                    <a:moveTo>
                      <a:pt x="1268" y="5508"/>
                    </a:moveTo>
                    <a:cubicBezTo>
                      <a:pt x="1885" y="5508"/>
                      <a:pt x="2455" y="5688"/>
                      <a:pt x="2976" y="6040"/>
                    </a:cubicBezTo>
                    <a:cubicBezTo>
                      <a:pt x="2331" y="5992"/>
                      <a:pt x="1670" y="5905"/>
                      <a:pt x="1006" y="5905"/>
                    </a:cubicBezTo>
                    <a:cubicBezTo>
                      <a:pt x="849" y="5905"/>
                      <a:pt x="693" y="5909"/>
                      <a:pt x="536" y="5921"/>
                    </a:cubicBezTo>
                    <a:cubicBezTo>
                      <a:pt x="702" y="5778"/>
                      <a:pt x="881" y="5647"/>
                      <a:pt x="1048" y="5516"/>
                    </a:cubicBezTo>
                    <a:cubicBezTo>
                      <a:pt x="1122" y="5511"/>
                      <a:pt x="1195" y="5508"/>
                      <a:pt x="1268" y="5508"/>
                    </a:cubicBezTo>
                    <a:close/>
                    <a:moveTo>
                      <a:pt x="3131" y="4087"/>
                    </a:moveTo>
                    <a:cubicBezTo>
                      <a:pt x="4346" y="4325"/>
                      <a:pt x="5513" y="4706"/>
                      <a:pt x="6608" y="5290"/>
                    </a:cubicBezTo>
                    <a:cubicBezTo>
                      <a:pt x="6620" y="5302"/>
                      <a:pt x="6644" y="5302"/>
                      <a:pt x="6644" y="5302"/>
                    </a:cubicBezTo>
                    <a:cubicBezTo>
                      <a:pt x="5858" y="5730"/>
                      <a:pt x="5001" y="5992"/>
                      <a:pt x="4119" y="6052"/>
                    </a:cubicBezTo>
                    <a:cubicBezTo>
                      <a:pt x="3989" y="6058"/>
                      <a:pt x="3852" y="6061"/>
                      <a:pt x="3715" y="6061"/>
                    </a:cubicBezTo>
                    <a:cubicBezTo>
                      <a:pt x="3578" y="6061"/>
                      <a:pt x="3441" y="6058"/>
                      <a:pt x="3310" y="6052"/>
                    </a:cubicBezTo>
                    <a:cubicBezTo>
                      <a:pt x="3310" y="6028"/>
                      <a:pt x="3286" y="6004"/>
                      <a:pt x="3274" y="5992"/>
                    </a:cubicBezTo>
                    <a:cubicBezTo>
                      <a:pt x="2691" y="5540"/>
                      <a:pt x="2024" y="5326"/>
                      <a:pt x="1310" y="5302"/>
                    </a:cubicBezTo>
                    <a:cubicBezTo>
                      <a:pt x="1893" y="4873"/>
                      <a:pt x="2500" y="4456"/>
                      <a:pt x="3131" y="4087"/>
                    </a:cubicBezTo>
                    <a:close/>
                    <a:moveTo>
                      <a:pt x="7122" y="0"/>
                    </a:moveTo>
                    <a:cubicBezTo>
                      <a:pt x="6000" y="0"/>
                      <a:pt x="4893" y="202"/>
                      <a:pt x="3846" y="718"/>
                    </a:cubicBezTo>
                    <a:cubicBezTo>
                      <a:pt x="1774" y="1754"/>
                      <a:pt x="369" y="3790"/>
                      <a:pt x="12" y="6052"/>
                    </a:cubicBezTo>
                    <a:cubicBezTo>
                      <a:pt x="1" y="6120"/>
                      <a:pt x="53" y="6219"/>
                      <a:pt x="140" y="6219"/>
                    </a:cubicBezTo>
                    <a:cubicBezTo>
                      <a:pt x="145" y="6219"/>
                      <a:pt x="150" y="6219"/>
                      <a:pt x="155" y="6218"/>
                    </a:cubicBezTo>
                    <a:cubicBezTo>
                      <a:pt x="445" y="6176"/>
                      <a:pt x="733" y="6159"/>
                      <a:pt x="1022" y="6159"/>
                    </a:cubicBezTo>
                    <a:cubicBezTo>
                      <a:pt x="1910" y="6159"/>
                      <a:pt x="2794" y="6313"/>
                      <a:pt x="3695" y="6313"/>
                    </a:cubicBezTo>
                    <a:cubicBezTo>
                      <a:pt x="3883" y="6313"/>
                      <a:pt x="4072" y="6306"/>
                      <a:pt x="4262" y="6290"/>
                    </a:cubicBezTo>
                    <a:cubicBezTo>
                      <a:pt x="5286" y="6218"/>
                      <a:pt x="6286" y="5873"/>
                      <a:pt x="7144" y="5326"/>
                    </a:cubicBezTo>
                    <a:cubicBezTo>
                      <a:pt x="8906" y="4194"/>
                      <a:pt x="9811" y="1932"/>
                      <a:pt x="11918" y="1230"/>
                    </a:cubicBezTo>
                    <a:cubicBezTo>
                      <a:pt x="12097" y="1170"/>
                      <a:pt x="12180" y="1004"/>
                      <a:pt x="12001" y="944"/>
                    </a:cubicBezTo>
                    <a:cubicBezTo>
                      <a:pt x="10443" y="434"/>
                      <a:pt x="8768"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5" name="Google Shape;465;p36"/>
            <p:cNvGrpSpPr/>
            <p:nvPr/>
          </p:nvGrpSpPr>
          <p:grpSpPr>
            <a:xfrm>
              <a:off x="1016406" y="2625199"/>
              <a:ext cx="319427" cy="328382"/>
              <a:chOff x="721875" y="2936175"/>
              <a:chExt cx="202425" cy="208100"/>
            </a:xfrm>
          </p:grpSpPr>
          <p:sp>
            <p:nvSpPr>
              <p:cNvPr id="466" name="Google Shape;466;p36"/>
              <p:cNvSpPr/>
              <p:nvPr/>
            </p:nvSpPr>
            <p:spPr>
              <a:xfrm>
                <a:off x="721875" y="2936175"/>
                <a:ext cx="202425" cy="208100"/>
              </a:xfrm>
              <a:custGeom>
                <a:avLst/>
                <a:gdLst/>
                <a:ahLst/>
                <a:cxnLst/>
                <a:rect l="l" t="t" r="r" b="b"/>
                <a:pathLst>
                  <a:path w="8097" h="8324" extrusionOk="0">
                    <a:moveTo>
                      <a:pt x="8097" y="1"/>
                    </a:moveTo>
                    <a:lnTo>
                      <a:pt x="8097" y="1"/>
                    </a:lnTo>
                    <a:cubicBezTo>
                      <a:pt x="8096" y="1"/>
                      <a:pt x="5001" y="525"/>
                      <a:pt x="2501" y="2739"/>
                    </a:cubicBezTo>
                    <a:cubicBezTo>
                      <a:pt x="0" y="4965"/>
                      <a:pt x="1691" y="8323"/>
                      <a:pt x="1691" y="8323"/>
                    </a:cubicBezTo>
                    <a:cubicBezTo>
                      <a:pt x="1691" y="8323"/>
                      <a:pt x="4251" y="7763"/>
                      <a:pt x="5715" y="6299"/>
                    </a:cubicBezTo>
                    <a:cubicBezTo>
                      <a:pt x="7192" y="4823"/>
                      <a:pt x="6989" y="3430"/>
                      <a:pt x="7204" y="2227"/>
                    </a:cubicBezTo>
                    <a:cubicBezTo>
                      <a:pt x="7406" y="1013"/>
                      <a:pt x="8097" y="1"/>
                      <a:pt x="809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47625" dir="750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759375" y="2951225"/>
                <a:ext cx="149500" cy="178175"/>
              </a:xfrm>
              <a:custGeom>
                <a:avLst/>
                <a:gdLst/>
                <a:ahLst/>
                <a:cxnLst/>
                <a:rect l="l" t="t" r="r" b="b"/>
                <a:pathLst>
                  <a:path w="5980" h="7127" extrusionOk="0">
                    <a:moveTo>
                      <a:pt x="5120" y="708"/>
                    </a:moveTo>
                    <a:lnTo>
                      <a:pt x="5120" y="708"/>
                    </a:lnTo>
                    <a:cubicBezTo>
                      <a:pt x="4573" y="1185"/>
                      <a:pt x="4037" y="1708"/>
                      <a:pt x="3525" y="2256"/>
                    </a:cubicBezTo>
                    <a:cubicBezTo>
                      <a:pt x="3561" y="2018"/>
                      <a:pt x="3561" y="1780"/>
                      <a:pt x="3525" y="1542"/>
                    </a:cubicBezTo>
                    <a:cubicBezTo>
                      <a:pt x="4049" y="1244"/>
                      <a:pt x="4584" y="982"/>
                      <a:pt x="5120" y="708"/>
                    </a:cubicBezTo>
                    <a:close/>
                    <a:moveTo>
                      <a:pt x="5204" y="875"/>
                    </a:moveTo>
                    <a:lnTo>
                      <a:pt x="5204" y="875"/>
                    </a:lnTo>
                    <a:cubicBezTo>
                      <a:pt x="5061" y="1327"/>
                      <a:pt x="4954" y="1768"/>
                      <a:pt x="4846" y="2232"/>
                    </a:cubicBezTo>
                    <a:cubicBezTo>
                      <a:pt x="4735" y="2208"/>
                      <a:pt x="4619" y="2196"/>
                      <a:pt x="4502" y="2196"/>
                    </a:cubicBezTo>
                    <a:cubicBezTo>
                      <a:pt x="4280" y="2196"/>
                      <a:pt x="4052" y="2238"/>
                      <a:pt x="3834" y="2316"/>
                    </a:cubicBezTo>
                    <a:cubicBezTo>
                      <a:pt x="4287" y="1816"/>
                      <a:pt x="4739" y="1339"/>
                      <a:pt x="5204" y="875"/>
                    </a:cubicBezTo>
                    <a:close/>
                    <a:moveTo>
                      <a:pt x="3322" y="1649"/>
                    </a:moveTo>
                    <a:lnTo>
                      <a:pt x="3322" y="1649"/>
                    </a:lnTo>
                    <a:cubicBezTo>
                      <a:pt x="3287" y="1970"/>
                      <a:pt x="3251" y="2304"/>
                      <a:pt x="3168" y="2637"/>
                    </a:cubicBezTo>
                    <a:cubicBezTo>
                      <a:pt x="2858" y="2994"/>
                      <a:pt x="2572" y="3351"/>
                      <a:pt x="2298" y="3732"/>
                    </a:cubicBezTo>
                    <a:cubicBezTo>
                      <a:pt x="2298" y="3304"/>
                      <a:pt x="2263" y="2851"/>
                      <a:pt x="2179" y="2423"/>
                    </a:cubicBezTo>
                    <a:cubicBezTo>
                      <a:pt x="2549" y="2137"/>
                      <a:pt x="2918" y="1887"/>
                      <a:pt x="3322" y="1649"/>
                    </a:cubicBezTo>
                    <a:close/>
                    <a:moveTo>
                      <a:pt x="4835" y="2339"/>
                    </a:moveTo>
                    <a:lnTo>
                      <a:pt x="4835" y="2339"/>
                    </a:lnTo>
                    <a:cubicBezTo>
                      <a:pt x="4751" y="2780"/>
                      <a:pt x="4644" y="3244"/>
                      <a:pt x="4525" y="3685"/>
                    </a:cubicBezTo>
                    <a:cubicBezTo>
                      <a:pt x="4385" y="3670"/>
                      <a:pt x="4245" y="3663"/>
                      <a:pt x="4106" y="3663"/>
                    </a:cubicBezTo>
                    <a:cubicBezTo>
                      <a:pt x="3584" y="3663"/>
                      <a:pt x="3071" y="3763"/>
                      <a:pt x="2572" y="3923"/>
                    </a:cubicBezTo>
                    <a:cubicBezTo>
                      <a:pt x="2679" y="3768"/>
                      <a:pt x="2799" y="3613"/>
                      <a:pt x="2918" y="3447"/>
                    </a:cubicBezTo>
                    <a:cubicBezTo>
                      <a:pt x="3072" y="3256"/>
                      <a:pt x="3215" y="3066"/>
                      <a:pt x="3382" y="2875"/>
                    </a:cubicBezTo>
                    <a:cubicBezTo>
                      <a:pt x="3382" y="2851"/>
                      <a:pt x="3382" y="2851"/>
                      <a:pt x="3394" y="2851"/>
                    </a:cubicBezTo>
                    <a:cubicBezTo>
                      <a:pt x="3846" y="2482"/>
                      <a:pt x="4299" y="2411"/>
                      <a:pt x="4835" y="2339"/>
                    </a:cubicBezTo>
                    <a:close/>
                    <a:moveTo>
                      <a:pt x="4454" y="3863"/>
                    </a:moveTo>
                    <a:cubicBezTo>
                      <a:pt x="4406" y="4006"/>
                      <a:pt x="4358" y="4149"/>
                      <a:pt x="4299" y="4304"/>
                    </a:cubicBezTo>
                    <a:cubicBezTo>
                      <a:pt x="4156" y="4673"/>
                      <a:pt x="3942" y="5018"/>
                      <a:pt x="3703" y="5328"/>
                    </a:cubicBezTo>
                    <a:cubicBezTo>
                      <a:pt x="3414" y="5238"/>
                      <a:pt x="3118" y="5193"/>
                      <a:pt x="2826" y="5193"/>
                    </a:cubicBezTo>
                    <a:cubicBezTo>
                      <a:pt x="2386" y="5193"/>
                      <a:pt x="1954" y="5294"/>
                      <a:pt x="1560" y="5495"/>
                    </a:cubicBezTo>
                    <a:cubicBezTo>
                      <a:pt x="1798" y="5078"/>
                      <a:pt x="2060" y="4673"/>
                      <a:pt x="2322" y="4268"/>
                    </a:cubicBezTo>
                    <a:cubicBezTo>
                      <a:pt x="3013" y="4006"/>
                      <a:pt x="3727" y="3887"/>
                      <a:pt x="4454" y="3863"/>
                    </a:cubicBezTo>
                    <a:close/>
                    <a:moveTo>
                      <a:pt x="2037" y="2554"/>
                    </a:moveTo>
                    <a:cubicBezTo>
                      <a:pt x="2060" y="3066"/>
                      <a:pt x="2072" y="3566"/>
                      <a:pt x="2060" y="4078"/>
                    </a:cubicBezTo>
                    <a:cubicBezTo>
                      <a:pt x="1715" y="4554"/>
                      <a:pt x="1406" y="5054"/>
                      <a:pt x="1120" y="5566"/>
                    </a:cubicBezTo>
                    <a:cubicBezTo>
                      <a:pt x="1108" y="5018"/>
                      <a:pt x="1048" y="4447"/>
                      <a:pt x="941" y="3899"/>
                    </a:cubicBezTo>
                    <a:cubicBezTo>
                      <a:pt x="1167" y="3506"/>
                      <a:pt x="1429" y="3137"/>
                      <a:pt x="1763" y="2816"/>
                    </a:cubicBezTo>
                    <a:cubicBezTo>
                      <a:pt x="1846" y="2720"/>
                      <a:pt x="1941" y="2637"/>
                      <a:pt x="2037" y="2554"/>
                    </a:cubicBezTo>
                    <a:close/>
                    <a:moveTo>
                      <a:pt x="846" y="4125"/>
                    </a:moveTo>
                    <a:cubicBezTo>
                      <a:pt x="894" y="4744"/>
                      <a:pt x="929" y="5376"/>
                      <a:pt x="905" y="5995"/>
                    </a:cubicBezTo>
                    <a:cubicBezTo>
                      <a:pt x="774" y="6245"/>
                      <a:pt x="655" y="6507"/>
                      <a:pt x="548" y="6757"/>
                    </a:cubicBezTo>
                    <a:cubicBezTo>
                      <a:pt x="393" y="5852"/>
                      <a:pt x="489" y="4923"/>
                      <a:pt x="846" y="4125"/>
                    </a:cubicBezTo>
                    <a:close/>
                    <a:moveTo>
                      <a:pt x="2856" y="5427"/>
                    </a:moveTo>
                    <a:cubicBezTo>
                      <a:pt x="3083" y="5427"/>
                      <a:pt x="3315" y="5454"/>
                      <a:pt x="3549" y="5506"/>
                    </a:cubicBezTo>
                    <a:cubicBezTo>
                      <a:pt x="2846" y="6280"/>
                      <a:pt x="1858" y="6757"/>
                      <a:pt x="810" y="6828"/>
                    </a:cubicBezTo>
                    <a:cubicBezTo>
                      <a:pt x="989" y="6519"/>
                      <a:pt x="1144" y="6209"/>
                      <a:pt x="1322" y="5911"/>
                    </a:cubicBezTo>
                    <a:cubicBezTo>
                      <a:pt x="1785" y="5583"/>
                      <a:pt x="2307" y="5427"/>
                      <a:pt x="2856" y="5427"/>
                    </a:cubicBezTo>
                    <a:close/>
                    <a:moveTo>
                      <a:pt x="5729" y="1"/>
                    </a:moveTo>
                    <a:cubicBezTo>
                      <a:pt x="5695" y="1"/>
                      <a:pt x="5658" y="10"/>
                      <a:pt x="5620" y="30"/>
                    </a:cubicBezTo>
                    <a:cubicBezTo>
                      <a:pt x="4013" y="887"/>
                      <a:pt x="2048" y="1661"/>
                      <a:pt x="965" y="3209"/>
                    </a:cubicBezTo>
                    <a:cubicBezTo>
                      <a:pt x="179" y="4340"/>
                      <a:pt x="1" y="5709"/>
                      <a:pt x="441" y="6995"/>
                    </a:cubicBezTo>
                    <a:cubicBezTo>
                      <a:pt x="441" y="7007"/>
                      <a:pt x="465" y="7019"/>
                      <a:pt x="465" y="7042"/>
                    </a:cubicBezTo>
                    <a:cubicBezTo>
                      <a:pt x="465" y="7054"/>
                      <a:pt x="477" y="7066"/>
                      <a:pt x="477" y="7078"/>
                    </a:cubicBezTo>
                    <a:cubicBezTo>
                      <a:pt x="484" y="7112"/>
                      <a:pt x="505" y="7126"/>
                      <a:pt x="530" y="7126"/>
                    </a:cubicBezTo>
                    <a:cubicBezTo>
                      <a:pt x="548" y="7126"/>
                      <a:pt x="568" y="7118"/>
                      <a:pt x="584" y="7102"/>
                    </a:cubicBezTo>
                    <a:cubicBezTo>
                      <a:pt x="2025" y="7066"/>
                      <a:pt x="3382" y="6340"/>
                      <a:pt x="4168" y="5137"/>
                    </a:cubicBezTo>
                    <a:cubicBezTo>
                      <a:pt x="5120" y="3661"/>
                      <a:pt x="4942" y="1780"/>
                      <a:pt x="5882" y="315"/>
                    </a:cubicBezTo>
                    <a:cubicBezTo>
                      <a:pt x="5979" y="170"/>
                      <a:pt x="5879" y="1"/>
                      <a:pt x="5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8" name="Google Shape;468;p36"/>
            <p:cNvGrpSpPr/>
            <p:nvPr/>
          </p:nvGrpSpPr>
          <p:grpSpPr>
            <a:xfrm>
              <a:off x="295925" y="2833275"/>
              <a:ext cx="377150" cy="613300"/>
              <a:chOff x="295925" y="2833275"/>
              <a:chExt cx="377150" cy="613300"/>
            </a:xfrm>
          </p:grpSpPr>
          <p:sp>
            <p:nvSpPr>
              <p:cNvPr id="469" name="Google Shape;469;p36"/>
              <p:cNvSpPr/>
              <p:nvPr/>
            </p:nvSpPr>
            <p:spPr>
              <a:xfrm>
                <a:off x="295925" y="2833275"/>
                <a:ext cx="377150" cy="613300"/>
              </a:xfrm>
              <a:custGeom>
                <a:avLst/>
                <a:gdLst/>
                <a:ahLst/>
                <a:cxnLst/>
                <a:rect l="l" t="t" r="r" b="b"/>
                <a:pathLst>
                  <a:path w="15086" h="24532" extrusionOk="0">
                    <a:moveTo>
                      <a:pt x="12717" y="0"/>
                    </a:moveTo>
                    <a:cubicBezTo>
                      <a:pt x="12162" y="0"/>
                      <a:pt x="7837" y="1923"/>
                      <a:pt x="4537" y="6712"/>
                    </a:cubicBezTo>
                    <a:cubicBezTo>
                      <a:pt x="1096" y="11677"/>
                      <a:pt x="1" y="15404"/>
                      <a:pt x="2275" y="18987"/>
                    </a:cubicBezTo>
                    <a:cubicBezTo>
                      <a:pt x="4549" y="22571"/>
                      <a:pt x="6739" y="23559"/>
                      <a:pt x="6739" y="23559"/>
                    </a:cubicBezTo>
                    <a:cubicBezTo>
                      <a:pt x="6739" y="23559"/>
                      <a:pt x="7002" y="24531"/>
                      <a:pt x="7472" y="24531"/>
                    </a:cubicBezTo>
                    <a:cubicBezTo>
                      <a:pt x="7611" y="24531"/>
                      <a:pt x="7768" y="24446"/>
                      <a:pt x="7942" y="24226"/>
                    </a:cubicBezTo>
                    <a:cubicBezTo>
                      <a:pt x="8228" y="23869"/>
                      <a:pt x="8109" y="22416"/>
                      <a:pt x="8109" y="22416"/>
                    </a:cubicBezTo>
                    <a:cubicBezTo>
                      <a:pt x="8109" y="22416"/>
                      <a:pt x="12990" y="17356"/>
                      <a:pt x="14026" y="12534"/>
                    </a:cubicBezTo>
                    <a:cubicBezTo>
                      <a:pt x="15086" y="7712"/>
                      <a:pt x="13526" y="6879"/>
                      <a:pt x="13193" y="4581"/>
                    </a:cubicBezTo>
                    <a:cubicBezTo>
                      <a:pt x="12871" y="2283"/>
                      <a:pt x="13026" y="188"/>
                      <a:pt x="12764" y="9"/>
                    </a:cubicBezTo>
                    <a:cubicBezTo>
                      <a:pt x="12754" y="3"/>
                      <a:pt x="12738" y="0"/>
                      <a:pt x="127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38100" dir="7500000" algn="bl" rotWithShape="0">
                  <a:srgbClr val="000000">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343850" y="2863500"/>
                <a:ext cx="297675" cy="566725"/>
              </a:xfrm>
              <a:custGeom>
                <a:avLst/>
                <a:gdLst/>
                <a:ahLst/>
                <a:cxnLst/>
                <a:rect l="l" t="t" r="r" b="b"/>
                <a:pathLst>
                  <a:path w="11907" h="22669" extrusionOk="0">
                    <a:moveTo>
                      <a:pt x="10002" y="407"/>
                    </a:moveTo>
                    <a:lnTo>
                      <a:pt x="10002" y="407"/>
                    </a:lnTo>
                    <a:cubicBezTo>
                      <a:pt x="9906" y="872"/>
                      <a:pt x="9895" y="1348"/>
                      <a:pt x="9930" y="1824"/>
                    </a:cubicBezTo>
                    <a:cubicBezTo>
                      <a:pt x="9585" y="1896"/>
                      <a:pt x="9275" y="2062"/>
                      <a:pt x="8978" y="2253"/>
                    </a:cubicBezTo>
                    <a:cubicBezTo>
                      <a:pt x="9299" y="1634"/>
                      <a:pt x="9645" y="1026"/>
                      <a:pt x="10002" y="407"/>
                    </a:cubicBezTo>
                    <a:close/>
                    <a:moveTo>
                      <a:pt x="9704" y="634"/>
                    </a:moveTo>
                    <a:cubicBezTo>
                      <a:pt x="9299" y="1229"/>
                      <a:pt x="8918" y="1860"/>
                      <a:pt x="8573" y="2479"/>
                    </a:cubicBezTo>
                    <a:cubicBezTo>
                      <a:pt x="8597" y="2181"/>
                      <a:pt x="8585" y="1884"/>
                      <a:pt x="8525" y="1586"/>
                    </a:cubicBezTo>
                    <a:cubicBezTo>
                      <a:pt x="8918" y="1265"/>
                      <a:pt x="9311" y="943"/>
                      <a:pt x="9704" y="634"/>
                    </a:cubicBezTo>
                    <a:close/>
                    <a:moveTo>
                      <a:pt x="9954" y="1955"/>
                    </a:moveTo>
                    <a:cubicBezTo>
                      <a:pt x="9990" y="2527"/>
                      <a:pt x="10109" y="3074"/>
                      <a:pt x="10240" y="3622"/>
                    </a:cubicBezTo>
                    <a:cubicBezTo>
                      <a:pt x="9430" y="3717"/>
                      <a:pt x="8692" y="3955"/>
                      <a:pt x="7990" y="4324"/>
                    </a:cubicBezTo>
                    <a:cubicBezTo>
                      <a:pt x="8240" y="3729"/>
                      <a:pt x="8525" y="3134"/>
                      <a:pt x="8823" y="2550"/>
                    </a:cubicBezTo>
                    <a:cubicBezTo>
                      <a:pt x="9180" y="2312"/>
                      <a:pt x="9549" y="2158"/>
                      <a:pt x="9954" y="1955"/>
                    </a:cubicBezTo>
                    <a:close/>
                    <a:moveTo>
                      <a:pt x="8394" y="1681"/>
                    </a:moveTo>
                    <a:lnTo>
                      <a:pt x="8394" y="1681"/>
                    </a:lnTo>
                    <a:cubicBezTo>
                      <a:pt x="8418" y="2015"/>
                      <a:pt x="8430" y="2348"/>
                      <a:pt x="8382" y="2693"/>
                    </a:cubicBezTo>
                    <a:cubicBezTo>
                      <a:pt x="8382" y="2717"/>
                      <a:pt x="8394" y="2729"/>
                      <a:pt x="8406" y="2753"/>
                    </a:cubicBezTo>
                    <a:cubicBezTo>
                      <a:pt x="8097" y="3312"/>
                      <a:pt x="7811" y="3884"/>
                      <a:pt x="7549" y="4455"/>
                    </a:cubicBezTo>
                    <a:cubicBezTo>
                      <a:pt x="7501" y="3848"/>
                      <a:pt x="7394" y="3241"/>
                      <a:pt x="7144" y="2693"/>
                    </a:cubicBezTo>
                    <a:cubicBezTo>
                      <a:pt x="7561" y="2360"/>
                      <a:pt x="7978" y="2015"/>
                      <a:pt x="8394" y="1681"/>
                    </a:cubicBezTo>
                    <a:close/>
                    <a:moveTo>
                      <a:pt x="7037" y="2812"/>
                    </a:moveTo>
                    <a:cubicBezTo>
                      <a:pt x="7216" y="3443"/>
                      <a:pt x="7370" y="4074"/>
                      <a:pt x="7394" y="4741"/>
                    </a:cubicBezTo>
                    <a:cubicBezTo>
                      <a:pt x="7394" y="4753"/>
                      <a:pt x="7406" y="4777"/>
                      <a:pt x="7406" y="4789"/>
                    </a:cubicBezTo>
                    <a:cubicBezTo>
                      <a:pt x="7049" y="5587"/>
                      <a:pt x="6739" y="6420"/>
                      <a:pt x="6454" y="7253"/>
                    </a:cubicBezTo>
                    <a:cubicBezTo>
                      <a:pt x="6335" y="7015"/>
                      <a:pt x="6335" y="6599"/>
                      <a:pt x="6263" y="6360"/>
                    </a:cubicBezTo>
                    <a:cubicBezTo>
                      <a:pt x="6073" y="5610"/>
                      <a:pt x="5835" y="4860"/>
                      <a:pt x="5537" y="4146"/>
                    </a:cubicBezTo>
                    <a:cubicBezTo>
                      <a:pt x="6013" y="3682"/>
                      <a:pt x="6513" y="3241"/>
                      <a:pt x="7037" y="2812"/>
                    </a:cubicBezTo>
                    <a:close/>
                    <a:moveTo>
                      <a:pt x="10264" y="3777"/>
                    </a:moveTo>
                    <a:cubicBezTo>
                      <a:pt x="10347" y="4039"/>
                      <a:pt x="10418" y="4301"/>
                      <a:pt x="10490" y="4551"/>
                    </a:cubicBezTo>
                    <a:cubicBezTo>
                      <a:pt x="10609" y="4979"/>
                      <a:pt x="10740" y="5408"/>
                      <a:pt x="10859" y="5848"/>
                    </a:cubicBezTo>
                    <a:cubicBezTo>
                      <a:pt x="9573" y="6146"/>
                      <a:pt x="8263" y="6456"/>
                      <a:pt x="7108" y="7158"/>
                    </a:cubicBezTo>
                    <a:cubicBezTo>
                      <a:pt x="7001" y="7230"/>
                      <a:pt x="6918" y="7301"/>
                      <a:pt x="6835" y="7361"/>
                    </a:cubicBezTo>
                    <a:cubicBezTo>
                      <a:pt x="7132" y="6420"/>
                      <a:pt x="7466" y="5503"/>
                      <a:pt x="7859" y="4598"/>
                    </a:cubicBezTo>
                    <a:cubicBezTo>
                      <a:pt x="8597" y="4158"/>
                      <a:pt x="9406" y="3896"/>
                      <a:pt x="10264" y="3777"/>
                    </a:cubicBezTo>
                    <a:close/>
                    <a:moveTo>
                      <a:pt x="5430" y="4253"/>
                    </a:moveTo>
                    <a:cubicBezTo>
                      <a:pt x="5787" y="5348"/>
                      <a:pt x="6132" y="6444"/>
                      <a:pt x="6358" y="7587"/>
                    </a:cubicBezTo>
                    <a:cubicBezTo>
                      <a:pt x="6013" y="8646"/>
                      <a:pt x="5727" y="9730"/>
                      <a:pt x="5501" y="10825"/>
                    </a:cubicBezTo>
                    <a:lnTo>
                      <a:pt x="5501" y="10873"/>
                    </a:lnTo>
                    <a:cubicBezTo>
                      <a:pt x="5465" y="10754"/>
                      <a:pt x="5430" y="10635"/>
                      <a:pt x="5382" y="10528"/>
                    </a:cubicBezTo>
                    <a:cubicBezTo>
                      <a:pt x="5180" y="10016"/>
                      <a:pt x="4953" y="9504"/>
                      <a:pt x="4751" y="8980"/>
                    </a:cubicBezTo>
                    <a:cubicBezTo>
                      <a:pt x="4358" y="8087"/>
                      <a:pt x="4001" y="7170"/>
                      <a:pt x="3513" y="6337"/>
                    </a:cubicBezTo>
                    <a:cubicBezTo>
                      <a:pt x="4096" y="5587"/>
                      <a:pt x="4751" y="4908"/>
                      <a:pt x="5430" y="4253"/>
                    </a:cubicBezTo>
                    <a:close/>
                    <a:moveTo>
                      <a:pt x="10918" y="6051"/>
                    </a:moveTo>
                    <a:cubicBezTo>
                      <a:pt x="11133" y="6837"/>
                      <a:pt x="11311" y="7646"/>
                      <a:pt x="11383" y="8468"/>
                    </a:cubicBezTo>
                    <a:cubicBezTo>
                      <a:pt x="9525" y="8908"/>
                      <a:pt x="7799" y="9635"/>
                      <a:pt x="6239" y="10742"/>
                    </a:cubicBezTo>
                    <a:cubicBezTo>
                      <a:pt x="6192" y="10766"/>
                      <a:pt x="6025" y="10932"/>
                      <a:pt x="5894" y="11040"/>
                    </a:cubicBezTo>
                    <a:cubicBezTo>
                      <a:pt x="5906" y="10992"/>
                      <a:pt x="5906" y="10968"/>
                      <a:pt x="5918" y="10920"/>
                    </a:cubicBezTo>
                    <a:cubicBezTo>
                      <a:pt x="6144" y="9837"/>
                      <a:pt x="6418" y="8742"/>
                      <a:pt x="6751" y="7670"/>
                    </a:cubicBezTo>
                    <a:cubicBezTo>
                      <a:pt x="7978" y="6765"/>
                      <a:pt x="9454" y="6396"/>
                      <a:pt x="10918" y="6051"/>
                    </a:cubicBezTo>
                    <a:close/>
                    <a:moveTo>
                      <a:pt x="3418" y="6420"/>
                    </a:moveTo>
                    <a:cubicBezTo>
                      <a:pt x="4001" y="8051"/>
                      <a:pt x="4787" y="9611"/>
                      <a:pt x="5430" y="11206"/>
                    </a:cubicBezTo>
                    <a:cubicBezTo>
                      <a:pt x="5108" y="12968"/>
                      <a:pt x="4930" y="14778"/>
                      <a:pt x="4930" y="16588"/>
                    </a:cubicBezTo>
                    <a:cubicBezTo>
                      <a:pt x="4215" y="14064"/>
                      <a:pt x="3120" y="11540"/>
                      <a:pt x="1572" y="9432"/>
                    </a:cubicBezTo>
                    <a:cubicBezTo>
                      <a:pt x="2072" y="8325"/>
                      <a:pt x="2703" y="7349"/>
                      <a:pt x="3418" y="6420"/>
                    </a:cubicBezTo>
                    <a:close/>
                    <a:moveTo>
                      <a:pt x="11407" y="8611"/>
                    </a:moveTo>
                    <a:lnTo>
                      <a:pt x="11407" y="8611"/>
                    </a:lnTo>
                    <a:cubicBezTo>
                      <a:pt x="11430" y="9063"/>
                      <a:pt x="11419" y="9504"/>
                      <a:pt x="11371" y="9956"/>
                    </a:cubicBezTo>
                    <a:cubicBezTo>
                      <a:pt x="11192" y="11361"/>
                      <a:pt x="10680" y="12635"/>
                      <a:pt x="10014" y="13826"/>
                    </a:cubicBezTo>
                    <a:cubicBezTo>
                      <a:pt x="10005" y="13808"/>
                      <a:pt x="9983" y="13797"/>
                      <a:pt x="9954" y="13797"/>
                    </a:cubicBezTo>
                    <a:cubicBezTo>
                      <a:pt x="9943" y="13797"/>
                      <a:pt x="9931" y="13799"/>
                      <a:pt x="9918" y="13802"/>
                    </a:cubicBezTo>
                    <a:cubicBezTo>
                      <a:pt x="8180" y="14564"/>
                      <a:pt x="6620" y="15695"/>
                      <a:pt x="5311" y="17076"/>
                    </a:cubicBezTo>
                    <a:lnTo>
                      <a:pt x="5311" y="16766"/>
                    </a:lnTo>
                    <a:cubicBezTo>
                      <a:pt x="5346" y="14933"/>
                      <a:pt x="5513" y="13087"/>
                      <a:pt x="5858" y="11278"/>
                    </a:cubicBezTo>
                    <a:cubicBezTo>
                      <a:pt x="7501" y="10028"/>
                      <a:pt x="9394" y="9087"/>
                      <a:pt x="11407" y="8611"/>
                    </a:cubicBezTo>
                    <a:close/>
                    <a:moveTo>
                      <a:pt x="9895" y="14028"/>
                    </a:moveTo>
                    <a:lnTo>
                      <a:pt x="9895" y="14028"/>
                    </a:lnTo>
                    <a:cubicBezTo>
                      <a:pt x="8954" y="15635"/>
                      <a:pt x="7740" y="17136"/>
                      <a:pt x="6692" y="18719"/>
                    </a:cubicBezTo>
                    <a:cubicBezTo>
                      <a:pt x="6156" y="18957"/>
                      <a:pt x="5727" y="19386"/>
                      <a:pt x="5418" y="19874"/>
                    </a:cubicBezTo>
                    <a:cubicBezTo>
                      <a:pt x="5418" y="19814"/>
                      <a:pt x="5406" y="19743"/>
                      <a:pt x="5406" y="19683"/>
                    </a:cubicBezTo>
                    <a:cubicBezTo>
                      <a:pt x="5346" y="18945"/>
                      <a:pt x="5311" y="18195"/>
                      <a:pt x="5299" y="17457"/>
                    </a:cubicBezTo>
                    <a:cubicBezTo>
                      <a:pt x="6620" y="16028"/>
                      <a:pt x="8156" y="14909"/>
                      <a:pt x="9895" y="14028"/>
                    </a:cubicBezTo>
                    <a:close/>
                    <a:moveTo>
                      <a:pt x="1501" y="9599"/>
                    </a:moveTo>
                    <a:cubicBezTo>
                      <a:pt x="3001" y="12135"/>
                      <a:pt x="4227" y="14695"/>
                      <a:pt x="4942" y="17588"/>
                    </a:cubicBezTo>
                    <a:lnTo>
                      <a:pt x="4942" y="17600"/>
                    </a:lnTo>
                    <a:cubicBezTo>
                      <a:pt x="4953" y="18386"/>
                      <a:pt x="4989" y="19207"/>
                      <a:pt x="5061" y="20017"/>
                    </a:cubicBezTo>
                    <a:cubicBezTo>
                      <a:pt x="4060" y="18207"/>
                      <a:pt x="2608" y="16624"/>
                      <a:pt x="774" y="15647"/>
                    </a:cubicBezTo>
                    <a:cubicBezTo>
                      <a:pt x="370" y="14028"/>
                      <a:pt x="524" y="12337"/>
                      <a:pt x="1060" y="10730"/>
                    </a:cubicBezTo>
                    <a:cubicBezTo>
                      <a:pt x="1191" y="10337"/>
                      <a:pt x="1334" y="9956"/>
                      <a:pt x="1501" y="9599"/>
                    </a:cubicBezTo>
                    <a:close/>
                    <a:moveTo>
                      <a:pt x="6323" y="19267"/>
                    </a:moveTo>
                    <a:lnTo>
                      <a:pt x="6323" y="19267"/>
                    </a:lnTo>
                    <a:cubicBezTo>
                      <a:pt x="6025" y="19731"/>
                      <a:pt x="5763" y="20207"/>
                      <a:pt x="5501" y="20684"/>
                    </a:cubicBezTo>
                    <a:cubicBezTo>
                      <a:pt x="5501" y="20565"/>
                      <a:pt x="5489" y="20434"/>
                      <a:pt x="5465" y="20291"/>
                    </a:cubicBezTo>
                    <a:cubicBezTo>
                      <a:pt x="5680" y="19874"/>
                      <a:pt x="5977" y="19553"/>
                      <a:pt x="6323" y="19267"/>
                    </a:cubicBezTo>
                    <a:close/>
                    <a:moveTo>
                      <a:pt x="798" y="15814"/>
                    </a:moveTo>
                    <a:cubicBezTo>
                      <a:pt x="2608" y="17076"/>
                      <a:pt x="4096" y="18588"/>
                      <a:pt x="5084" y="20588"/>
                    </a:cubicBezTo>
                    <a:cubicBezTo>
                      <a:pt x="5108" y="20612"/>
                      <a:pt x="5108" y="20624"/>
                      <a:pt x="5120" y="20636"/>
                    </a:cubicBezTo>
                    <a:cubicBezTo>
                      <a:pt x="5180" y="21029"/>
                      <a:pt x="5239" y="21398"/>
                      <a:pt x="5323" y="21767"/>
                    </a:cubicBezTo>
                    <a:cubicBezTo>
                      <a:pt x="3799" y="20469"/>
                      <a:pt x="2310" y="19088"/>
                      <a:pt x="1370" y="17278"/>
                    </a:cubicBezTo>
                    <a:cubicBezTo>
                      <a:pt x="1132" y="16802"/>
                      <a:pt x="941" y="16302"/>
                      <a:pt x="798" y="15814"/>
                    </a:cubicBezTo>
                    <a:close/>
                    <a:moveTo>
                      <a:pt x="10222" y="0"/>
                    </a:moveTo>
                    <a:cubicBezTo>
                      <a:pt x="10186" y="0"/>
                      <a:pt x="10134" y="23"/>
                      <a:pt x="10061" y="86"/>
                    </a:cubicBezTo>
                    <a:cubicBezTo>
                      <a:pt x="6037" y="2646"/>
                      <a:pt x="1965" y="6396"/>
                      <a:pt x="608" y="11099"/>
                    </a:cubicBezTo>
                    <a:cubicBezTo>
                      <a:pt x="0" y="13206"/>
                      <a:pt x="72" y="15409"/>
                      <a:pt x="1084" y="17386"/>
                    </a:cubicBezTo>
                    <a:cubicBezTo>
                      <a:pt x="2048" y="19302"/>
                      <a:pt x="3679" y="20862"/>
                      <a:pt x="5370" y="22124"/>
                    </a:cubicBezTo>
                    <a:cubicBezTo>
                      <a:pt x="5382" y="22136"/>
                      <a:pt x="5418" y="22136"/>
                      <a:pt x="5430" y="22148"/>
                    </a:cubicBezTo>
                    <a:cubicBezTo>
                      <a:pt x="5477" y="22303"/>
                      <a:pt x="5525" y="22470"/>
                      <a:pt x="5561" y="22612"/>
                    </a:cubicBezTo>
                    <a:cubicBezTo>
                      <a:pt x="5575" y="22651"/>
                      <a:pt x="5612" y="22668"/>
                      <a:pt x="5648" y="22668"/>
                    </a:cubicBezTo>
                    <a:cubicBezTo>
                      <a:pt x="5701" y="22668"/>
                      <a:pt x="5753" y="22633"/>
                      <a:pt x="5739" y="22577"/>
                    </a:cubicBezTo>
                    <a:cubicBezTo>
                      <a:pt x="5715" y="22148"/>
                      <a:pt x="5668" y="21731"/>
                      <a:pt x="5608" y="21327"/>
                    </a:cubicBezTo>
                    <a:cubicBezTo>
                      <a:pt x="7382" y="17540"/>
                      <a:pt x="11014" y="14552"/>
                      <a:pt x="11657" y="10254"/>
                    </a:cubicBezTo>
                    <a:cubicBezTo>
                      <a:pt x="11907" y="8563"/>
                      <a:pt x="11514" y="6944"/>
                      <a:pt x="11061" y="5348"/>
                    </a:cubicBezTo>
                    <a:cubicBezTo>
                      <a:pt x="10549" y="3610"/>
                      <a:pt x="10121" y="1991"/>
                      <a:pt x="10287" y="169"/>
                    </a:cubicBezTo>
                    <a:cubicBezTo>
                      <a:pt x="10304" y="135"/>
                      <a:pt x="10309" y="0"/>
                      <a:pt x="10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grpSp>
        <p:nvGrpSpPr>
          <p:cNvPr id="471" name="Google Shape;471;p36"/>
          <p:cNvGrpSpPr/>
          <p:nvPr/>
        </p:nvGrpSpPr>
        <p:grpSpPr>
          <a:xfrm>
            <a:off x="7454362" y="3575614"/>
            <a:ext cx="1369637" cy="1282525"/>
            <a:chOff x="7454362" y="3575614"/>
            <a:chExt cx="1369637" cy="1282525"/>
          </a:xfrm>
        </p:grpSpPr>
        <p:sp>
          <p:nvSpPr>
            <p:cNvPr id="472" name="Google Shape;472;p36"/>
            <p:cNvSpPr/>
            <p:nvPr/>
          </p:nvSpPr>
          <p:spPr>
            <a:xfrm>
              <a:off x="7454362" y="3575614"/>
              <a:ext cx="1369637" cy="1282525"/>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28575" dir="7560000" algn="bl" rotWithShape="0">
                <a:srgbClr val="000000">
                  <a:alpha val="3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7475414" y="3590076"/>
              <a:ext cx="1316432" cy="1246570"/>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6"/>
          <p:cNvGrpSpPr/>
          <p:nvPr/>
        </p:nvGrpSpPr>
        <p:grpSpPr>
          <a:xfrm rot="9102098">
            <a:off x="6426977" y="196760"/>
            <a:ext cx="685251" cy="542574"/>
            <a:chOff x="1076510" y="1986454"/>
            <a:chExt cx="526076" cy="416541"/>
          </a:xfrm>
        </p:grpSpPr>
        <p:sp>
          <p:nvSpPr>
            <p:cNvPr id="475" name="Google Shape;475;p36"/>
            <p:cNvSpPr/>
            <p:nvPr/>
          </p:nvSpPr>
          <p:spPr>
            <a:xfrm>
              <a:off x="1076510" y="1986454"/>
              <a:ext cx="526076" cy="416541"/>
            </a:xfrm>
            <a:custGeom>
              <a:avLst/>
              <a:gdLst/>
              <a:ahLst/>
              <a:cxnLst/>
              <a:rect l="l" t="t" r="r" b="b"/>
              <a:pathLst>
                <a:path w="21872" h="17318" extrusionOk="0">
                  <a:moveTo>
                    <a:pt x="5144" y="1"/>
                  </a:moveTo>
                  <a:cubicBezTo>
                    <a:pt x="2930" y="1"/>
                    <a:pt x="0" y="815"/>
                    <a:pt x="0" y="815"/>
                  </a:cubicBezTo>
                  <a:cubicBezTo>
                    <a:pt x="0" y="815"/>
                    <a:pt x="345" y="3030"/>
                    <a:pt x="2584" y="4578"/>
                  </a:cubicBezTo>
                  <a:cubicBezTo>
                    <a:pt x="4834" y="6125"/>
                    <a:pt x="5882" y="6852"/>
                    <a:pt x="7334" y="10828"/>
                  </a:cubicBezTo>
                  <a:cubicBezTo>
                    <a:pt x="8799" y="14805"/>
                    <a:pt x="10132" y="16591"/>
                    <a:pt x="14538" y="17186"/>
                  </a:cubicBezTo>
                  <a:cubicBezTo>
                    <a:pt x="15264" y="17279"/>
                    <a:pt x="15945" y="17317"/>
                    <a:pt x="16576" y="17317"/>
                  </a:cubicBezTo>
                  <a:cubicBezTo>
                    <a:pt x="19768" y="17317"/>
                    <a:pt x="21670" y="16329"/>
                    <a:pt x="21670" y="16329"/>
                  </a:cubicBezTo>
                  <a:cubicBezTo>
                    <a:pt x="21872" y="15936"/>
                    <a:pt x="21229" y="15412"/>
                    <a:pt x="20003" y="13293"/>
                  </a:cubicBezTo>
                  <a:cubicBezTo>
                    <a:pt x="18764" y="11186"/>
                    <a:pt x="17657" y="5304"/>
                    <a:pt x="14704" y="3816"/>
                  </a:cubicBezTo>
                  <a:cubicBezTo>
                    <a:pt x="11752" y="2327"/>
                    <a:pt x="11394" y="2970"/>
                    <a:pt x="9478" y="2244"/>
                  </a:cubicBezTo>
                  <a:cubicBezTo>
                    <a:pt x="7561" y="1506"/>
                    <a:pt x="8263" y="351"/>
                    <a:pt x="6025" y="53"/>
                  </a:cubicBezTo>
                  <a:cubicBezTo>
                    <a:pt x="5752" y="17"/>
                    <a:pt x="5455" y="1"/>
                    <a:pt x="5144" y="1"/>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1095801" y="2004782"/>
              <a:ext cx="493629" cy="388376"/>
            </a:xfrm>
            <a:custGeom>
              <a:avLst/>
              <a:gdLst/>
              <a:ahLst/>
              <a:cxnLst/>
              <a:rect l="l" t="t" r="r" b="b"/>
              <a:pathLst>
                <a:path w="20523" h="16147" extrusionOk="0">
                  <a:moveTo>
                    <a:pt x="3271" y="158"/>
                  </a:moveTo>
                  <a:cubicBezTo>
                    <a:pt x="3429" y="158"/>
                    <a:pt x="3588" y="163"/>
                    <a:pt x="3746" y="172"/>
                  </a:cubicBezTo>
                  <a:cubicBezTo>
                    <a:pt x="5199" y="244"/>
                    <a:pt x="6259" y="780"/>
                    <a:pt x="7354" y="1684"/>
                  </a:cubicBezTo>
                  <a:cubicBezTo>
                    <a:pt x="9080" y="3125"/>
                    <a:pt x="11569" y="2494"/>
                    <a:pt x="13200" y="4066"/>
                  </a:cubicBezTo>
                  <a:cubicBezTo>
                    <a:pt x="14783" y="5566"/>
                    <a:pt x="15641" y="7876"/>
                    <a:pt x="16605" y="9793"/>
                  </a:cubicBezTo>
                  <a:cubicBezTo>
                    <a:pt x="17558" y="11674"/>
                    <a:pt x="18593" y="13519"/>
                    <a:pt x="19927" y="15150"/>
                  </a:cubicBezTo>
                  <a:cubicBezTo>
                    <a:pt x="17724" y="14888"/>
                    <a:pt x="15938" y="13936"/>
                    <a:pt x="14307" y="12388"/>
                  </a:cubicBezTo>
                  <a:cubicBezTo>
                    <a:pt x="12759" y="10900"/>
                    <a:pt x="11569" y="9114"/>
                    <a:pt x="10319" y="7376"/>
                  </a:cubicBezTo>
                  <a:cubicBezTo>
                    <a:pt x="9140" y="5744"/>
                    <a:pt x="7902" y="4149"/>
                    <a:pt x="6282" y="2958"/>
                  </a:cubicBezTo>
                  <a:cubicBezTo>
                    <a:pt x="4639" y="1756"/>
                    <a:pt x="2722" y="1018"/>
                    <a:pt x="794" y="387"/>
                  </a:cubicBezTo>
                  <a:cubicBezTo>
                    <a:pt x="1633" y="277"/>
                    <a:pt x="2447" y="158"/>
                    <a:pt x="3271" y="158"/>
                  </a:cubicBezTo>
                  <a:close/>
                  <a:moveTo>
                    <a:pt x="448" y="399"/>
                  </a:moveTo>
                  <a:cubicBezTo>
                    <a:pt x="2699" y="1268"/>
                    <a:pt x="4961" y="2113"/>
                    <a:pt x="6771" y="3732"/>
                  </a:cubicBezTo>
                  <a:cubicBezTo>
                    <a:pt x="8414" y="5197"/>
                    <a:pt x="9628" y="7030"/>
                    <a:pt x="10902" y="8816"/>
                  </a:cubicBezTo>
                  <a:cubicBezTo>
                    <a:pt x="12057" y="10471"/>
                    <a:pt x="13283" y="12067"/>
                    <a:pt x="14855" y="13341"/>
                  </a:cubicBezTo>
                  <a:cubicBezTo>
                    <a:pt x="16105" y="14329"/>
                    <a:pt x="17701" y="15222"/>
                    <a:pt x="19355" y="15377"/>
                  </a:cubicBezTo>
                  <a:cubicBezTo>
                    <a:pt x="18206" y="15689"/>
                    <a:pt x="17024" y="15873"/>
                    <a:pt x="15851" y="15873"/>
                  </a:cubicBezTo>
                  <a:cubicBezTo>
                    <a:pt x="14787" y="15873"/>
                    <a:pt x="13731" y="15722"/>
                    <a:pt x="12712" y="15377"/>
                  </a:cubicBezTo>
                  <a:cubicBezTo>
                    <a:pt x="10319" y="14579"/>
                    <a:pt x="8557" y="12876"/>
                    <a:pt x="7604" y="10555"/>
                  </a:cubicBezTo>
                  <a:cubicBezTo>
                    <a:pt x="6878" y="8781"/>
                    <a:pt x="6461" y="6780"/>
                    <a:pt x="5163" y="5304"/>
                  </a:cubicBezTo>
                  <a:cubicBezTo>
                    <a:pt x="4449" y="4518"/>
                    <a:pt x="3496" y="4101"/>
                    <a:pt x="2651" y="3482"/>
                  </a:cubicBezTo>
                  <a:cubicBezTo>
                    <a:pt x="1568" y="2708"/>
                    <a:pt x="817" y="1637"/>
                    <a:pt x="329" y="422"/>
                  </a:cubicBezTo>
                  <a:cubicBezTo>
                    <a:pt x="377" y="422"/>
                    <a:pt x="401" y="399"/>
                    <a:pt x="448" y="399"/>
                  </a:cubicBezTo>
                  <a:close/>
                  <a:moveTo>
                    <a:pt x="3030" y="1"/>
                  </a:moveTo>
                  <a:cubicBezTo>
                    <a:pt x="1425" y="1"/>
                    <a:pt x="0" y="227"/>
                    <a:pt x="20" y="291"/>
                  </a:cubicBezTo>
                  <a:cubicBezTo>
                    <a:pt x="305" y="1375"/>
                    <a:pt x="901" y="2351"/>
                    <a:pt x="1699" y="3149"/>
                  </a:cubicBezTo>
                  <a:cubicBezTo>
                    <a:pt x="2627" y="4042"/>
                    <a:pt x="3889" y="4459"/>
                    <a:pt x="4782" y="5387"/>
                  </a:cubicBezTo>
                  <a:cubicBezTo>
                    <a:pt x="6378" y="7042"/>
                    <a:pt x="6652" y="9495"/>
                    <a:pt x="7640" y="11495"/>
                  </a:cubicBezTo>
                  <a:cubicBezTo>
                    <a:pt x="9252" y="14779"/>
                    <a:pt x="12525" y="16147"/>
                    <a:pt x="15893" y="16147"/>
                  </a:cubicBezTo>
                  <a:cubicBezTo>
                    <a:pt x="17350" y="16147"/>
                    <a:pt x="18823" y="15891"/>
                    <a:pt x="20189" y="15424"/>
                  </a:cubicBezTo>
                  <a:cubicBezTo>
                    <a:pt x="20403" y="15353"/>
                    <a:pt x="20522" y="15305"/>
                    <a:pt x="20391" y="15138"/>
                  </a:cubicBezTo>
                  <a:cubicBezTo>
                    <a:pt x="18832" y="13269"/>
                    <a:pt x="17724" y="11090"/>
                    <a:pt x="16629" y="8923"/>
                  </a:cubicBezTo>
                  <a:cubicBezTo>
                    <a:pt x="15676" y="7030"/>
                    <a:pt x="14748" y="4697"/>
                    <a:pt x="12998" y="3399"/>
                  </a:cubicBezTo>
                  <a:cubicBezTo>
                    <a:pt x="12069" y="2708"/>
                    <a:pt x="10985" y="2589"/>
                    <a:pt x="9890" y="2399"/>
                  </a:cubicBezTo>
                  <a:cubicBezTo>
                    <a:pt x="9247" y="2280"/>
                    <a:pt x="8604" y="2137"/>
                    <a:pt x="8056" y="1780"/>
                  </a:cubicBezTo>
                  <a:cubicBezTo>
                    <a:pt x="7592" y="1482"/>
                    <a:pt x="7223" y="1065"/>
                    <a:pt x="6759" y="744"/>
                  </a:cubicBezTo>
                  <a:cubicBezTo>
                    <a:pt x="5913" y="167"/>
                    <a:pt x="4405"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36"/>
          <p:cNvGrpSpPr/>
          <p:nvPr/>
        </p:nvGrpSpPr>
        <p:grpSpPr>
          <a:xfrm rot="2457887">
            <a:off x="3250451" y="28523"/>
            <a:ext cx="378847" cy="435641"/>
            <a:chOff x="2879300" y="3992900"/>
            <a:chExt cx="462600" cy="531950"/>
          </a:xfrm>
        </p:grpSpPr>
        <p:sp>
          <p:nvSpPr>
            <p:cNvPr id="478" name="Google Shape;478;p36"/>
            <p:cNvSpPr/>
            <p:nvPr/>
          </p:nvSpPr>
          <p:spPr>
            <a:xfrm>
              <a:off x="2879300" y="39929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6"/>
            <p:cNvSpPr/>
            <p:nvPr/>
          </p:nvSpPr>
          <p:spPr>
            <a:xfrm>
              <a:off x="2902225" y="40063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36"/>
          <p:cNvGrpSpPr/>
          <p:nvPr/>
        </p:nvGrpSpPr>
        <p:grpSpPr>
          <a:xfrm rot="5178829">
            <a:off x="1570993" y="94074"/>
            <a:ext cx="295047" cy="747962"/>
            <a:chOff x="2656650" y="3744650"/>
            <a:chExt cx="286975" cy="727500"/>
          </a:xfrm>
        </p:grpSpPr>
        <p:sp>
          <p:nvSpPr>
            <p:cNvPr id="481" name="Google Shape;481;p36"/>
            <p:cNvSpPr/>
            <p:nvPr/>
          </p:nvSpPr>
          <p:spPr>
            <a:xfrm>
              <a:off x="2662025" y="37446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6"/>
            <p:cNvSpPr/>
            <p:nvPr/>
          </p:nvSpPr>
          <p:spPr>
            <a:xfrm>
              <a:off x="2656650" y="37680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6"/>
          <p:cNvGrpSpPr/>
          <p:nvPr/>
        </p:nvGrpSpPr>
        <p:grpSpPr>
          <a:xfrm>
            <a:off x="267565" y="114265"/>
            <a:ext cx="782918" cy="751518"/>
            <a:chOff x="4234450" y="3019150"/>
            <a:chExt cx="651400" cy="625275"/>
          </a:xfrm>
        </p:grpSpPr>
        <p:sp>
          <p:nvSpPr>
            <p:cNvPr id="484" name="Google Shape;484;p36"/>
            <p:cNvSpPr/>
            <p:nvPr/>
          </p:nvSpPr>
          <p:spPr>
            <a:xfrm>
              <a:off x="4234450" y="3019150"/>
              <a:ext cx="651400" cy="625275"/>
            </a:xfrm>
            <a:custGeom>
              <a:avLst/>
              <a:gdLst/>
              <a:ahLst/>
              <a:cxnLst/>
              <a:rect l="l" t="t" r="r" b="b"/>
              <a:pathLst>
                <a:path w="26056" h="25011" extrusionOk="0">
                  <a:moveTo>
                    <a:pt x="10699" y="0"/>
                  </a:moveTo>
                  <a:cubicBezTo>
                    <a:pt x="10564" y="0"/>
                    <a:pt x="10427" y="24"/>
                    <a:pt x="10287" y="76"/>
                  </a:cubicBezTo>
                  <a:cubicBezTo>
                    <a:pt x="8097" y="898"/>
                    <a:pt x="8906" y="7422"/>
                    <a:pt x="8906" y="7422"/>
                  </a:cubicBezTo>
                  <a:cubicBezTo>
                    <a:pt x="8906" y="7422"/>
                    <a:pt x="6762" y="5707"/>
                    <a:pt x="4773" y="5707"/>
                  </a:cubicBezTo>
                  <a:cubicBezTo>
                    <a:pt x="4049" y="5707"/>
                    <a:pt x="3346" y="5934"/>
                    <a:pt x="2774" y="6553"/>
                  </a:cubicBezTo>
                  <a:cubicBezTo>
                    <a:pt x="631" y="8875"/>
                    <a:pt x="6513" y="12792"/>
                    <a:pt x="6513" y="12792"/>
                  </a:cubicBezTo>
                  <a:cubicBezTo>
                    <a:pt x="6513" y="12792"/>
                    <a:pt x="0" y="15899"/>
                    <a:pt x="1762" y="18412"/>
                  </a:cubicBezTo>
                  <a:cubicBezTo>
                    <a:pt x="2346" y="19249"/>
                    <a:pt x="3334" y="19528"/>
                    <a:pt x="4392" y="19528"/>
                  </a:cubicBezTo>
                  <a:cubicBezTo>
                    <a:pt x="6509" y="19528"/>
                    <a:pt x="8906" y="18412"/>
                    <a:pt x="8906" y="18412"/>
                  </a:cubicBezTo>
                  <a:lnTo>
                    <a:pt x="8906" y="18412"/>
                  </a:lnTo>
                  <a:cubicBezTo>
                    <a:pt x="8906" y="18412"/>
                    <a:pt x="7204" y="24853"/>
                    <a:pt x="9930" y="25008"/>
                  </a:cubicBezTo>
                  <a:cubicBezTo>
                    <a:pt x="9966" y="25009"/>
                    <a:pt x="10001" y="25010"/>
                    <a:pt x="10036" y="25010"/>
                  </a:cubicBezTo>
                  <a:cubicBezTo>
                    <a:pt x="12693" y="25010"/>
                    <a:pt x="14062" y="19721"/>
                    <a:pt x="14062" y="19721"/>
                  </a:cubicBezTo>
                  <a:cubicBezTo>
                    <a:pt x="14062" y="19721"/>
                    <a:pt x="15959" y="24813"/>
                    <a:pt x="18184" y="24813"/>
                  </a:cubicBezTo>
                  <a:cubicBezTo>
                    <a:pt x="18638" y="24813"/>
                    <a:pt x="19106" y="24601"/>
                    <a:pt x="19574" y="24091"/>
                  </a:cubicBezTo>
                  <a:cubicBezTo>
                    <a:pt x="22325" y="21091"/>
                    <a:pt x="18824" y="15816"/>
                    <a:pt x="18824" y="15816"/>
                  </a:cubicBezTo>
                  <a:lnTo>
                    <a:pt x="18824" y="15816"/>
                  </a:lnTo>
                  <a:cubicBezTo>
                    <a:pt x="18824" y="15816"/>
                    <a:pt x="19847" y="15953"/>
                    <a:pt x="21118" y="15953"/>
                  </a:cubicBezTo>
                  <a:cubicBezTo>
                    <a:pt x="23241" y="15953"/>
                    <a:pt x="26056" y="15571"/>
                    <a:pt x="25944" y="13530"/>
                  </a:cubicBezTo>
                  <a:cubicBezTo>
                    <a:pt x="25804" y="10976"/>
                    <a:pt x="24052" y="10699"/>
                    <a:pt x="23297" y="10699"/>
                  </a:cubicBezTo>
                  <a:cubicBezTo>
                    <a:pt x="23088" y="10699"/>
                    <a:pt x="22956" y="10720"/>
                    <a:pt x="22956" y="10720"/>
                  </a:cubicBezTo>
                  <a:cubicBezTo>
                    <a:pt x="22956" y="10720"/>
                    <a:pt x="25861" y="9911"/>
                    <a:pt x="25111" y="7410"/>
                  </a:cubicBezTo>
                  <a:cubicBezTo>
                    <a:pt x="24789" y="6321"/>
                    <a:pt x="23554" y="6013"/>
                    <a:pt x="22263" y="6013"/>
                  </a:cubicBezTo>
                  <a:cubicBezTo>
                    <a:pt x="20591" y="6013"/>
                    <a:pt x="18824" y="6529"/>
                    <a:pt x="18824" y="6529"/>
                  </a:cubicBezTo>
                  <a:cubicBezTo>
                    <a:pt x="18824" y="6529"/>
                    <a:pt x="21301" y="1648"/>
                    <a:pt x="18824" y="683"/>
                  </a:cubicBezTo>
                  <a:cubicBezTo>
                    <a:pt x="18625" y="605"/>
                    <a:pt x="18427" y="570"/>
                    <a:pt x="18231" y="570"/>
                  </a:cubicBezTo>
                  <a:cubicBezTo>
                    <a:pt x="16003" y="570"/>
                    <a:pt x="14062" y="5208"/>
                    <a:pt x="14062" y="5208"/>
                  </a:cubicBezTo>
                  <a:cubicBezTo>
                    <a:pt x="14062" y="5208"/>
                    <a:pt x="12674" y="0"/>
                    <a:pt x="10699"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4273450" y="3056475"/>
              <a:ext cx="601875" cy="565925"/>
            </a:xfrm>
            <a:custGeom>
              <a:avLst/>
              <a:gdLst/>
              <a:ahLst/>
              <a:cxnLst/>
              <a:rect l="l" t="t" r="r" b="b"/>
              <a:pathLst>
                <a:path w="24075" h="22637" extrusionOk="0">
                  <a:moveTo>
                    <a:pt x="15739" y="0"/>
                  </a:moveTo>
                  <a:cubicBezTo>
                    <a:pt x="14589" y="0"/>
                    <a:pt x="13634" y="1845"/>
                    <a:pt x="13240" y="2643"/>
                  </a:cubicBezTo>
                  <a:cubicBezTo>
                    <a:pt x="12597" y="3953"/>
                    <a:pt x="12228" y="5381"/>
                    <a:pt x="11942" y="6810"/>
                  </a:cubicBezTo>
                  <a:cubicBezTo>
                    <a:pt x="11585" y="4450"/>
                    <a:pt x="10702" y="231"/>
                    <a:pt x="9144" y="231"/>
                  </a:cubicBezTo>
                  <a:cubicBezTo>
                    <a:pt x="8934" y="231"/>
                    <a:pt x="8712" y="308"/>
                    <a:pt x="8477" y="476"/>
                  </a:cubicBezTo>
                  <a:cubicBezTo>
                    <a:pt x="7358" y="1274"/>
                    <a:pt x="7608" y="3441"/>
                    <a:pt x="7775" y="4596"/>
                  </a:cubicBezTo>
                  <a:cubicBezTo>
                    <a:pt x="7965" y="5965"/>
                    <a:pt x="8430" y="7286"/>
                    <a:pt x="9132" y="8465"/>
                  </a:cubicBezTo>
                  <a:cubicBezTo>
                    <a:pt x="8370" y="7703"/>
                    <a:pt x="7489" y="7096"/>
                    <a:pt x="6477" y="6679"/>
                  </a:cubicBezTo>
                  <a:cubicBezTo>
                    <a:pt x="5757" y="6368"/>
                    <a:pt x="4669" y="5990"/>
                    <a:pt x="3694" y="5990"/>
                  </a:cubicBezTo>
                  <a:cubicBezTo>
                    <a:pt x="3139" y="5990"/>
                    <a:pt x="2620" y="6113"/>
                    <a:pt x="2227" y="6441"/>
                  </a:cubicBezTo>
                  <a:cubicBezTo>
                    <a:pt x="0" y="8275"/>
                    <a:pt x="5632" y="10918"/>
                    <a:pt x="7787" y="11751"/>
                  </a:cubicBezTo>
                  <a:cubicBezTo>
                    <a:pt x="6310" y="12263"/>
                    <a:pt x="4846" y="12823"/>
                    <a:pt x="3596" y="13763"/>
                  </a:cubicBezTo>
                  <a:cubicBezTo>
                    <a:pt x="2774" y="14371"/>
                    <a:pt x="869" y="16061"/>
                    <a:pt x="1667" y="17252"/>
                  </a:cubicBezTo>
                  <a:cubicBezTo>
                    <a:pt x="1923" y="17634"/>
                    <a:pt x="2325" y="17775"/>
                    <a:pt x="2783" y="17775"/>
                  </a:cubicBezTo>
                  <a:cubicBezTo>
                    <a:pt x="3752" y="17775"/>
                    <a:pt x="4970" y="17146"/>
                    <a:pt x="5584" y="16847"/>
                  </a:cubicBezTo>
                  <a:cubicBezTo>
                    <a:pt x="6953" y="16180"/>
                    <a:pt x="8180" y="15252"/>
                    <a:pt x="9275" y="14192"/>
                  </a:cubicBezTo>
                  <a:lnTo>
                    <a:pt x="9275" y="14192"/>
                  </a:lnTo>
                  <a:cubicBezTo>
                    <a:pt x="8668" y="15549"/>
                    <a:pt x="8275" y="16978"/>
                    <a:pt x="8132" y="18466"/>
                  </a:cubicBezTo>
                  <a:cubicBezTo>
                    <a:pt x="8037" y="19407"/>
                    <a:pt x="8025" y="20371"/>
                    <a:pt x="8156" y="21312"/>
                  </a:cubicBezTo>
                  <a:cubicBezTo>
                    <a:pt x="8239" y="21812"/>
                    <a:pt x="8442" y="22514"/>
                    <a:pt x="9037" y="22622"/>
                  </a:cubicBezTo>
                  <a:cubicBezTo>
                    <a:pt x="9090" y="22631"/>
                    <a:pt x="9141" y="22636"/>
                    <a:pt x="9192" y="22636"/>
                  </a:cubicBezTo>
                  <a:cubicBezTo>
                    <a:pt x="9752" y="22636"/>
                    <a:pt x="10148" y="22061"/>
                    <a:pt x="10454" y="21657"/>
                  </a:cubicBezTo>
                  <a:cubicBezTo>
                    <a:pt x="10942" y="20967"/>
                    <a:pt x="11299" y="20193"/>
                    <a:pt x="11537" y="19395"/>
                  </a:cubicBezTo>
                  <a:cubicBezTo>
                    <a:pt x="11930" y="18062"/>
                    <a:pt x="12025" y="16680"/>
                    <a:pt x="12049" y="15311"/>
                  </a:cubicBezTo>
                  <a:cubicBezTo>
                    <a:pt x="12466" y="16609"/>
                    <a:pt x="12978" y="17883"/>
                    <a:pt x="13752" y="19014"/>
                  </a:cubicBezTo>
                  <a:cubicBezTo>
                    <a:pt x="14500" y="20108"/>
                    <a:pt x="15773" y="21615"/>
                    <a:pt x="17235" y="21615"/>
                  </a:cubicBezTo>
                  <a:cubicBezTo>
                    <a:pt x="17284" y="21615"/>
                    <a:pt x="17334" y="21613"/>
                    <a:pt x="17383" y="21610"/>
                  </a:cubicBezTo>
                  <a:cubicBezTo>
                    <a:pt x="19074" y="21491"/>
                    <a:pt x="18836" y="19288"/>
                    <a:pt x="18371" y="18181"/>
                  </a:cubicBezTo>
                  <a:cubicBezTo>
                    <a:pt x="17645" y="16454"/>
                    <a:pt x="16252" y="14895"/>
                    <a:pt x="14871" y="13597"/>
                  </a:cubicBezTo>
                  <a:lnTo>
                    <a:pt x="14871" y="13597"/>
                  </a:lnTo>
                  <a:cubicBezTo>
                    <a:pt x="15739" y="13696"/>
                    <a:pt x="16605" y="13747"/>
                    <a:pt x="17471" y="13747"/>
                  </a:cubicBezTo>
                  <a:cubicBezTo>
                    <a:pt x="18361" y="13747"/>
                    <a:pt x="19252" y="13694"/>
                    <a:pt x="20145" y="13585"/>
                  </a:cubicBezTo>
                  <a:cubicBezTo>
                    <a:pt x="21277" y="13454"/>
                    <a:pt x="22967" y="13275"/>
                    <a:pt x="23455" y="12025"/>
                  </a:cubicBezTo>
                  <a:cubicBezTo>
                    <a:pt x="24074" y="10418"/>
                    <a:pt x="21622" y="10251"/>
                    <a:pt x="20645" y="10120"/>
                  </a:cubicBezTo>
                  <a:cubicBezTo>
                    <a:pt x="19762" y="10000"/>
                    <a:pt x="18879" y="9936"/>
                    <a:pt x="17992" y="9936"/>
                  </a:cubicBezTo>
                  <a:cubicBezTo>
                    <a:pt x="17647" y="9936"/>
                    <a:pt x="17301" y="9945"/>
                    <a:pt x="16955" y="9965"/>
                  </a:cubicBezTo>
                  <a:cubicBezTo>
                    <a:pt x="18205" y="9572"/>
                    <a:pt x="19479" y="9156"/>
                    <a:pt x="20645" y="8608"/>
                  </a:cubicBezTo>
                  <a:cubicBezTo>
                    <a:pt x="21550" y="8203"/>
                    <a:pt x="23134" y="7108"/>
                    <a:pt x="22539" y="5881"/>
                  </a:cubicBezTo>
                  <a:cubicBezTo>
                    <a:pt x="22289" y="5358"/>
                    <a:pt x="21574" y="5298"/>
                    <a:pt x="21062" y="5250"/>
                  </a:cubicBezTo>
                  <a:cubicBezTo>
                    <a:pt x="20877" y="5232"/>
                    <a:pt x="20691" y="5222"/>
                    <a:pt x="20504" y="5222"/>
                  </a:cubicBezTo>
                  <a:cubicBezTo>
                    <a:pt x="19753" y="5222"/>
                    <a:pt x="18991" y="5369"/>
                    <a:pt x="18276" y="5608"/>
                  </a:cubicBezTo>
                  <a:cubicBezTo>
                    <a:pt x="17002" y="6048"/>
                    <a:pt x="15871" y="6798"/>
                    <a:pt x="14800" y="7632"/>
                  </a:cubicBezTo>
                  <a:cubicBezTo>
                    <a:pt x="15621" y="6429"/>
                    <a:pt x="16359" y="5179"/>
                    <a:pt x="16776" y="3774"/>
                  </a:cubicBezTo>
                  <a:cubicBezTo>
                    <a:pt x="17074" y="2750"/>
                    <a:pt x="17502" y="619"/>
                    <a:pt x="16157" y="83"/>
                  </a:cubicBezTo>
                  <a:cubicBezTo>
                    <a:pt x="16015" y="26"/>
                    <a:pt x="15876" y="0"/>
                    <a:pt x="15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4429275" y="3183250"/>
              <a:ext cx="313000" cy="311725"/>
            </a:xfrm>
            <a:custGeom>
              <a:avLst/>
              <a:gdLst/>
              <a:ahLst/>
              <a:cxnLst/>
              <a:rect l="l" t="t" r="r" b="b"/>
              <a:pathLst>
                <a:path w="12520" h="12469" extrusionOk="0">
                  <a:moveTo>
                    <a:pt x="7716" y="0"/>
                  </a:moveTo>
                  <a:cubicBezTo>
                    <a:pt x="7689" y="0"/>
                    <a:pt x="7662" y="15"/>
                    <a:pt x="7650" y="48"/>
                  </a:cubicBezTo>
                  <a:cubicBezTo>
                    <a:pt x="6995" y="1370"/>
                    <a:pt x="6304" y="2918"/>
                    <a:pt x="6054" y="4442"/>
                  </a:cubicBezTo>
                  <a:cubicBezTo>
                    <a:pt x="5877" y="4387"/>
                    <a:pt x="5693" y="4360"/>
                    <a:pt x="5503" y="4360"/>
                  </a:cubicBezTo>
                  <a:cubicBezTo>
                    <a:pt x="5360" y="4360"/>
                    <a:pt x="5214" y="4376"/>
                    <a:pt x="5066" y="4406"/>
                  </a:cubicBezTo>
                  <a:cubicBezTo>
                    <a:pt x="4935" y="4442"/>
                    <a:pt x="4816" y="4501"/>
                    <a:pt x="4697" y="4561"/>
                  </a:cubicBezTo>
                  <a:cubicBezTo>
                    <a:pt x="4137" y="3275"/>
                    <a:pt x="3792" y="1918"/>
                    <a:pt x="3673" y="525"/>
                  </a:cubicBezTo>
                  <a:cubicBezTo>
                    <a:pt x="3673" y="495"/>
                    <a:pt x="3649" y="480"/>
                    <a:pt x="3625" y="480"/>
                  </a:cubicBezTo>
                  <a:cubicBezTo>
                    <a:pt x="3602" y="480"/>
                    <a:pt x="3578" y="495"/>
                    <a:pt x="3578" y="525"/>
                  </a:cubicBezTo>
                  <a:cubicBezTo>
                    <a:pt x="3602" y="1977"/>
                    <a:pt x="3899" y="3394"/>
                    <a:pt x="4435" y="4716"/>
                  </a:cubicBezTo>
                  <a:cubicBezTo>
                    <a:pt x="3971" y="5073"/>
                    <a:pt x="3685" y="5644"/>
                    <a:pt x="3637" y="6228"/>
                  </a:cubicBezTo>
                  <a:cubicBezTo>
                    <a:pt x="2375" y="5871"/>
                    <a:pt x="1256" y="5287"/>
                    <a:pt x="125" y="4561"/>
                  </a:cubicBezTo>
                  <a:cubicBezTo>
                    <a:pt x="120" y="4553"/>
                    <a:pt x="114" y="4550"/>
                    <a:pt x="107" y="4550"/>
                  </a:cubicBezTo>
                  <a:cubicBezTo>
                    <a:pt x="84" y="4550"/>
                    <a:pt x="61" y="4593"/>
                    <a:pt x="89" y="4620"/>
                  </a:cubicBezTo>
                  <a:cubicBezTo>
                    <a:pt x="1054" y="5573"/>
                    <a:pt x="2351" y="6228"/>
                    <a:pt x="3661" y="6597"/>
                  </a:cubicBezTo>
                  <a:cubicBezTo>
                    <a:pt x="3685" y="6764"/>
                    <a:pt x="3733" y="6918"/>
                    <a:pt x="3792" y="7073"/>
                  </a:cubicBezTo>
                  <a:cubicBezTo>
                    <a:pt x="2649" y="7966"/>
                    <a:pt x="1411" y="8692"/>
                    <a:pt x="65" y="9323"/>
                  </a:cubicBezTo>
                  <a:cubicBezTo>
                    <a:pt x="0" y="9345"/>
                    <a:pt x="44" y="9446"/>
                    <a:pt x="106" y="9446"/>
                  </a:cubicBezTo>
                  <a:cubicBezTo>
                    <a:pt x="112" y="9446"/>
                    <a:pt x="119" y="9445"/>
                    <a:pt x="125" y="9443"/>
                  </a:cubicBezTo>
                  <a:cubicBezTo>
                    <a:pt x="1494" y="8966"/>
                    <a:pt x="2792" y="8216"/>
                    <a:pt x="3935" y="7323"/>
                  </a:cubicBezTo>
                  <a:cubicBezTo>
                    <a:pt x="3959" y="7335"/>
                    <a:pt x="3959" y="7359"/>
                    <a:pt x="3971" y="7383"/>
                  </a:cubicBezTo>
                  <a:cubicBezTo>
                    <a:pt x="4030" y="7478"/>
                    <a:pt x="4090" y="7549"/>
                    <a:pt x="4161" y="7621"/>
                  </a:cubicBezTo>
                  <a:cubicBezTo>
                    <a:pt x="4256" y="7752"/>
                    <a:pt x="4340" y="7871"/>
                    <a:pt x="4459" y="7978"/>
                  </a:cubicBezTo>
                  <a:cubicBezTo>
                    <a:pt x="4447" y="9312"/>
                    <a:pt x="4233" y="10645"/>
                    <a:pt x="3840" y="11919"/>
                  </a:cubicBezTo>
                  <a:cubicBezTo>
                    <a:pt x="3818" y="11963"/>
                    <a:pt x="3855" y="11994"/>
                    <a:pt x="3895" y="11994"/>
                  </a:cubicBezTo>
                  <a:cubicBezTo>
                    <a:pt x="3919" y="11994"/>
                    <a:pt x="3945" y="11982"/>
                    <a:pt x="3959" y="11955"/>
                  </a:cubicBezTo>
                  <a:cubicBezTo>
                    <a:pt x="4435" y="10728"/>
                    <a:pt x="4685" y="9478"/>
                    <a:pt x="4745" y="8204"/>
                  </a:cubicBezTo>
                  <a:cubicBezTo>
                    <a:pt x="5025" y="8381"/>
                    <a:pt x="5328" y="8465"/>
                    <a:pt x="5623" y="8465"/>
                  </a:cubicBezTo>
                  <a:cubicBezTo>
                    <a:pt x="5765" y="8465"/>
                    <a:pt x="5906" y="8446"/>
                    <a:pt x="6042" y="8407"/>
                  </a:cubicBezTo>
                  <a:cubicBezTo>
                    <a:pt x="6411" y="8835"/>
                    <a:pt x="6852" y="9228"/>
                    <a:pt x="7233" y="9669"/>
                  </a:cubicBezTo>
                  <a:cubicBezTo>
                    <a:pt x="7888" y="10478"/>
                    <a:pt x="8364" y="11419"/>
                    <a:pt x="8674" y="12407"/>
                  </a:cubicBezTo>
                  <a:cubicBezTo>
                    <a:pt x="8683" y="12450"/>
                    <a:pt x="8714" y="12468"/>
                    <a:pt x="8747" y="12468"/>
                  </a:cubicBezTo>
                  <a:cubicBezTo>
                    <a:pt x="8795" y="12468"/>
                    <a:pt x="8847" y="12428"/>
                    <a:pt x="8840" y="12371"/>
                  </a:cubicBezTo>
                  <a:cubicBezTo>
                    <a:pt x="8626" y="11478"/>
                    <a:pt x="8281" y="10645"/>
                    <a:pt x="7769" y="9883"/>
                  </a:cubicBezTo>
                  <a:cubicBezTo>
                    <a:pt x="7364" y="9300"/>
                    <a:pt x="6816" y="8823"/>
                    <a:pt x="6364" y="8300"/>
                  </a:cubicBezTo>
                  <a:cubicBezTo>
                    <a:pt x="6876" y="8049"/>
                    <a:pt x="7304" y="7573"/>
                    <a:pt x="7483" y="6990"/>
                  </a:cubicBezTo>
                  <a:cubicBezTo>
                    <a:pt x="8138" y="7037"/>
                    <a:pt x="8805" y="6990"/>
                    <a:pt x="9448" y="7049"/>
                  </a:cubicBezTo>
                  <a:cubicBezTo>
                    <a:pt x="10448" y="7145"/>
                    <a:pt x="11424" y="7323"/>
                    <a:pt x="12436" y="7407"/>
                  </a:cubicBezTo>
                  <a:cubicBezTo>
                    <a:pt x="12440" y="7407"/>
                    <a:pt x="12445" y="7407"/>
                    <a:pt x="12448" y="7407"/>
                  </a:cubicBezTo>
                  <a:cubicBezTo>
                    <a:pt x="12519" y="7407"/>
                    <a:pt x="12517" y="7311"/>
                    <a:pt x="12472" y="7299"/>
                  </a:cubicBezTo>
                  <a:cubicBezTo>
                    <a:pt x="11543" y="6966"/>
                    <a:pt x="10579" y="6799"/>
                    <a:pt x="9614" y="6704"/>
                  </a:cubicBezTo>
                  <a:cubicBezTo>
                    <a:pt x="9019" y="6626"/>
                    <a:pt x="8351" y="6536"/>
                    <a:pt x="7707" y="6536"/>
                  </a:cubicBezTo>
                  <a:cubicBezTo>
                    <a:pt x="7668" y="6536"/>
                    <a:pt x="7629" y="6537"/>
                    <a:pt x="7590" y="6537"/>
                  </a:cubicBezTo>
                  <a:cubicBezTo>
                    <a:pt x="7602" y="6240"/>
                    <a:pt x="7543" y="5942"/>
                    <a:pt x="7435" y="5656"/>
                  </a:cubicBezTo>
                  <a:cubicBezTo>
                    <a:pt x="8745" y="4799"/>
                    <a:pt x="10043" y="3966"/>
                    <a:pt x="11436" y="3227"/>
                  </a:cubicBezTo>
                  <a:cubicBezTo>
                    <a:pt x="11523" y="3195"/>
                    <a:pt x="11481" y="3044"/>
                    <a:pt x="11392" y="3044"/>
                  </a:cubicBezTo>
                  <a:cubicBezTo>
                    <a:pt x="11383" y="3044"/>
                    <a:pt x="11374" y="3046"/>
                    <a:pt x="11364" y="3049"/>
                  </a:cubicBezTo>
                  <a:cubicBezTo>
                    <a:pt x="9936" y="3644"/>
                    <a:pt x="8507" y="4394"/>
                    <a:pt x="7245" y="5311"/>
                  </a:cubicBezTo>
                  <a:cubicBezTo>
                    <a:pt x="7054" y="5013"/>
                    <a:pt x="6769" y="4763"/>
                    <a:pt x="6459" y="4597"/>
                  </a:cubicBezTo>
                  <a:cubicBezTo>
                    <a:pt x="6602" y="3978"/>
                    <a:pt x="6721" y="3335"/>
                    <a:pt x="6900" y="2715"/>
                  </a:cubicBezTo>
                  <a:cubicBezTo>
                    <a:pt x="7150" y="1834"/>
                    <a:pt x="7471" y="965"/>
                    <a:pt x="7793" y="108"/>
                  </a:cubicBezTo>
                  <a:cubicBezTo>
                    <a:pt x="7816" y="47"/>
                    <a:pt x="7765" y="0"/>
                    <a:pt x="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36"/>
          <p:cNvGrpSpPr/>
          <p:nvPr/>
        </p:nvGrpSpPr>
        <p:grpSpPr>
          <a:xfrm>
            <a:off x="167312" y="1179645"/>
            <a:ext cx="656792" cy="587405"/>
            <a:chOff x="3769525" y="2243300"/>
            <a:chExt cx="766475" cy="685500"/>
          </a:xfrm>
        </p:grpSpPr>
        <p:sp>
          <p:nvSpPr>
            <p:cNvPr id="488" name="Google Shape;488;p36"/>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36"/>
          <p:cNvGrpSpPr/>
          <p:nvPr/>
        </p:nvGrpSpPr>
        <p:grpSpPr>
          <a:xfrm rot="-3408754">
            <a:off x="8086274" y="2231114"/>
            <a:ext cx="685251" cy="542574"/>
            <a:chOff x="1076510" y="1986454"/>
            <a:chExt cx="526076" cy="416541"/>
          </a:xfrm>
        </p:grpSpPr>
        <p:sp>
          <p:nvSpPr>
            <p:cNvPr id="492" name="Google Shape;492;p36"/>
            <p:cNvSpPr/>
            <p:nvPr/>
          </p:nvSpPr>
          <p:spPr>
            <a:xfrm>
              <a:off x="1076510" y="1986454"/>
              <a:ext cx="526076" cy="416541"/>
            </a:xfrm>
            <a:custGeom>
              <a:avLst/>
              <a:gdLst/>
              <a:ahLst/>
              <a:cxnLst/>
              <a:rect l="l" t="t" r="r" b="b"/>
              <a:pathLst>
                <a:path w="21872" h="17318" extrusionOk="0">
                  <a:moveTo>
                    <a:pt x="5144" y="1"/>
                  </a:moveTo>
                  <a:cubicBezTo>
                    <a:pt x="2930" y="1"/>
                    <a:pt x="0" y="815"/>
                    <a:pt x="0" y="815"/>
                  </a:cubicBezTo>
                  <a:cubicBezTo>
                    <a:pt x="0" y="815"/>
                    <a:pt x="345" y="3030"/>
                    <a:pt x="2584" y="4578"/>
                  </a:cubicBezTo>
                  <a:cubicBezTo>
                    <a:pt x="4834" y="6125"/>
                    <a:pt x="5882" y="6852"/>
                    <a:pt x="7334" y="10828"/>
                  </a:cubicBezTo>
                  <a:cubicBezTo>
                    <a:pt x="8799" y="14805"/>
                    <a:pt x="10132" y="16591"/>
                    <a:pt x="14538" y="17186"/>
                  </a:cubicBezTo>
                  <a:cubicBezTo>
                    <a:pt x="15264" y="17279"/>
                    <a:pt x="15945" y="17317"/>
                    <a:pt x="16576" y="17317"/>
                  </a:cubicBezTo>
                  <a:cubicBezTo>
                    <a:pt x="19768" y="17317"/>
                    <a:pt x="21670" y="16329"/>
                    <a:pt x="21670" y="16329"/>
                  </a:cubicBezTo>
                  <a:cubicBezTo>
                    <a:pt x="21872" y="15936"/>
                    <a:pt x="21229" y="15412"/>
                    <a:pt x="20003" y="13293"/>
                  </a:cubicBezTo>
                  <a:cubicBezTo>
                    <a:pt x="18764" y="11186"/>
                    <a:pt x="17657" y="5304"/>
                    <a:pt x="14704" y="3816"/>
                  </a:cubicBezTo>
                  <a:cubicBezTo>
                    <a:pt x="11752" y="2327"/>
                    <a:pt x="11394" y="2970"/>
                    <a:pt x="9478" y="2244"/>
                  </a:cubicBezTo>
                  <a:cubicBezTo>
                    <a:pt x="7561" y="1506"/>
                    <a:pt x="8263" y="351"/>
                    <a:pt x="6025" y="53"/>
                  </a:cubicBezTo>
                  <a:cubicBezTo>
                    <a:pt x="5752" y="17"/>
                    <a:pt x="5455" y="1"/>
                    <a:pt x="5144" y="1"/>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1095801" y="2004782"/>
              <a:ext cx="493629" cy="388376"/>
            </a:xfrm>
            <a:custGeom>
              <a:avLst/>
              <a:gdLst/>
              <a:ahLst/>
              <a:cxnLst/>
              <a:rect l="l" t="t" r="r" b="b"/>
              <a:pathLst>
                <a:path w="20523" h="16147" extrusionOk="0">
                  <a:moveTo>
                    <a:pt x="3271" y="158"/>
                  </a:moveTo>
                  <a:cubicBezTo>
                    <a:pt x="3429" y="158"/>
                    <a:pt x="3588" y="163"/>
                    <a:pt x="3746" y="172"/>
                  </a:cubicBezTo>
                  <a:cubicBezTo>
                    <a:pt x="5199" y="244"/>
                    <a:pt x="6259" y="780"/>
                    <a:pt x="7354" y="1684"/>
                  </a:cubicBezTo>
                  <a:cubicBezTo>
                    <a:pt x="9080" y="3125"/>
                    <a:pt x="11569" y="2494"/>
                    <a:pt x="13200" y="4066"/>
                  </a:cubicBezTo>
                  <a:cubicBezTo>
                    <a:pt x="14783" y="5566"/>
                    <a:pt x="15641" y="7876"/>
                    <a:pt x="16605" y="9793"/>
                  </a:cubicBezTo>
                  <a:cubicBezTo>
                    <a:pt x="17558" y="11674"/>
                    <a:pt x="18593" y="13519"/>
                    <a:pt x="19927" y="15150"/>
                  </a:cubicBezTo>
                  <a:cubicBezTo>
                    <a:pt x="17724" y="14888"/>
                    <a:pt x="15938" y="13936"/>
                    <a:pt x="14307" y="12388"/>
                  </a:cubicBezTo>
                  <a:cubicBezTo>
                    <a:pt x="12759" y="10900"/>
                    <a:pt x="11569" y="9114"/>
                    <a:pt x="10319" y="7376"/>
                  </a:cubicBezTo>
                  <a:cubicBezTo>
                    <a:pt x="9140" y="5744"/>
                    <a:pt x="7902" y="4149"/>
                    <a:pt x="6282" y="2958"/>
                  </a:cubicBezTo>
                  <a:cubicBezTo>
                    <a:pt x="4639" y="1756"/>
                    <a:pt x="2722" y="1018"/>
                    <a:pt x="794" y="387"/>
                  </a:cubicBezTo>
                  <a:cubicBezTo>
                    <a:pt x="1633" y="277"/>
                    <a:pt x="2447" y="158"/>
                    <a:pt x="3271" y="158"/>
                  </a:cubicBezTo>
                  <a:close/>
                  <a:moveTo>
                    <a:pt x="448" y="399"/>
                  </a:moveTo>
                  <a:cubicBezTo>
                    <a:pt x="2699" y="1268"/>
                    <a:pt x="4961" y="2113"/>
                    <a:pt x="6771" y="3732"/>
                  </a:cubicBezTo>
                  <a:cubicBezTo>
                    <a:pt x="8414" y="5197"/>
                    <a:pt x="9628" y="7030"/>
                    <a:pt x="10902" y="8816"/>
                  </a:cubicBezTo>
                  <a:cubicBezTo>
                    <a:pt x="12057" y="10471"/>
                    <a:pt x="13283" y="12067"/>
                    <a:pt x="14855" y="13341"/>
                  </a:cubicBezTo>
                  <a:cubicBezTo>
                    <a:pt x="16105" y="14329"/>
                    <a:pt x="17701" y="15222"/>
                    <a:pt x="19355" y="15377"/>
                  </a:cubicBezTo>
                  <a:cubicBezTo>
                    <a:pt x="18206" y="15689"/>
                    <a:pt x="17024" y="15873"/>
                    <a:pt x="15851" y="15873"/>
                  </a:cubicBezTo>
                  <a:cubicBezTo>
                    <a:pt x="14787" y="15873"/>
                    <a:pt x="13731" y="15722"/>
                    <a:pt x="12712" y="15377"/>
                  </a:cubicBezTo>
                  <a:cubicBezTo>
                    <a:pt x="10319" y="14579"/>
                    <a:pt x="8557" y="12876"/>
                    <a:pt x="7604" y="10555"/>
                  </a:cubicBezTo>
                  <a:cubicBezTo>
                    <a:pt x="6878" y="8781"/>
                    <a:pt x="6461" y="6780"/>
                    <a:pt x="5163" y="5304"/>
                  </a:cubicBezTo>
                  <a:cubicBezTo>
                    <a:pt x="4449" y="4518"/>
                    <a:pt x="3496" y="4101"/>
                    <a:pt x="2651" y="3482"/>
                  </a:cubicBezTo>
                  <a:cubicBezTo>
                    <a:pt x="1568" y="2708"/>
                    <a:pt x="817" y="1637"/>
                    <a:pt x="329" y="422"/>
                  </a:cubicBezTo>
                  <a:cubicBezTo>
                    <a:pt x="377" y="422"/>
                    <a:pt x="401" y="399"/>
                    <a:pt x="448" y="399"/>
                  </a:cubicBezTo>
                  <a:close/>
                  <a:moveTo>
                    <a:pt x="3030" y="1"/>
                  </a:moveTo>
                  <a:cubicBezTo>
                    <a:pt x="1425" y="1"/>
                    <a:pt x="0" y="227"/>
                    <a:pt x="20" y="291"/>
                  </a:cubicBezTo>
                  <a:cubicBezTo>
                    <a:pt x="305" y="1375"/>
                    <a:pt x="901" y="2351"/>
                    <a:pt x="1699" y="3149"/>
                  </a:cubicBezTo>
                  <a:cubicBezTo>
                    <a:pt x="2627" y="4042"/>
                    <a:pt x="3889" y="4459"/>
                    <a:pt x="4782" y="5387"/>
                  </a:cubicBezTo>
                  <a:cubicBezTo>
                    <a:pt x="6378" y="7042"/>
                    <a:pt x="6652" y="9495"/>
                    <a:pt x="7640" y="11495"/>
                  </a:cubicBezTo>
                  <a:cubicBezTo>
                    <a:pt x="9252" y="14779"/>
                    <a:pt x="12525" y="16147"/>
                    <a:pt x="15893" y="16147"/>
                  </a:cubicBezTo>
                  <a:cubicBezTo>
                    <a:pt x="17350" y="16147"/>
                    <a:pt x="18823" y="15891"/>
                    <a:pt x="20189" y="15424"/>
                  </a:cubicBezTo>
                  <a:cubicBezTo>
                    <a:pt x="20403" y="15353"/>
                    <a:pt x="20522" y="15305"/>
                    <a:pt x="20391" y="15138"/>
                  </a:cubicBezTo>
                  <a:cubicBezTo>
                    <a:pt x="18832" y="13269"/>
                    <a:pt x="17724" y="11090"/>
                    <a:pt x="16629" y="8923"/>
                  </a:cubicBezTo>
                  <a:cubicBezTo>
                    <a:pt x="15676" y="7030"/>
                    <a:pt x="14748" y="4697"/>
                    <a:pt x="12998" y="3399"/>
                  </a:cubicBezTo>
                  <a:cubicBezTo>
                    <a:pt x="12069" y="2708"/>
                    <a:pt x="10985" y="2589"/>
                    <a:pt x="9890" y="2399"/>
                  </a:cubicBezTo>
                  <a:cubicBezTo>
                    <a:pt x="9247" y="2280"/>
                    <a:pt x="8604" y="2137"/>
                    <a:pt x="8056" y="1780"/>
                  </a:cubicBezTo>
                  <a:cubicBezTo>
                    <a:pt x="7592" y="1482"/>
                    <a:pt x="7223" y="1065"/>
                    <a:pt x="6759" y="744"/>
                  </a:cubicBezTo>
                  <a:cubicBezTo>
                    <a:pt x="5913" y="167"/>
                    <a:pt x="4405"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36"/>
          <p:cNvGrpSpPr/>
          <p:nvPr/>
        </p:nvGrpSpPr>
        <p:grpSpPr>
          <a:xfrm>
            <a:off x="6093150" y="4145888"/>
            <a:ext cx="837625" cy="759925"/>
            <a:chOff x="3239675" y="2934425"/>
            <a:chExt cx="837625" cy="759925"/>
          </a:xfrm>
        </p:grpSpPr>
        <p:sp>
          <p:nvSpPr>
            <p:cNvPr id="495" name="Google Shape;495;p36"/>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13348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43" name="Google Shape;543;p38"/>
          <p:cNvSpPr txBox="1">
            <a:spLocks noGrp="1"/>
          </p:cNvSpPr>
          <p:nvPr>
            <p:ph type="subTitle" idx="15"/>
          </p:nvPr>
        </p:nvSpPr>
        <p:spPr>
          <a:xfrm>
            <a:off x="986957" y="1957126"/>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latin typeface="Times New Roman" panose="02020603050405020304" pitchFamily="18" charset="0"/>
                <a:cs typeface="Times New Roman" panose="02020603050405020304" pitchFamily="18" charset="0"/>
              </a:rPr>
              <a:t>Concepts</a:t>
            </a:r>
            <a:endParaRPr b="1" dirty="0">
              <a:latin typeface="Times New Roman" panose="02020603050405020304" pitchFamily="18" charset="0"/>
              <a:cs typeface="Times New Roman" panose="02020603050405020304" pitchFamily="18" charset="0"/>
            </a:endParaRPr>
          </a:p>
        </p:txBody>
      </p:sp>
      <p:sp>
        <p:nvSpPr>
          <p:cNvPr id="547" name="Google Shape;547;p38"/>
          <p:cNvSpPr txBox="1">
            <a:spLocks noGrp="1"/>
          </p:cNvSpPr>
          <p:nvPr>
            <p:ph type="title"/>
          </p:nvPr>
        </p:nvSpPr>
        <p:spPr>
          <a:xfrm>
            <a:off x="985732" y="1381276"/>
            <a:ext cx="23364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sp>
        <p:nvSpPr>
          <p:cNvPr id="551" name="Google Shape;551;p38"/>
          <p:cNvSpPr txBox="1">
            <a:spLocks noGrp="1"/>
          </p:cNvSpPr>
          <p:nvPr>
            <p:ph type="title" idx="21"/>
          </p:nvPr>
        </p:nvSpPr>
        <p:spPr>
          <a:xfrm>
            <a:off x="720000" y="3394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Times New Roman" panose="02020603050405020304" pitchFamily="18" charset="0"/>
                <a:cs typeface="Times New Roman" panose="02020603050405020304" pitchFamily="18" charset="0"/>
              </a:rPr>
              <a:t>Table of </a:t>
            </a:r>
            <a:r>
              <a:rPr lang="en" b="1" dirty="0">
                <a:solidFill>
                  <a:schemeClr val="dk1"/>
                </a:solidFill>
                <a:latin typeface="Times New Roman" panose="02020603050405020304" pitchFamily="18" charset="0"/>
                <a:cs typeface="Times New Roman" panose="02020603050405020304" pitchFamily="18" charset="0"/>
              </a:rPr>
              <a:t>contents</a:t>
            </a:r>
            <a:endParaRPr b="1" dirty="0">
              <a:solidFill>
                <a:schemeClr val="dk1"/>
              </a:solidFill>
              <a:latin typeface="Times New Roman" panose="02020603050405020304" pitchFamily="18" charset="0"/>
              <a:cs typeface="Times New Roman" panose="02020603050405020304" pitchFamily="18" charset="0"/>
            </a:endParaRPr>
          </a:p>
        </p:txBody>
      </p:sp>
      <p:grpSp>
        <p:nvGrpSpPr>
          <p:cNvPr id="558" name="Google Shape;558;p38"/>
          <p:cNvGrpSpPr/>
          <p:nvPr/>
        </p:nvGrpSpPr>
        <p:grpSpPr>
          <a:xfrm>
            <a:off x="7567540" y="196827"/>
            <a:ext cx="1341104" cy="753063"/>
            <a:chOff x="422950" y="4052225"/>
            <a:chExt cx="1096300" cy="615600"/>
          </a:xfrm>
        </p:grpSpPr>
        <p:sp>
          <p:nvSpPr>
            <p:cNvPr id="559" name="Google Shape;559;p38"/>
            <p:cNvSpPr/>
            <p:nvPr/>
          </p:nvSpPr>
          <p:spPr>
            <a:xfrm>
              <a:off x="422950" y="4052225"/>
              <a:ext cx="1096300" cy="615600"/>
            </a:xfrm>
            <a:custGeom>
              <a:avLst/>
              <a:gdLst/>
              <a:ahLst/>
              <a:cxnLst/>
              <a:rect l="l" t="t" r="r" b="b"/>
              <a:pathLst>
                <a:path w="43852" h="24624" extrusionOk="0">
                  <a:moveTo>
                    <a:pt x="4438" y="1"/>
                  </a:moveTo>
                  <a:cubicBezTo>
                    <a:pt x="3066" y="1"/>
                    <a:pt x="1980" y="548"/>
                    <a:pt x="1322" y="1568"/>
                  </a:cubicBezTo>
                  <a:cubicBezTo>
                    <a:pt x="1" y="3639"/>
                    <a:pt x="632" y="7402"/>
                    <a:pt x="2811" y="10533"/>
                  </a:cubicBezTo>
                  <a:cubicBezTo>
                    <a:pt x="5156" y="14224"/>
                    <a:pt x="8323" y="17320"/>
                    <a:pt x="12205" y="19749"/>
                  </a:cubicBezTo>
                  <a:cubicBezTo>
                    <a:pt x="15717" y="21927"/>
                    <a:pt x="19729" y="23463"/>
                    <a:pt x="23778" y="24178"/>
                  </a:cubicBezTo>
                  <a:cubicBezTo>
                    <a:pt x="25480" y="24476"/>
                    <a:pt x="27149" y="24623"/>
                    <a:pt x="28755" y="24623"/>
                  </a:cubicBezTo>
                  <a:cubicBezTo>
                    <a:pt x="32911" y="24623"/>
                    <a:pt x="36638" y="23638"/>
                    <a:pt x="39387" y="21749"/>
                  </a:cubicBezTo>
                  <a:cubicBezTo>
                    <a:pt x="42232" y="19832"/>
                    <a:pt x="43852" y="16653"/>
                    <a:pt x="43637" y="13462"/>
                  </a:cubicBezTo>
                  <a:cubicBezTo>
                    <a:pt x="43578" y="10319"/>
                    <a:pt x="42363" y="7438"/>
                    <a:pt x="40089" y="5128"/>
                  </a:cubicBezTo>
                  <a:cubicBezTo>
                    <a:pt x="37982" y="2997"/>
                    <a:pt x="35112" y="1532"/>
                    <a:pt x="32017" y="972"/>
                  </a:cubicBezTo>
                  <a:cubicBezTo>
                    <a:pt x="31421" y="877"/>
                    <a:pt x="30814" y="794"/>
                    <a:pt x="30207" y="770"/>
                  </a:cubicBezTo>
                  <a:cubicBezTo>
                    <a:pt x="29194" y="617"/>
                    <a:pt x="28227" y="553"/>
                    <a:pt x="27295" y="553"/>
                  </a:cubicBezTo>
                  <a:cubicBezTo>
                    <a:pt x="24973" y="553"/>
                    <a:pt x="22869" y="947"/>
                    <a:pt x="20813" y="1330"/>
                  </a:cubicBezTo>
                  <a:cubicBezTo>
                    <a:pt x="18727" y="1722"/>
                    <a:pt x="16726" y="2098"/>
                    <a:pt x="14547" y="2098"/>
                  </a:cubicBezTo>
                  <a:cubicBezTo>
                    <a:pt x="13554" y="2098"/>
                    <a:pt x="12523" y="2020"/>
                    <a:pt x="11431" y="1830"/>
                  </a:cubicBezTo>
                  <a:cubicBezTo>
                    <a:pt x="10193" y="1603"/>
                    <a:pt x="8978" y="1258"/>
                    <a:pt x="7704" y="770"/>
                  </a:cubicBezTo>
                  <a:cubicBezTo>
                    <a:pt x="6918" y="437"/>
                    <a:pt x="6180" y="222"/>
                    <a:pt x="5513" y="103"/>
                  </a:cubicBezTo>
                  <a:cubicBezTo>
                    <a:pt x="5139" y="35"/>
                    <a:pt x="4780" y="1"/>
                    <a:pt x="4438"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8"/>
            <p:cNvSpPr/>
            <p:nvPr/>
          </p:nvSpPr>
          <p:spPr>
            <a:xfrm>
              <a:off x="428800" y="4064175"/>
              <a:ext cx="1078250" cy="591350"/>
            </a:xfrm>
            <a:custGeom>
              <a:avLst/>
              <a:gdLst/>
              <a:ahLst/>
              <a:cxnLst/>
              <a:rect l="l" t="t" r="r" b="b"/>
              <a:pathLst>
                <a:path w="43130" h="23654" extrusionOk="0">
                  <a:moveTo>
                    <a:pt x="4197" y="0"/>
                  </a:moveTo>
                  <a:cubicBezTo>
                    <a:pt x="2" y="0"/>
                    <a:pt x="1" y="5511"/>
                    <a:pt x="2981" y="9769"/>
                  </a:cubicBezTo>
                  <a:cubicBezTo>
                    <a:pt x="8864" y="19025"/>
                    <a:pt x="19580" y="23653"/>
                    <a:pt x="28523" y="23653"/>
                  </a:cubicBezTo>
                  <a:cubicBezTo>
                    <a:pt x="32522" y="23653"/>
                    <a:pt x="36167" y="22728"/>
                    <a:pt x="38867" y="20878"/>
                  </a:cubicBezTo>
                  <a:cubicBezTo>
                    <a:pt x="41439" y="19128"/>
                    <a:pt x="43129" y="16139"/>
                    <a:pt x="42915" y="12996"/>
                  </a:cubicBezTo>
                  <a:cubicBezTo>
                    <a:pt x="42796" y="6007"/>
                    <a:pt x="36569" y="1125"/>
                    <a:pt x="29902" y="768"/>
                  </a:cubicBezTo>
                  <a:cubicBezTo>
                    <a:pt x="28908" y="616"/>
                    <a:pt x="27960" y="552"/>
                    <a:pt x="27044" y="552"/>
                  </a:cubicBezTo>
                  <a:cubicBezTo>
                    <a:pt x="22528" y="552"/>
                    <a:pt x="18806" y="2097"/>
                    <a:pt x="14318" y="2097"/>
                  </a:cubicBezTo>
                  <a:cubicBezTo>
                    <a:pt x="12195" y="2097"/>
                    <a:pt x="9900" y="1751"/>
                    <a:pt x="7268" y="733"/>
                  </a:cubicBezTo>
                  <a:cubicBezTo>
                    <a:pt x="6066" y="226"/>
                    <a:pt x="5046" y="0"/>
                    <a:pt x="4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a:off x="545000" y="4367325"/>
              <a:ext cx="14900" cy="18200"/>
            </a:xfrm>
            <a:custGeom>
              <a:avLst/>
              <a:gdLst/>
              <a:ahLst/>
              <a:cxnLst/>
              <a:rect l="l" t="t" r="r" b="b"/>
              <a:pathLst>
                <a:path w="596" h="728" extrusionOk="0">
                  <a:moveTo>
                    <a:pt x="0" y="1"/>
                  </a:moveTo>
                  <a:cubicBezTo>
                    <a:pt x="203" y="251"/>
                    <a:pt x="405" y="489"/>
                    <a:pt x="596" y="727"/>
                  </a:cubicBezTo>
                  <a:cubicBezTo>
                    <a:pt x="560" y="441"/>
                    <a:pt x="286" y="1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a:off x="457775" y="4211350"/>
              <a:ext cx="23700" cy="33350"/>
            </a:xfrm>
            <a:custGeom>
              <a:avLst/>
              <a:gdLst/>
              <a:ahLst/>
              <a:cxnLst/>
              <a:rect l="l" t="t" r="r" b="b"/>
              <a:pathLst>
                <a:path w="948" h="1334" extrusionOk="0">
                  <a:moveTo>
                    <a:pt x="1" y="1"/>
                  </a:moveTo>
                  <a:cubicBezTo>
                    <a:pt x="96" y="382"/>
                    <a:pt x="215" y="787"/>
                    <a:pt x="370" y="1192"/>
                  </a:cubicBezTo>
                  <a:cubicBezTo>
                    <a:pt x="429" y="1251"/>
                    <a:pt x="489" y="1299"/>
                    <a:pt x="560" y="1323"/>
                  </a:cubicBezTo>
                  <a:cubicBezTo>
                    <a:pt x="589" y="1330"/>
                    <a:pt x="618" y="1334"/>
                    <a:pt x="648" y="1334"/>
                  </a:cubicBezTo>
                  <a:cubicBezTo>
                    <a:pt x="801" y="1334"/>
                    <a:pt x="948" y="1233"/>
                    <a:pt x="918" y="1073"/>
                  </a:cubicBezTo>
                  <a:cubicBezTo>
                    <a:pt x="870" y="834"/>
                    <a:pt x="727" y="680"/>
                    <a:pt x="560" y="525"/>
                  </a:cubicBezTo>
                  <a:lnTo>
                    <a:pt x="84" y="37"/>
                  </a:lnTo>
                  <a:cubicBezTo>
                    <a:pt x="60" y="13"/>
                    <a:pt x="2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a:off x="481650" y="4254950"/>
              <a:ext cx="30925" cy="29075"/>
            </a:xfrm>
            <a:custGeom>
              <a:avLst/>
              <a:gdLst/>
              <a:ahLst/>
              <a:cxnLst/>
              <a:rect l="l" t="t" r="r" b="b"/>
              <a:pathLst>
                <a:path w="1237" h="1163" extrusionOk="0">
                  <a:moveTo>
                    <a:pt x="361" y="0"/>
                  </a:moveTo>
                  <a:cubicBezTo>
                    <a:pt x="184" y="0"/>
                    <a:pt x="1" y="220"/>
                    <a:pt x="141" y="388"/>
                  </a:cubicBezTo>
                  <a:cubicBezTo>
                    <a:pt x="356" y="626"/>
                    <a:pt x="546" y="900"/>
                    <a:pt x="784" y="1103"/>
                  </a:cubicBezTo>
                  <a:cubicBezTo>
                    <a:pt x="829" y="1141"/>
                    <a:pt x="895" y="1162"/>
                    <a:pt x="960" y="1162"/>
                  </a:cubicBezTo>
                  <a:cubicBezTo>
                    <a:pt x="1014" y="1162"/>
                    <a:pt x="1067" y="1147"/>
                    <a:pt x="1106" y="1114"/>
                  </a:cubicBezTo>
                  <a:cubicBezTo>
                    <a:pt x="1118" y="1103"/>
                    <a:pt x="1153" y="1079"/>
                    <a:pt x="1153" y="1067"/>
                  </a:cubicBezTo>
                  <a:cubicBezTo>
                    <a:pt x="1225" y="983"/>
                    <a:pt x="1237" y="829"/>
                    <a:pt x="1165" y="745"/>
                  </a:cubicBezTo>
                  <a:cubicBezTo>
                    <a:pt x="987" y="472"/>
                    <a:pt x="725" y="281"/>
                    <a:pt x="498" y="55"/>
                  </a:cubicBezTo>
                  <a:cubicBezTo>
                    <a:pt x="458" y="16"/>
                    <a:pt x="410" y="0"/>
                    <a:pt x="3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a:off x="512175" y="4296325"/>
              <a:ext cx="29800" cy="28600"/>
            </a:xfrm>
            <a:custGeom>
              <a:avLst/>
              <a:gdLst/>
              <a:ahLst/>
              <a:cxnLst/>
              <a:rect l="l" t="t" r="r" b="b"/>
              <a:pathLst>
                <a:path w="1192" h="1144" extrusionOk="0">
                  <a:moveTo>
                    <a:pt x="306" y="1"/>
                  </a:moveTo>
                  <a:cubicBezTo>
                    <a:pt x="139" y="1"/>
                    <a:pt x="0" y="190"/>
                    <a:pt x="111" y="364"/>
                  </a:cubicBezTo>
                  <a:cubicBezTo>
                    <a:pt x="325" y="662"/>
                    <a:pt x="539" y="1031"/>
                    <a:pt x="920" y="1138"/>
                  </a:cubicBezTo>
                  <a:cubicBezTo>
                    <a:pt x="934" y="1142"/>
                    <a:pt x="948" y="1144"/>
                    <a:pt x="962" y="1144"/>
                  </a:cubicBezTo>
                  <a:cubicBezTo>
                    <a:pt x="1080" y="1144"/>
                    <a:pt x="1192" y="1017"/>
                    <a:pt x="1170" y="900"/>
                  </a:cubicBezTo>
                  <a:cubicBezTo>
                    <a:pt x="1075" y="531"/>
                    <a:pt x="730" y="293"/>
                    <a:pt x="456" y="55"/>
                  </a:cubicBezTo>
                  <a:cubicBezTo>
                    <a:pt x="407" y="17"/>
                    <a:pt x="356" y="1"/>
                    <a:pt x="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a:off x="542825" y="4331050"/>
              <a:ext cx="35825" cy="34825"/>
            </a:xfrm>
            <a:custGeom>
              <a:avLst/>
              <a:gdLst/>
              <a:ahLst/>
              <a:cxnLst/>
              <a:rect l="l" t="t" r="r" b="b"/>
              <a:pathLst>
                <a:path w="1433" h="1393" extrusionOk="0">
                  <a:moveTo>
                    <a:pt x="286" y="1"/>
                  </a:moveTo>
                  <a:cubicBezTo>
                    <a:pt x="133" y="1"/>
                    <a:pt x="0" y="167"/>
                    <a:pt x="111" y="333"/>
                  </a:cubicBezTo>
                  <a:cubicBezTo>
                    <a:pt x="373" y="702"/>
                    <a:pt x="671" y="1368"/>
                    <a:pt x="1195" y="1392"/>
                  </a:cubicBezTo>
                  <a:cubicBezTo>
                    <a:pt x="1326" y="1392"/>
                    <a:pt x="1397" y="1238"/>
                    <a:pt x="1397" y="1130"/>
                  </a:cubicBezTo>
                  <a:cubicBezTo>
                    <a:pt x="1433" y="880"/>
                    <a:pt x="1207" y="690"/>
                    <a:pt x="1028" y="523"/>
                  </a:cubicBezTo>
                  <a:cubicBezTo>
                    <a:pt x="837" y="356"/>
                    <a:pt x="623" y="214"/>
                    <a:pt x="421" y="47"/>
                  </a:cubicBezTo>
                  <a:cubicBezTo>
                    <a:pt x="378" y="15"/>
                    <a:pt x="33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a:off x="580800" y="4372975"/>
              <a:ext cx="34675" cy="34025"/>
            </a:xfrm>
            <a:custGeom>
              <a:avLst/>
              <a:gdLst/>
              <a:ahLst/>
              <a:cxnLst/>
              <a:rect l="l" t="t" r="r" b="b"/>
              <a:pathLst>
                <a:path w="1387" h="1361" extrusionOk="0">
                  <a:moveTo>
                    <a:pt x="420" y="1"/>
                  </a:moveTo>
                  <a:cubicBezTo>
                    <a:pt x="204" y="1"/>
                    <a:pt x="0" y="221"/>
                    <a:pt x="164" y="453"/>
                  </a:cubicBezTo>
                  <a:cubicBezTo>
                    <a:pt x="354" y="739"/>
                    <a:pt x="569" y="1096"/>
                    <a:pt x="854" y="1299"/>
                  </a:cubicBezTo>
                  <a:cubicBezTo>
                    <a:pt x="910" y="1342"/>
                    <a:pt x="973" y="1361"/>
                    <a:pt x="1036" y="1361"/>
                  </a:cubicBezTo>
                  <a:cubicBezTo>
                    <a:pt x="1217" y="1361"/>
                    <a:pt x="1386" y="1201"/>
                    <a:pt x="1307" y="989"/>
                  </a:cubicBezTo>
                  <a:cubicBezTo>
                    <a:pt x="1176" y="668"/>
                    <a:pt x="878" y="382"/>
                    <a:pt x="652" y="108"/>
                  </a:cubicBezTo>
                  <a:cubicBezTo>
                    <a:pt x="586" y="33"/>
                    <a:pt x="502" y="1"/>
                    <a:pt x="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a:off x="578625" y="4403275"/>
              <a:ext cx="35750" cy="37300"/>
            </a:xfrm>
            <a:custGeom>
              <a:avLst/>
              <a:gdLst/>
              <a:ahLst/>
              <a:cxnLst/>
              <a:rect l="l" t="t" r="r" b="b"/>
              <a:pathLst>
                <a:path w="1430" h="1492" extrusionOk="0">
                  <a:moveTo>
                    <a:pt x="176" y="0"/>
                  </a:moveTo>
                  <a:cubicBezTo>
                    <a:pt x="102" y="0"/>
                    <a:pt x="29" y="36"/>
                    <a:pt x="1" y="99"/>
                  </a:cubicBezTo>
                  <a:cubicBezTo>
                    <a:pt x="441" y="587"/>
                    <a:pt x="894" y="1039"/>
                    <a:pt x="1370" y="1492"/>
                  </a:cubicBezTo>
                  <a:cubicBezTo>
                    <a:pt x="1430" y="1420"/>
                    <a:pt x="1430" y="1277"/>
                    <a:pt x="1370" y="1182"/>
                  </a:cubicBezTo>
                  <a:cubicBezTo>
                    <a:pt x="1239" y="980"/>
                    <a:pt x="965" y="896"/>
                    <a:pt x="787" y="742"/>
                  </a:cubicBezTo>
                  <a:cubicBezTo>
                    <a:pt x="596" y="587"/>
                    <a:pt x="465" y="373"/>
                    <a:pt x="370" y="134"/>
                  </a:cubicBezTo>
                  <a:cubicBezTo>
                    <a:pt x="339" y="42"/>
                    <a:pt x="257" y="0"/>
                    <a:pt x="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a:off x="620775" y="4436625"/>
              <a:ext cx="44500" cy="35100"/>
            </a:xfrm>
            <a:custGeom>
              <a:avLst/>
              <a:gdLst/>
              <a:ahLst/>
              <a:cxnLst/>
              <a:rect l="l" t="t" r="r" b="b"/>
              <a:pathLst>
                <a:path w="1780" h="1404" extrusionOk="0">
                  <a:moveTo>
                    <a:pt x="310" y="1"/>
                  </a:moveTo>
                  <a:cubicBezTo>
                    <a:pt x="129" y="1"/>
                    <a:pt x="0" y="254"/>
                    <a:pt x="172" y="396"/>
                  </a:cubicBezTo>
                  <a:cubicBezTo>
                    <a:pt x="446" y="598"/>
                    <a:pt x="660" y="836"/>
                    <a:pt x="887" y="1098"/>
                  </a:cubicBezTo>
                  <a:cubicBezTo>
                    <a:pt x="994" y="1222"/>
                    <a:pt x="1199" y="1403"/>
                    <a:pt x="1378" y="1403"/>
                  </a:cubicBezTo>
                  <a:cubicBezTo>
                    <a:pt x="1457" y="1403"/>
                    <a:pt x="1531" y="1368"/>
                    <a:pt x="1589" y="1277"/>
                  </a:cubicBezTo>
                  <a:cubicBezTo>
                    <a:pt x="1779" y="979"/>
                    <a:pt x="1458" y="705"/>
                    <a:pt x="1244" y="539"/>
                  </a:cubicBezTo>
                  <a:cubicBezTo>
                    <a:pt x="982" y="348"/>
                    <a:pt x="708" y="170"/>
                    <a:pt x="410" y="27"/>
                  </a:cubicBezTo>
                  <a:cubicBezTo>
                    <a:pt x="376" y="9"/>
                    <a:pt x="342" y="1"/>
                    <a:pt x="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a:off x="665350" y="4481400"/>
              <a:ext cx="33550" cy="30325"/>
            </a:xfrm>
            <a:custGeom>
              <a:avLst/>
              <a:gdLst/>
              <a:ahLst/>
              <a:cxnLst/>
              <a:rect l="l" t="t" r="r" b="b"/>
              <a:pathLst>
                <a:path w="1342" h="1213" extrusionOk="0">
                  <a:moveTo>
                    <a:pt x="255" y="0"/>
                  </a:moveTo>
                  <a:cubicBezTo>
                    <a:pt x="131" y="0"/>
                    <a:pt x="1" y="99"/>
                    <a:pt x="8" y="224"/>
                  </a:cubicBezTo>
                  <a:cubicBezTo>
                    <a:pt x="449" y="569"/>
                    <a:pt x="889" y="891"/>
                    <a:pt x="1342" y="1212"/>
                  </a:cubicBezTo>
                  <a:cubicBezTo>
                    <a:pt x="1342" y="1177"/>
                    <a:pt x="1318" y="1153"/>
                    <a:pt x="1306" y="1117"/>
                  </a:cubicBezTo>
                  <a:cubicBezTo>
                    <a:pt x="1187" y="927"/>
                    <a:pt x="1020" y="796"/>
                    <a:pt x="866" y="629"/>
                  </a:cubicBezTo>
                  <a:cubicBezTo>
                    <a:pt x="699" y="462"/>
                    <a:pt x="568" y="284"/>
                    <a:pt x="425" y="93"/>
                  </a:cubicBezTo>
                  <a:cubicBezTo>
                    <a:pt x="384" y="27"/>
                    <a:pt x="320"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8"/>
            <p:cNvSpPr/>
            <p:nvPr/>
          </p:nvSpPr>
          <p:spPr>
            <a:xfrm>
              <a:off x="709825" y="4504450"/>
              <a:ext cx="29875" cy="33175"/>
            </a:xfrm>
            <a:custGeom>
              <a:avLst/>
              <a:gdLst/>
              <a:ahLst/>
              <a:cxnLst/>
              <a:rect l="l" t="t" r="r" b="b"/>
              <a:pathLst>
                <a:path w="1195" h="1327" extrusionOk="0">
                  <a:moveTo>
                    <a:pt x="250" y="0"/>
                  </a:moveTo>
                  <a:cubicBezTo>
                    <a:pt x="124" y="0"/>
                    <a:pt x="1" y="133"/>
                    <a:pt x="63" y="267"/>
                  </a:cubicBezTo>
                  <a:cubicBezTo>
                    <a:pt x="158" y="493"/>
                    <a:pt x="289" y="683"/>
                    <a:pt x="420" y="886"/>
                  </a:cubicBezTo>
                  <a:lnTo>
                    <a:pt x="1135" y="1326"/>
                  </a:lnTo>
                  <a:cubicBezTo>
                    <a:pt x="1182" y="1255"/>
                    <a:pt x="1194" y="1160"/>
                    <a:pt x="1135" y="1064"/>
                  </a:cubicBezTo>
                  <a:cubicBezTo>
                    <a:pt x="908" y="707"/>
                    <a:pt x="694" y="326"/>
                    <a:pt x="373" y="52"/>
                  </a:cubicBezTo>
                  <a:cubicBezTo>
                    <a:pt x="336" y="16"/>
                    <a:pt x="293" y="0"/>
                    <a:pt x="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8"/>
            <p:cNvSpPr/>
            <p:nvPr/>
          </p:nvSpPr>
          <p:spPr>
            <a:xfrm>
              <a:off x="670200" y="4454600"/>
              <a:ext cx="32775" cy="32200"/>
            </a:xfrm>
            <a:custGeom>
              <a:avLst/>
              <a:gdLst/>
              <a:ahLst/>
              <a:cxnLst/>
              <a:rect l="l" t="t" r="r" b="b"/>
              <a:pathLst>
                <a:path w="1311" h="1288" extrusionOk="0">
                  <a:moveTo>
                    <a:pt x="387" y="0"/>
                  </a:moveTo>
                  <a:cubicBezTo>
                    <a:pt x="186" y="0"/>
                    <a:pt x="0" y="224"/>
                    <a:pt x="88" y="439"/>
                  </a:cubicBezTo>
                  <a:cubicBezTo>
                    <a:pt x="160" y="629"/>
                    <a:pt x="338" y="748"/>
                    <a:pt x="493" y="879"/>
                  </a:cubicBezTo>
                  <a:lnTo>
                    <a:pt x="934" y="1237"/>
                  </a:lnTo>
                  <a:cubicBezTo>
                    <a:pt x="975" y="1273"/>
                    <a:pt x="1019" y="1288"/>
                    <a:pt x="1061" y="1288"/>
                  </a:cubicBezTo>
                  <a:cubicBezTo>
                    <a:pt x="1199" y="1288"/>
                    <a:pt x="1311" y="1121"/>
                    <a:pt x="1219" y="975"/>
                  </a:cubicBezTo>
                  <a:cubicBezTo>
                    <a:pt x="1112" y="808"/>
                    <a:pt x="1029" y="641"/>
                    <a:pt x="922" y="475"/>
                  </a:cubicBezTo>
                  <a:cubicBezTo>
                    <a:pt x="803" y="296"/>
                    <a:pt x="707" y="141"/>
                    <a:pt x="517" y="34"/>
                  </a:cubicBezTo>
                  <a:cubicBezTo>
                    <a:pt x="474" y="11"/>
                    <a:pt x="430"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8"/>
            <p:cNvSpPr/>
            <p:nvPr/>
          </p:nvSpPr>
          <p:spPr>
            <a:xfrm>
              <a:off x="629825" y="4400550"/>
              <a:ext cx="33500" cy="34000"/>
            </a:xfrm>
            <a:custGeom>
              <a:avLst/>
              <a:gdLst/>
              <a:ahLst/>
              <a:cxnLst/>
              <a:rect l="l" t="t" r="r" b="b"/>
              <a:pathLst>
                <a:path w="1340" h="1360" extrusionOk="0">
                  <a:moveTo>
                    <a:pt x="381" y="1"/>
                  </a:moveTo>
                  <a:cubicBezTo>
                    <a:pt x="347" y="1"/>
                    <a:pt x="311" y="6"/>
                    <a:pt x="274" y="17"/>
                  </a:cubicBezTo>
                  <a:cubicBezTo>
                    <a:pt x="108" y="77"/>
                    <a:pt x="1" y="291"/>
                    <a:pt x="60" y="470"/>
                  </a:cubicBezTo>
                  <a:cubicBezTo>
                    <a:pt x="227" y="851"/>
                    <a:pt x="536" y="1148"/>
                    <a:pt x="917" y="1327"/>
                  </a:cubicBezTo>
                  <a:cubicBezTo>
                    <a:pt x="957" y="1350"/>
                    <a:pt x="996" y="1360"/>
                    <a:pt x="1032" y="1360"/>
                  </a:cubicBezTo>
                  <a:cubicBezTo>
                    <a:pt x="1222" y="1360"/>
                    <a:pt x="1339" y="1080"/>
                    <a:pt x="1179" y="910"/>
                  </a:cubicBezTo>
                  <a:cubicBezTo>
                    <a:pt x="977" y="720"/>
                    <a:pt x="834" y="482"/>
                    <a:pt x="715" y="232"/>
                  </a:cubicBezTo>
                  <a:cubicBezTo>
                    <a:pt x="657" y="97"/>
                    <a:pt x="529" y="1"/>
                    <a:pt x="3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450925" y="4166550"/>
              <a:ext cx="31550" cy="32575"/>
            </a:xfrm>
            <a:custGeom>
              <a:avLst/>
              <a:gdLst/>
              <a:ahLst/>
              <a:cxnLst/>
              <a:rect l="l" t="t" r="r" b="b"/>
              <a:pathLst>
                <a:path w="1262" h="1303" extrusionOk="0">
                  <a:moveTo>
                    <a:pt x="164" y="1"/>
                  </a:moveTo>
                  <a:cubicBezTo>
                    <a:pt x="107" y="1"/>
                    <a:pt x="52" y="22"/>
                    <a:pt x="1" y="55"/>
                  </a:cubicBezTo>
                  <a:cubicBezTo>
                    <a:pt x="1" y="198"/>
                    <a:pt x="13" y="364"/>
                    <a:pt x="37" y="507"/>
                  </a:cubicBezTo>
                  <a:cubicBezTo>
                    <a:pt x="239" y="769"/>
                    <a:pt x="453" y="1043"/>
                    <a:pt x="715" y="1245"/>
                  </a:cubicBezTo>
                  <a:cubicBezTo>
                    <a:pt x="776" y="1285"/>
                    <a:pt x="838" y="1302"/>
                    <a:pt x="897" y="1302"/>
                  </a:cubicBezTo>
                  <a:cubicBezTo>
                    <a:pt x="1103" y="1302"/>
                    <a:pt x="1262" y="1087"/>
                    <a:pt x="1132" y="864"/>
                  </a:cubicBezTo>
                  <a:cubicBezTo>
                    <a:pt x="942" y="543"/>
                    <a:pt x="608" y="293"/>
                    <a:pt x="311" y="55"/>
                  </a:cubicBezTo>
                  <a:cubicBezTo>
                    <a:pt x="261" y="16"/>
                    <a:pt x="212" y="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8"/>
            <p:cNvSpPr/>
            <p:nvPr/>
          </p:nvSpPr>
          <p:spPr>
            <a:xfrm>
              <a:off x="488425" y="4214775"/>
              <a:ext cx="32650" cy="33725"/>
            </a:xfrm>
            <a:custGeom>
              <a:avLst/>
              <a:gdLst/>
              <a:ahLst/>
              <a:cxnLst/>
              <a:rect l="l" t="t" r="r" b="b"/>
              <a:pathLst>
                <a:path w="1306" h="1349" extrusionOk="0">
                  <a:moveTo>
                    <a:pt x="345" y="1"/>
                  </a:moveTo>
                  <a:cubicBezTo>
                    <a:pt x="173" y="1"/>
                    <a:pt x="1" y="228"/>
                    <a:pt x="120" y="412"/>
                  </a:cubicBezTo>
                  <a:cubicBezTo>
                    <a:pt x="358" y="745"/>
                    <a:pt x="585" y="1186"/>
                    <a:pt x="977" y="1340"/>
                  </a:cubicBezTo>
                  <a:cubicBezTo>
                    <a:pt x="998" y="1346"/>
                    <a:pt x="1019" y="1349"/>
                    <a:pt x="1042" y="1349"/>
                  </a:cubicBezTo>
                  <a:cubicBezTo>
                    <a:pt x="1165" y="1349"/>
                    <a:pt x="1305" y="1267"/>
                    <a:pt x="1275" y="1126"/>
                  </a:cubicBezTo>
                  <a:cubicBezTo>
                    <a:pt x="1180" y="697"/>
                    <a:pt x="787" y="388"/>
                    <a:pt x="489" y="66"/>
                  </a:cubicBezTo>
                  <a:cubicBezTo>
                    <a:pt x="446" y="20"/>
                    <a:pt x="395" y="1"/>
                    <a:pt x="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8"/>
            <p:cNvSpPr/>
            <p:nvPr/>
          </p:nvSpPr>
          <p:spPr>
            <a:xfrm>
              <a:off x="522250" y="4256100"/>
              <a:ext cx="32825" cy="37650"/>
            </a:xfrm>
            <a:custGeom>
              <a:avLst/>
              <a:gdLst/>
              <a:ahLst/>
              <a:cxnLst/>
              <a:rect l="l" t="t" r="r" b="b"/>
              <a:pathLst>
                <a:path w="1313" h="1506" extrusionOk="0">
                  <a:moveTo>
                    <a:pt x="377" y="1"/>
                  </a:moveTo>
                  <a:cubicBezTo>
                    <a:pt x="181" y="1"/>
                    <a:pt x="0" y="216"/>
                    <a:pt x="136" y="437"/>
                  </a:cubicBezTo>
                  <a:cubicBezTo>
                    <a:pt x="256" y="640"/>
                    <a:pt x="375" y="830"/>
                    <a:pt x="517" y="1009"/>
                  </a:cubicBezTo>
                  <a:cubicBezTo>
                    <a:pt x="648" y="1199"/>
                    <a:pt x="767" y="1366"/>
                    <a:pt x="970" y="1485"/>
                  </a:cubicBezTo>
                  <a:cubicBezTo>
                    <a:pt x="1000" y="1499"/>
                    <a:pt x="1030" y="1505"/>
                    <a:pt x="1061" y="1505"/>
                  </a:cubicBezTo>
                  <a:cubicBezTo>
                    <a:pt x="1190" y="1505"/>
                    <a:pt x="1313" y="1394"/>
                    <a:pt x="1303" y="1259"/>
                  </a:cubicBezTo>
                  <a:cubicBezTo>
                    <a:pt x="1268" y="1021"/>
                    <a:pt x="1148" y="854"/>
                    <a:pt x="1018" y="664"/>
                  </a:cubicBezTo>
                  <a:cubicBezTo>
                    <a:pt x="887" y="473"/>
                    <a:pt x="732" y="295"/>
                    <a:pt x="601" y="116"/>
                  </a:cubicBezTo>
                  <a:cubicBezTo>
                    <a:pt x="536" y="35"/>
                    <a:pt x="456"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8"/>
            <p:cNvSpPr/>
            <p:nvPr/>
          </p:nvSpPr>
          <p:spPr>
            <a:xfrm>
              <a:off x="566650" y="4303600"/>
              <a:ext cx="31325" cy="32250"/>
            </a:xfrm>
            <a:custGeom>
              <a:avLst/>
              <a:gdLst/>
              <a:ahLst/>
              <a:cxnLst/>
              <a:rect l="l" t="t" r="r" b="b"/>
              <a:pathLst>
                <a:path w="1253" h="1290" extrusionOk="0">
                  <a:moveTo>
                    <a:pt x="307" y="0"/>
                  </a:moveTo>
                  <a:cubicBezTo>
                    <a:pt x="146" y="0"/>
                    <a:pt x="0" y="214"/>
                    <a:pt x="111" y="371"/>
                  </a:cubicBezTo>
                  <a:cubicBezTo>
                    <a:pt x="301" y="669"/>
                    <a:pt x="468" y="1062"/>
                    <a:pt x="777" y="1252"/>
                  </a:cubicBezTo>
                  <a:cubicBezTo>
                    <a:pt x="819" y="1278"/>
                    <a:pt x="861" y="1289"/>
                    <a:pt x="902" y="1289"/>
                  </a:cubicBezTo>
                  <a:cubicBezTo>
                    <a:pt x="1088" y="1289"/>
                    <a:pt x="1253" y="1058"/>
                    <a:pt x="1194" y="883"/>
                  </a:cubicBezTo>
                  <a:cubicBezTo>
                    <a:pt x="1123" y="704"/>
                    <a:pt x="968" y="561"/>
                    <a:pt x="837" y="431"/>
                  </a:cubicBezTo>
                  <a:cubicBezTo>
                    <a:pt x="694" y="311"/>
                    <a:pt x="575" y="180"/>
                    <a:pt x="444" y="61"/>
                  </a:cubicBezTo>
                  <a:cubicBezTo>
                    <a:pt x="401" y="18"/>
                    <a:pt x="353"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8"/>
            <p:cNvSpPr/>
            <p:nvPr/>
          </p:nvSpPr>
          <p:spPr>
            <a:xfrm>
              <a:off x="602450" y="4343775"/>
              <a:ext cx="29100" cy="29500"/>
            </a:xfrm>
            <a:custGeom>
              <a:avLst/>
              <a:gdLst/>
              <a:ahLst/>
              <a:cxnLst/>
              <a:rect l="l" t="t" r="r" b="b"/>
              <a:pathLst>
                <a:path w="1164" h="1180" extrusionOk="0">
                  <a:moveTo>
                    <a:pt x="245" y="0"/>
                  </a:moveTo>
                  <a:cubicBezTo>
                    <a:pt x="173" y="0"/>
                    <a:pt x="102" y="46"/>
                    <a:pt x="60" y="121"/>
                  </a:cubicBezTo>
                  <a:cubicBezTo>
                    <a:pt x="0" y="228"/>
                    <a:pt x="12" y="324"/>
                    <a:pt x="96" y="419"/>
                  </a:cubicBezTo>
                  <a:cubicBezTo>
                    <a:pt x="274" y="609"/>
                    <a:pt x="393" y="836"/>
                    <a:pt x="548" y="1062"/>
                  </a:cubicBezTo>
                  <a:cubicBezTo>
                    <a:pt x="598" y="1144"/>
                    <a:pt x="677" y="1179"/>
                    <a:pt x="760" y="1179"/>
                  </a:cubicBezTo>
                  <a:cubicBezTo>
                    <a:pt x="952" y="1179"/>
                    <a:pt x="1163" y="989"/>
                    <a:pt x="1072" y="764"/>
                  </a:cubicBezTo>
                  <a:cubicBezTo>
                    <a:pt x="917" y="431"/>
                    <a:pt x="655" y="193"/>
                    <a:pt x="334" y="26"/>
                  </a:cubicBezTo>
                  <a:cubicBezTo>
                    <a:pt x="305" y="8"/>
                    <a:pt x="275" y="0"/>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a:off x="451825" y="4131300"/>
              <a:ext cx="32775" cy="34550"/>
            </a:xfrm>
            <a:custGeom>
              <a:avLst/>
              <a:gdLst/>
              <a:ahLst/>
              <a:cxnLst/>
              <a:rect l="l" t="t" r="r" b="b"/>
              <a:pathLst>
                <a:path w="1311" h="1382" extrusionOk="0">
                  <a:moveTo>
                    <a:pt x="72" y="0"/>
                  </a:moveTo>
                  <a:cubicBezTo>
                    <a:pt x="36" y="155"/>
                    <a:pt x="13" y="310"/>
                    <a:pt x="1" y="465"/>
                  </a:cubicBezTo>
                  <a:cubicBezTo>
                    <a:pt x="144" y="607"/>
                    <a:pt x="298" y="774"/>
                    <a:pt x="429" y="929"/>
                  </a:cubicBezTo>
                  <a:cubicBezTo>
                    <a:pt x="620" y="1131"/>
                    <a:pt x="751" y="1369"/>
                    <a:pt x="1060" y="1381"/>
                  </a:cubicBezTo>
                  <a:cubicBezTo>
                    <a:pt x="1156" y="1381"/>
                    <a:pt x="1263" y="1286"/>
                    <a:pt x="1275" y="1191"/>
                  </a:cubicBezTo>
                  <a:cubicBezTo>
                    <a:pt x="1310" y="869"/>
                    <a:pt x="1025" y="655"/>
                    <a:pt x="798" y="476"/>
                  </a:cubicBezTo>
                  <a:cubicBezTo>
                    <a:pt x="572" y="298"/>
                    <a:pt x="322" y="155"/>
                    <a:pt x="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a:off x="492100" y="4179100"/>
              <a:ext cx="39225" cy="35475"/>
            </a:xfrm>
            <a:custGeom>
              <a:avLst/>
              <a:gdLst/>
              <a:ahLst/>
              <a:cxnLst/>
              <a:rect l="l" t="t" r="r" b="b"/>
              <a:pathLst>
                <a:path w="1569" h="1419" extrusionOk="0">
                  <a:moveTo>
                    <a:pt x="358" y="0"/>
                  </a:moveTo>
                  <a:cubicBezTo>
                    <a:pt x="173" y="0"/>
                    <a:pt x="0" y="203"/>
                    <a:pt x="140" y="398"/>
                  </a:cubicBezTo>
                  <a:cubicBezTo>
                    <a:pt x="307" y="624"/>
                    <a:pt x="473" y="815"/>
                    <a:pt x="664" y="1017"/>
                  </a:cubicBezTo>
                  <a:cubicBezTo>
                    <a:pt x="815" y="1179"/>
                    <a:pt x="995" y="1418"/>
                    <a:pt x="1230" y="1418"/>
                  </a:cubicBezTo>
                  <a:cubicBezTo>
                    <a:pt x="1255" y="1418"/>
                    <a:pt x="1281" y="1416"/>
                    <a:pt x="1307" y="1410"/>
                  </a:cubicBezTo>
                  <a:cubicBezTo>
                    <a:pt x="1402" y="1398"/>
                    <a:pt x="1497" y="1315"/>
                    <a:pt x="1521" y="1196"/>
                  </a:cubicBezTo>
                  <a:cubicBezTo>
                    <a:pt x="1569" y="934"/>
                    <a:pt x="1342" y="719"/>
                    <a:pt x="1152" y="565"/>
                  </a:cubicBezTo>
                  <a:cubicBezTo>
                    <a:pt x="938" y="386"/>
                    <a:pt x="735" y="219"/>
                    <a:pt x="509" y="53"/>
                  </a:cubicBezTo>
                  <a:cubicBezTo>
                    <a:pt x="462" y="16"/>
                    <a:pt x="409" y="0"/>
                    <a:pt x="3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a:off x="537075" y="4227500"/>
              <a:ext cx="39100" cy="40750"/>
            </a:xfrm>
            <a:custGeom>
              <a:avLst/>
              <a:gdLst/>
              <a:ahLst/>
              <a:cxnLst/>
              <a:rect l="l" t="t" r="r" b="b"/>
              <a:pathLst>
                <a:path w="1564" h="1630" extrusionOk="0">
                  <a:moveTo>
                    <a:pt x="368" y="1"/>
                  </a:moveTo>
                  <a:cubicBezTo>
                    <a:pt x="176" y="1"/>
                    <a:pt x="0" y="242"/>
                    <a:pt x="139" y="427"/>
                  </a:cubicBezTo>
                  <a:cubicBezTo>
                    <a:pt x="305" y="641"/>
                    <a:pt x="460" y="879"/>
                    <a:pt x="639" y="1093"/>
                  </a:cubicBezTo>
                  <a:cubicBezTo>
                    <a:pt x="817" y="1308"/>
                    <a:pt x="960" y="1510"/>
                    <a:pt x="1234" y="1617"/>
                  </a:cubicBezTo>
                  <a:cubicBezTo>
                    <a:pt x="1259" y="1625"/>
                    <a:pt x="1285" y="1629"/>
                    <a:pt x="1311" y="1629"/>
                  </a:cubicBezTo>
                  <a:cubicBezTo>
                    <a:pt x="1436" y="1629"/>
                    <a:pt x="1563" y="1539"/>
                    <a:pt x="1544" y="1391"/>
                  </a:cubicBezTo>
                  <a:cubicBezTo>
                    <a:pt x="1496" y="1093"/>
                    <a:pt x="1317" y="915"/>
                    <a:pt x="1127" y="688"/>
                  </a:cubicBezTo>
                  <a:cubicBezTo>
                    <a:pt x="936" y="474"/>
                    <a:pt x="734" y="272"/>
                    <a:pt x="532" y="69"/>
                  </a:cubicBezTo>
                  <a:cubicBezTo>
                    <a:pt x="481" y="21"/>
                    <a:pt x="424" y="1"/>
                    <a:pt x="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8"/>
            <p:cNvSpPr/>
            <p:nvPr/>
          </p:nvSpPr>
          <p:spPr>
            <a:xfrm>
              <a:off x="582575" y="4282700"/>
              <a:ext cx="30225" cy="26650"/>
            </a:xfrm>
            <a:custGeom>
              <a:avLst/>
              <a:gdLst/>
              <a:ahLst/>
              <a:cxnLst/>
              <a:rect l="l" t="t" r="r" b="b"/>
              <a:pathLst>
                <a:path w="1209" h="1066" extrusionOk="0">
                  <a:moveTo>
                    <a:pt x="309" y="0"/>
                  </a:moveTo>
                  <a:cubicBezTo>
                    <a:pt x="158" y="0"/>
                    <a:pt x="0" y="151"/>
                    <a:pt x="81" y="302"/>
                  </a:cubicBezTo>
                  <a:cubicBezTo>
                    <a:pt x="224" y="600"/>
                    <a:pt x="438" y="909"/>
                    <a:pt x="760" y="1040"/>
                  </a:cubicBezTo>
                  <a:cubicBezTo>
                    <a:pt x="798" y="1057"/>
                    <a:pt x="838" y="1065"/>
                    <a:pt x="877" y="1065"/>
                  </a:cubicBezTo>
                  <a:cubicBezTo>
                    <a:pt x="1053" y="1065"/>
                    <a:pt x="1209" y="902"/>
                    <a:pt x="1141" y="707"/>
                  </a:cubicBezTo>
                  <a:cubicBezTo>
                    <a:pt x="998" y="374"/>
                    <a:pt x="700" y="171"/>
                    <a:pt x="390" y="16"/>
                  </a:cubicBezTo>
                  <a:cubicBezTo>
                    <a:pt x="365" y="5"/>
                    <a:pt x="337" y="0"/>
                    <a:pt x="3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a:off x="613925" y="4318375"/>
              <a:ext cx="33725" cy="33400"/>
            </a:xfrm>
            <a:custGeom>
              <a:avLst/>
              <a:gdLst/>
              <a:ahLst/>
              <a:cxnLst/>
              <a:rect l="l" t="t" r="r" b="b"/>
              <a:pathLst>
                <a:path w="1349" h="1336" extrusionOk="0">
                  <a:moveTo>
                    <a:pt x="341" y="0"/>
                  </a:moveTo>
                  <a:cubicBezTo>
                    <a:pt x="172" y="0"/>
                    <a:pt x="0" y="206"/>
                    <a:pt x="89" y="363"/>
                  </a:cubicBezTo>
                  <a:cubicBezTo>
                    <a:pt x="268" y="732"/>
                    <a:pt x="553" y="1209"/>
                    <a:pt x="970" y="1328"/>
                  </a:cubicBezTo>
                  <a:cubicBezTo>
                    <a:pt x="990" y="1333"/>
                    <a:pt x="1010" y="1336"/>
                    <a:pt x="1030" y="1336"/>
                  </a:cubicBezTo>
                  <a:cubicBezTo>
                    <a:pt x="1191" y="1336"/>
                    <a:pt x="1348" y="1176"/>
                    <a:pt x="1327" y="1006"/>
                  </a:cubicBezTo>
                  <a:cubicBezTo>
                    <a:pt x="1256" y="590"/>
                    <a:pt x="803" y="244"/>
                    <a:pt x="446" y="30"/>
                  </a:cubicBezTo>
                  <a:cubicBezTo>
                    <a:pt x="413" y="9"/>
                    <a:pt x="377"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a:off x="651100" y="4362350"/>
              <a:ext cx="28750" cy="31825"/>
            </a:xfrm>
            <a:custGeom>
              <a:avLst/>
              <a:gdLst/>
              <a:ahLst/>
              <a:cxnLst/>
              <a:rect l="l" t="t" r="r" b="b"/>
              <a:pathLst>
                <a:path w="1150" h="1273" extrusionOk="0">
                  <a:moveTo>
                    <a:pt x="308" y="0"/>
                  </a:moveTo>
                  <a:cubicBezTo>
                    <a:pt x="141" y="0"/>
                    <a:pt x="0" y="174"/>
                    <a:pt x="102" y="378"/>
                  </a:cubicBezTo>
                  <a:cubicBezTo>
                    <a:pt x="197" y="521"/>
                    <a:pt x="281" y="676"/>
                    <a:pt x="364" y="831"/>
                  </a:cubicBezTo>
                  <a:cubicBezTo>
                    <a:pt x="459" y="1045"/>
                    <a:pt x="566" y="1212"/>
                    <a:pt x="805" y="1271"/>
                  </a:cubicBezTo>
                  <a:cubicBezTo>
                    <a:pt x="811" y="1272"/>
                    <a:pt x="818" y="1272"/>
                    <a:pt x="825" y="1272"/>
                  </a:cubicBezTo>
                  <a:cubicBezTo>
                    <a:pt x="952" y="1272"/>
                    <a:pt x="1103" y="1169"/>
                    <a:pt x="1114" y="1045"/>
                  </a:cubicBezTo>
                  <a:cubicBezTo>
                    <a:pt x="1150" y="795"/>
                    <a:pt x="1031" y="640"/>
                    <a:pt x="864" y="474"/>
                  </a:cubicBezTo>
                  <a:cubicBezTo>
                    <a:pt x="745" y="355"/>
                    <a:pt x="626" y="224"/>
                    <a:pt x="507" y="93"/>
                  </a:cubicBezTo>
                  <a:cubicBezTo>
                    <a:pt x="446" y="28"/>
                    <a:pt x="375"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8"/>
            <p:cNvSpPr/>
            <p:nvPr/>
          </p:nvSpPr>
          <p:spPr>
            <a:xfrm>
              <a:off x="684300" y="4413400"/>
              <a:ext cx="43625" cy="41475"/>
            </a:xfrm>
            <a:custGeom>
              <a:avLst/>
              <a:gdLst/>
              <a:ahLst/>
              <a:cxnLst/>
              <a:rect l="l" t="t" r="r" b="b"/>
              <a:pathLst>
                <a:path w="1745" h="1659" extrusionOk="0">
                  <a:moveTo>
                    <a:pt x="426" y="1"/>
                  </a:moveTo>
                  <a:cubicBezTo>
                    <a:pt x="185" y="1"/>
                    <a:pt x="0" y="324"/>
                    <a:pt x="227" y="551"/>
                  </a:cubicBezTo>
                  <a:cubicBezTo>
                    <a:pt x="548" y="872"/>
                    <a:pt x="822" y="1289"/>
                    <a:pt x="1179" y="1587"/>
                  </a:cubicBezTo>
                  <a:cubicBezTo>
                    <a:pt x="1232" y="1637"/>
                    <a:pt x="1296" y="1659"/>
                    <a:pt x="1359" y="1659"/>
                  </a:cubicBezTo>
                  <a:cubicBezTo>
                    <a:pt x="1552" y="1659"/>
                    <a:pt x="1745" y="1459"/>
                    <a:pt x="1655" y="1253"/>
                  </a:cubicBezTo>
                  <a:cubicBezTo>
                    <a:pt x="1453" y="777"/>
                    <a:pt x="1024" y="384"/>
                    <a:pt x="620" y="75"/>
                  </a:cubicBezTo>
                  <a:cubicBezTo>
                    <a:pt x="555" y="23"/>
                    <a:pt x="489" y="1"/>
                    <a:pt x="4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8"/>
            <p:cNvSpPr/>
            <p:nvPr/>
          </p:nvSpPr>
          <p:spPr>
            <a:xfrm>
              <a:off x="731950" y="4475375"/>
              <a:ext cx="38550" cy="37425"/>
            </a:xfrm>
            <a:custGeom>
              <a:avLst/>
              <a:gdLst/>
              <a:ahLst/>
              <a:cxnLst/>
              <a:rect l="l" t="t" r="r" b="b"/>
              <a:pathLst>
                <a:path w="1542" h="1497" extrusionOk="0">
                  <a:moveTo>
                    <a:pt x="360" y="0"/>
                  </a:moveTo>
                  <a:cubicBezTo>
                    <a:pt x="180" y="0"/>
                    <a:pt x="1" y="154"/>
                    <a:pt x="107" y="358"/>
                  </a:cubicBezTo>
                  <a:cubicBezTo>
                    <a:pt x="297" y="751"/>
                    <a:pt x="547" y="1275"/>
                    <a:pt x="964" y="1465"/>
                  </a:cubicBezTo>
                  <a:cubicBezTo>
                    <a:pt x="1011" y="1487"/>
                    <a:pt x="1058" y="1497"/>
                    <a:pt x="1104" y="1497"/>
                  </a:cubicBezTo>
                  <a:cubicBezTo>
                    <a:pt x="1353" y="1497"/>
                    <a:pt x="1542" y="1195"/>
                    <a:pt x="1381" y="953"/>
                  </a:cubicBezTo>
                  <a:cubicBezTo>
                    <a:pt x="1262" y="775"/>
                    <a:pt x="1095" y="656"/>
                    <a:pt x="952" y="525"/>
                  </a:cubicBezTo>
                  <a:cubicBezTo>
                    <a:pt x="809" y="394"/>
                    <a:pt x="678" y="263"/>
                    <a:pt x="583" y="108"/>
                  </a:cubicBezTo>
                  <a:cubicBezTo>
                    <a:pt x="527" y="33"/>
                    <a:pt x="443" y="0"/>
                    <a:pt x="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8"/>
            <p:cNvSpPr/>
            <p:nvPr/>
          </p:nvSpPr>
          <p:spPr>
            <a:xfrm>
              <a:off x="778725" y="4536325"/>
              <a:ext cx="36575" cy="36925"/>
            </a:xfrm>
            <a:custGeom>
              <a:avLst/>
              <a:gdLst/>
              <a:ahLst/>
              <a:cxnLst/>
              <a:rect l="l" t="t" r="r" b="b"/>
              <a:pathLst>
                <a:path w="1463" h="1477" extrusionOk="0">
                  <a:moveTo>
                    <a:pt x="296" y="1"/>
                  </a:moveTo>
                  <a:cubicBezTo>
                    <a:pt x="139" y="1"/>
                    <a:pt x="0" y="178"/>
                    <a:pt x="45" y="349"/>
                  </a:cubicBezTo>
                  <a:cubicBezTo>
                    <a:pt x="153" y="706"/>
                    <a:pt x="403" y="1111"/>
                    <a:pt x="712" y="1349"/>
                  </a:cubicBezTo>
                  <a:cubicBezTo>
                    <a:pt x="795" y="1397"/>
                    <a:pt x="879" y="1420"/>
                    <a:pt x="950" y="1468"/>
                  </a:cubicBezTo>
                  <a:cubicBezTo>
                    <a:pt x="982" y="1473"/>
                    <a:pt x="1014" y="1476"/>
                    <a:pt x="1046" y="1476"/>
                  </a:cubicBezTo>
                  <a:cubicBezTo>
                    <a:pt x="1154" y="1476"/>
                    <a:pt x="1255" y="1441"/>
                    <a:pt x="1319" y="1349"/>
                  </a:cubicBezTo>
                  <a:cubicBezTo>
                    <a:pt x="1462" y="1182"/>
                    <a:pt x="1450" y="932"/>
                    <a:pt x="1284" y="777"/>
                  </a:cubicBezTo>
                  <a:cubicBezTo>
                    <a:pt x="998" y="539"/>
                    <a:pt x="712" y="325"/>
                    <a:pt x="450" y="63"/>
                  </a:cubicBezTo>
                  <a:cubicBezTo>
                    <a:pt x="401" y="19"/>
                    <a:pt x="347"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8"/>
            <p:cNvSpPr/>
            <p:nvPr/>
          </p:nvSpPr>
          <p:spPr>
            <a:xfrm>
              <a:off x="459575" y="4100050"/>
              <a:ext cx="31150" cy="31475"/>
            </a:xfrm>
            <a:custGeom>
              <a:avLst/>
              <a:gdLst/>
              <a:ahLst/>
              <a:cxnLst/>
              <a:rect l="l" t="t" r="r" b="b"/>
              <a:pathLst>
                <a:path w="1246" h="1259" extrusionOk="0">
                  <a:moveTo>
                    <a:pt x="226" y="0"/>
                  </a:moveTo>
                  <a:cubicBezTo>
                    <a:pt x="131" y="155"/>
                    <a:pt x="60" y="298"/>
                    <a:pt x="0" y="452"/>
                  </a:cubicBezTo>
                  <a:cubicBezTo>
                    <a:pt x="72" y="536"/>
                    <a:pt x="143" y="607"/>
                    <a:pt x="226" y="691"/>
                  </a:cubicBezTo>
                  <a:cubicBezTo>
                    <a:pt x="441" y="905"/>
                    <a:pt x="667" y="1167"/>
                    <a:pt x="977" y="1250"/>
                  </a:cubicBezTo>
                  <a:cubicBezTo>
                    <a:pt x="994" y="1256"/>
                    <a:pt x="1011" y="1258"/>
                    <a:pt x="1027" y="1258"/>
                  </a:cubicBezTo>
                  <a:cubicBezTo>
                    <a:pt x="1156" y="1258"/>
                    <a:pt x="1245" y="1104"/>
                    <a:pt x="1203" y="988"/>
                  </a:cubicBezTo>
                  <a:cubicBezTo>
                    <a:pt x="1084" y="691"/>
                    <a:pt x="798" y="488"/>
                    <a:pt x="560" y="286"/>
                  </a:cubicBezTo>
                  <a:cubicBezTo>
                    <a:pt x="441" y="191"/>
                    <a:pt x="346" y="95"/>
                    <a:pt x="2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8"/>
            <p:cNvSpPr/>
            <p:nvPr/>
          </p:nvSpPr>
          <p:spPr>
            <a:xfrm>
              <a:off x="494975" y="4137300"/>
              <a:ext cx="41750" cy="37375"/>
            </a:xfrm>
            <a:custGeom>
              <a:avLst/>
              <a:gdLst/>
              <a:ahLst/>
              <a:cxnLst/>
              <a:rect l="l" t="t" r="r" b="b"/>
              <a:pathLst>
                <a:path w="1670" h="1495" extrusionOk="0">
                  <a:moveTo>
                    <a:pt x="342" y="1"/>
                  </a:moveTo>
                  <a:cubicBezTo>
                    <a:pt x="159" y="1"/>
                    <a:pt x="0" y="243"/>
                    <a:pt x="120" y="427"/>
                  </a:cubicBezTo>
                  <a:cubicBezTo>
                    <a:pt x="382" y="879"/>
                    <a:pt x="775" y="1368"/>
                    <a:pt x="1287" y="1487"/>
                  </a:cubicBezTo>
                  <a:cubicBezTo>
                    <a:pt x="1308" y="1492"/>
                    <a:pt x="1328" y="1494"/>
                    <a:pt x="1348" y="1494"/>
                  </a:cubicBezTo>
                  <a:cubicBezTo>
                    <a:pt x="1550" y="1494"/>
                    <a:pt x="1669" y="1233"/>
                    <a:pt x="1561" y="1070"/>
                  </a:cubicBezTo>
                  <a:cubicBezTo>
                    <a:pt x="1418" y="867"/>
                    <a:pt x="1227" y="713"/>
                    <a:pt x="1037" y="570"/>
                  </a:cubicBezTo>
                  <a:cubicBezTo>
                    <a:pt x="846" y="415"/>
                    <a:pt x="668" y="248"/>
                    <a:pt x="501" y="70"/>
                  </a:cubicBezTo>
                  <a:cubicBezTo>
                    <a:pt x="450" y="21"/>
                    <a:pt x="395" y="1"/>
                    <a:pt x="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8"/>
            <p:cNvSpPr/>
            <p:nvPr/>
          </p:nvSpPr>
          <p:spPr>
            <a:xfrm>
              <a:off x="539025" y="4179075"/>
              <a:ext cx="38225" cy="38975"/>
            </a:xfrm>
            <a:custGeom>
              <a:avLst/>
              <a:gdLst/>
              <a:ahLst/>
              <a:cxnLst/>
              <a:rect l="l" t="t" r="r" b="b"/>
              <a:pathLst>
                <a:path w="1529" h="1559" extrusionOk="0">
                  <a:moveTo>
                    <a:pt x="346" y="0"/>
                  </a:moveTo>
                  <a:cubicBezTo>
                    <a:pt x="166" y="0"/>
                    <a:pt x="1" y="227"/>
                    <a:pt x="120" y="411"/>
                  </a:cubicBezTo>
                  <a:cubicBezTo>
                    <a:pt x="275" y="625"/>
                    <a:pt x="406" y="828"/>
                    <a:pt x="561" y="1018"/>
                  </a:cubicBezTo>
                  <a:cubicBezTo>
                    <a:pt x="704" y="1221"/>
                    <a:pt x="858" y="1459"/>
                    <a:pt x="1097" y="1542"/>
                  </a:cubicBezTo>
                  <a:cubicBezTo>
                    <a:pt x="1131" y="1553"/>
                    <a:pt x="1168" y="1558"/>
                    <a:pt x="1204" y="1558"/>
                  </a:cubicBezTo>
                  <a:cubicBezTo>
                    <a:pt x="1368" y="1558"/>
                    <a:pt x="1528" y="1451"/>
                    <a:pt x="1490" y="1256"/>
                  </a:cubicBezTo>
                  <a:cubicBezTo>
                    <a:pt x="1430" y="994"/>
                    <a:pt x="1239" y="816"/>
                    <a:pt x="1061" y="625"/>
                  </a:cubicBezTo>
                  <a:cubicBezTo>
                    <a:pt x="882" y="423"/>
                    <a:pt x="692" y="244"/>
                    <a:pt x="501" y="66"/>
                  </a:cubicBezTo>
                  <a:cubicBezTo>
                    <a:pt x="453" y="20"/>
                    <a:pt x="398"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8"/>
            <p:cNvSpPr/>
            <p:nvPr/>
          </p:nvSpPr>
          <p:spPr>
            <a:xfrm>
              <a:off x="574825" y="4220700"/>
              <a:ext cx="43625" cy="40525"/>
            </a:xfrm>
            <a:custGeom>
              <a:avLst/>
              <a:gdLst/>
              <a:ahLst/>
              <a:cxnLst/>
              <a:rect l="l" t="t" r="r" b="b"/>
              <a:pathLst>
                <a:path w="1745" h="1621" extrusionOk="0">
                  <a:moveTo>
                    <a:pt x="442" y="0"/>
                  </a:moveTo>
                  <a:cubicBezTo>
                    <a:pt x="193" y="0"/>
                    <a:pt x="0" y="358"/>
                    <a:pt x="224" y="591"/>
                  </a:cubicBezTo>
                  <a:cubicBezTo>
                    <a:pt x="403" y="782"/>
                    <a:pt x="581" y="996"/>
                    <a:pt x="772" y="1187"/>
                  </a:cubicBezTo>
                  <a:cubicBezTo>
                    <a:pt x="950" y="1377"/>
                    <a:pt x="1141" y="1580"/>
                    <a:pt x="1415" y="1615"/>
                  </a:cubicBezTo>
                  <a:cubicBezTo>
                    <a:pt x="1430" y="1619"/>
                    <a:pt x="1446" y="1621"/>
                    <a:pt x="1461" y="1621"/>
                  </a:cubicBezTo>
                  <a:cubicBezTo>
                    <a:pt x="1603" y="1621"/>
                    <a:pt x="1745" y="1481"/>
                    <a:pt x="1712" y="1341"/>
                  </a:cubicBezTo>
                  <a:cubicBezTo>
                    <a:pt x="1665" y="1056"/>
                    <a:pt x="1474" y="853"/>
                    <a:pt x="1284" y="663"/>
                  </a:cubicBezTo>
                  <a:lnTo>
                    <a:pt x="653" y="91"/>
                  </a:lnTo>
                  <a:cubicBezTo>
                    <a:pt x="583" y="27"/>
                    <a:pt x="511" y="0"/>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8"/>
            <p:cNvSpPr/>
            <p:nvPr/>
          </p:nvSpPr>
          <p:spPr>
            <a:xfrm>
              <a:off x="617625" y="4269500"/>
              <a:ext cx="35450" cy="35675"/>
            </a:xfrm>
            <a:custGeom>
              <a:avLst/>
              <a:gdLst/>
              <a:ahLst/>
              <a:cxnLst/>
              <a:rect l="l" t="t" r="r" b="b"/>
              <a:pathLst>
                <a:path w="1418" h="1427" extrusionOk="0">
                  <a:moveTo>
                    <a:pt x="441" y="0"/>
                  </a:moveTo>
                  <a:cubicBezTo>
                    <a:pt x="214" y="0"/>
                    <a:pt x="1" y="284"/>
                    <a:pt x="167" y="497"/>
                  </a:cubicBezTo>
                  <a:cubicBezTo>
                    <a:pt x="417" y="854"/>
                    <a:pt x="727" y="1366"/>
                    <a:pt x="1191" y="1425"/>
                  </a:cubicBezTo>
                  <a:cubicBezTo>
                    <a:pt x="1199" y="1426"/>
                    <a:pt x="1208" y="1427"/>
                    <a:pt x="1216" y="1427"/>
                  </a:cubicBezTo>
                  <a:cubicBezTo>
                    <a:pt x="1334" y="1427"/>
                    <a:pt x="1417" y="1346"/>
                    <a:pt x="1417" y="1235"/>
                  </a:cubicBezTo>
                  <a:cubicBezTo>
                    <a:pt x="1417" y="759"/>
                    <a:pt x="941" y="401"/>
                    <a:pt x="632" y="80"/>
                  </a:cubicBezTo>
                  <a:cubicBezTo>
                    <a:pt x="573" y="24"/>
                    <a:pt x="506"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8"/>
            <p:cNvSpPr/>
            <p:nvPr/>
          </p:nvSpPr>
          <p:spPr>
            <a:xfrm>
              <a:off x="660750" y="4315750"/>
              <a:ext cx="37575" cy="40575"/>
            </a:xfrm>
            <a:custGeom>
              <a:avLst/>
              <a:gdLst/>
              <a:ahLst/>
              <a:cxnLst/>
              <a:rect l="l" t="t" r="r" b="b"/>
              <a:pathLst>
                <a:path w="1503" h="1623" extrusionOk="0">
                  <a:moveTo>
                    <a:pt x="239" y="0"/>
                  </a:moveTo>
                  <a:cubicBezTo>
                    <a:pt x="109" y="0"/>
                    <a:pt x="0" y="165"/>
                    <a:pt x="73" y="302"/>
                  </a:cubicBezTo>
                  <a:cubicBezTo>
                    <a:pt x="335" y="718"/>
                    <a:pt x="573" y="1111"/>
                    <a:pt x="871" y="1480"/>
                  </a:cubicBezTo>
                  <a:cubicBezTo>
                    <a:pt x="932" y="1568"/>
                    <a:pt x="1038" y="1623"/>
                    <a:pt x="1141" y="1623"/>
                  </a:cubicBezTo>
                  <a:cubicBezTo>
                    <a:pt x="1179" y="1623"/>
                    <a:pt x="1217" y="1615"/>
                    <a:pt x="1252" y="1599"/>
                  </a:cubicBezTo>
                  <a:cubicBezTo>
                    <a:pt x="1312" y="1564"/>
                    <a:pt x="1359" y="1552"/>
                    <a:pt x="1383" y="1492"/>
                  </a:cubicBezTo>
                  <a:cubicBezTo>
                    <a:pt x="1466" y="1373"/>
                    <a:pt x="1502" y="1207"/>
                    <a:pt x="1407" y="1088"/>
                  </a:cubicBezTo>
                  <a:cubicBezTo>
                    <a:pt x="1073" y="718"/>
                    <a:pt x="728" y="373"/>
                    <a:pt x="359" y="52"/>
                  </a:cubicBezTo>
                  <a:cubicBezTo>
                    <a:pt x="320" y="15"/>
                    <a:pt x="278"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8"/>
            <p:cNvSpPr/>
            <p:nvPr/>
          </p:nvSpPr>
          <p:spPr>
            <a:xfrm>
              <a:off x="699625" y="4364700"/>
              <a:ext cx="44775" cy="38475"/>
            </a:xfrm>
            <a:custGeom>
              <a:avLst/>
              <a:gdLst/>
              <a:ahLst/>
              <a:cxnLst/>
              <a:rect l="l" t="t" r="r" b="b"/>
              <a:pathLst>
                <a:path w="1791" h="1539" extrusionOk="0">
                  <a:moveTo>
                    <a:pt x="194" y="1"/>
                  </a:moveTo>
                  <a:cubicBezTo>
                    <a:pt x="85" y="1"/>
                    <a:pt x="0" y="159"/>
                    <a:pt x="102" y="261"/>
                  </a:cubicBezTo>
                  <a:cubicBezTo>
                    <a:pt x="411" y="606"/>
                    <a:pt x="661" y="975"/>
                    <a:pt x="888" y="1368"/>
                  </a:cubicBezTo>
                  <a:cubicBezTo>
                    <a:pt x="956" y="1489"/>
                    <a:pt x="1055" y="1539"/>
                    <a:pt x="1157" y="1539"/>
                  </a:cubicBezTo>
                  <a:cubicBezTo>
                    <a:pt x="1463" y="1539"/>
                    <a:pt x="1790" y="1091"/>
                    <a:pt x="1352" y="832"/>
                  </a:cubicBezTo>
                  <a:cubicBezTo>
                    <a:pt x="959" y="606"/>
                    <a:pt x="614" y="344"/>
                    <a:pt x="292" y="46"/>
                  </a:cubicBezTo>
                  <a:cubicBezTo>
                    <a:pt x="260" y="14"/>
                    <a:pt x="226"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8"/>
            <p:cNvSpPr/>
            <p:nvPr/>
          </p:nvSpPr>
          <p:spPr>
            <a:xfrm>
              <a:off x="744300" y="4417725"/>
              <a:ext cx="53725" cy="55425"/>
            </a:xfrm>
            <a:custGeom>
              <a:avLst/>
              <a:gdLst/>
              <a:ahLst/>
              <a:cxnLst/>
              <a:rect l="l" t="t" r="r" b="b"/>
              <a:pathLst>
                <a:path w="2149" h="2217" extrusionOk="0">
                  <a:moveTo>
                    <a:pt x="360" y="0"/>
                  </a:moveTo>
                  <a:cubicBezTo>
                    <a:pt x="187" y="0"/>
                    <a:pt x="0" y="148"/>
                    <a:pt x="101" y="330"/>
                  </a:cubicBezTo>
                  <a:cubicBezTo>
                    <a:pt x="303" y="735"/>
                    <a:pt x="625" y="1092"/>
                    <a:pt x="899" y="1450"/>
                  </a:cubicBezTo>
                  <a:cubicBezTo>
                    <a:pt x="1113" y="1720"/>
                    <a:pt x="1370" y="2216"/>
                    <a:pt x="1752" y="2216"/>
                  </a:cubicBezTo>
                  <a:cubicBezTo>
                    <a:pt x="1772" y="2216"/>
                    <a:pt x="1794" y="2215"/>
                    <a:pt x="1815" y="2212"/>
                  </a:cubicBezTo>
                  <a:cubicBezTo>
                    <a:pt x="1887" y="2188"/>
                    <a:pt x="1994" y="2152"/>
                    <a:pt x="2006" y="2069"/>
                  </a:cubicBezTo>
                  <a:cubicBezTo>
                    <a:pt x="2149" y="1640"/>
                    <a:pt x="1732" y="1354"/>
                    <a:pt x="1470" y="1057"/>
                  </a:cubicBezTo>
                  <a:cubicBezTo>
                    <a:pt x="1172" y="723"/>
                    <a:pt x="875" y="330"/>
                    <a:pt x="506" y="45"/>
                  </a:cubicBezTo>
                  <a:cubicBezTo>
                    <a:pt x="464" y="14"/>
                    <a:pt x="412" y="0"/>
                    <a:pt x="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8"/>
            <p:cNvSpPr/>
            <p:nvPr/>
          </p:nvSpPr>
          <p:spPr>
            <a:xfrm>
              <a:off x="798600" y="4490800"/>
              <a:ext cx="40800" cy="43075"/>
            </a:xfrm>
            <a:custGeom>
              <a:avLst/>
              <a:gdLst/>
              <a:ahLst/>
              <a:cxnLst/>
              <a:rect l="l" t="t" r="r" b="b"/>
              <a:pathLst>
                <a:path w="1632" h="1723" extrusionOk="0">
                  <a:moveTo>
                    <a:pt x="241" y="0"/>
                  </a:moveTo>
                  <a:cubicBezTo>
                    <a:pt x="112" y="0"/>
                    <a:pt x="12" y="106"/>
                    <a:pt x="12" y="265"/>
                  </a:cubicBezTo>
                  <a:cubicBezTo>
                    <a:pt x="0" y="789"/>
                    <a:pt x="536" y="1372"/>
                    <a:pt x="929" y="1634"/>
                  </a:cubicBezTo>
                  <a:cubicBezTo>
                    <a:pt x="1013" y="1690"/>
                    <a:pt x="1110" y="1722"/>
                    <a:pt x="1207" y="1722"/>
                  </a:cubicBezTo>
                  <a:cubicBezTo>
                    <a:pt x="1316" y="1722"/>
                    <a:pt x="1424" y="1681"/>
                    <a:pt x="1513" y="1586"/>
                  </a:cubicBezTo>
                  <a:cubicBezTo>
                    <a:pt x="1632" y="1432"/>
                    <a:pt x="1632" y="1146"/>
                    <a:pt x="1453" y="1015"/>
                  </a:cubicBezTo>
                  <a:cubicBezTo>
                    <a:pt x="1263" y="872"/>
                    <a:pt x="1048" y="729"/>
                    <a:pt x="893" y="563"/>
                  </a:cubicBezTo>
                  <a:cubicBezTo>
                    <a:pt x="727" y="396"/>
                    <a:pt x="608" y="193"/>
                    <a:pt x="417" y="62"/>
                  </a:cubicBezTo>
                  <a:cubicBezTo>
                    <a:pt x="357" y="20"/>
                    <a:pt x="296" y="0"/>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8"/>
            <p:cNvSpPr/>
            <p:nvPr/>
          </p:nvSpPr>
          <p:spPr>
            <a:xfrm>
              <a:off x="835200" y="4533850"/>
              <a:ext cx="50625" cy="47775"/>
            </a:xfrm>
            <a:custGeom>
              <a:avLst/>
              <a:gdLst/>
              <a:ahLst/>
              <a:cxnLst/>
              <a:rect l="l" t="t" r="r" b="b"/>
              <a:pathLst>
                <a:path w="2025" h="1911" extrusionOk="0">
                  <a:moveTo>
                    <a:pt x="251" y="0"/>
                  </a:moveTo>
                  <a:cubicBezTo>
                    <a:pt x="98" y="0"/>
                    <a:pt x="0" y="247"/>
                    <a:pt x="120" y="376"/>
                  </a:cubicBezTo>
                  <a:cubicBezTo>
                    <a:pt x="525" y="757"/>
                    <a:pt x="834" y="1234"/>
                    <a:pt x="1108" y="1734"/>
                  </a:cubicBezTo>
                  <a:cubicBezTo>
                    <a:pt x="1174" y="1859"/>
                    <a:pt x="1281" y="1910"/>
                    <a:pt x="1394" y="1910"/>
                  </a:cubicBezTo>
                  <a:cubicBezTo>
                    <a:pt x="1689" y="1910"/>
                    <a:pt x="2025" y="1559"/>
                    <a:pt x="1775" y="1257"/>
                  </a:cubicBezTo>
                  <a:cubicBezTo>
                    <a:pt x="1370" y="746"/>
                    <a:pt x="894" y="376"/>
                    <a:pt x="346" y="31"/>
                  </a:cubicBezTo>
                  <a:cubicBezTo>
                    <a:pt x="313" y="10"/>
                    <a:pt x="281"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8"/>
            <p:cNvSpPr/>
            <p:nvPr/>
          </p:nvSpPr>
          <p:spPr>
            <a:xfrm>
              <a:off x="828400" y="4573075"/>
              <a:ext cx="41650" cy="29725"/>
            </a:xfrm>
            <a:custGeom>
              <a:avLst/>
              <a:gdLst/>
              <a:ahLst/>
              <a:cxnLst/>
              <a:rect l="l" t="t" r="r" b="b"/>
              <a:pathLst>
                <a:path w="1666" h="1189" extrusionOk="0">
                  <a:moveTo>
                    <a:pt x="300" y="1"/>
                  </a:moveTo>
                  <a:cubicBezTo>
                    <a:pt x="145" y="1"/>
                    <a:pt x="0" y="171"/>
                    <a:pt x="130" y="320"/>
                  </a:cubicBezTo>
                  <a:cubicBezTo>
                    <a:pt x="213" y="439"/>
                    <a:pt x="309" y="546"/>
                    <a:pt x="392" y="665"/>
                  </a:cubicBezTo>
                  <a:cubicBezTo>
                    <a:pt x="809" y="843"/>
                    <a:pt x="1249" y="1022"/>
                    <a:pt x="1666" y="1189"/>
                  </a:cubicBezTo>
                  <a:cubicBezTo>
                    <a:pt x="1583" y="962"/>
                    <a:pt x="1380" y="831"/>
                    <a:pt x="1202" y="665"/>
                  </a:cubicBezTo>
                  <a:cubicBezTo>
                    <a:pt x="952" y="462"/>
                    <a:pt x="690" y="248"/>
                    <a:pt x="428" y="46"/>
                  </a:cubicBezTo>
                  <a:cubicBezTo>
                    <a:pt x="388" y="14"/>
                    <a:pt x="344" y="1"/>
                    <a:pt x="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8"/>
            <p:cNvSpPr/>
            <p:nvPr/>
          </p:nvSpPr>
          <p:spPr>
            <a:xfrm>
              <a:off x="881025" y="4598975"/>
              <a:ext cx="41425" cy="21975"/>
            </a:xfrm>
            <a:custGeom>
              <a:avLst/>
              <a:gdLst/>
              <a:ahLst/>
              <a:cxnLst/>
              <a:rect l="l" t="t" r="r" b="b"/>
              <a:pathLst>
                <a:path w="1657" h="879" extrusionOk="0">
                  <a:moveTo>
                    <a:pt x="322" y="0"/>
                  </a:moveTo>
                  <a:cubicBezTo>
                    <a:pt x="150" y="0"/>
                    <a:pt x="0" y="194"/>
                    <a:pt x="121" y="355"/>
                  </a:cubicBezTo>
                  <a:cubicBezTo>
                    <a:pt x="633" y="557"/>
                    <a:pt x="1145" y="712"/>
                    <a:pt x="1656" y="879"/>
                  </a:cubicBezTo>
                  <a:cubicBezTo>
                    <a:pt x="1526" y="688"/>
                    <a:pt x="1264" y="569"/>
                    <a:pt x="1073" y="438"/>
                  </a:cubicBezTo>
                  <a:cubicBezTo>
                    <a:pt x="871" y="284"/>
                    <a:pt x="644" y="117"/>
                    <a:pt x="418" y="22"/>
                  </a:cubicBezTo>
                  <a:cubicBezTo>
                    <a:pt x="386" y="7"/>
                    <a:pt x="354"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8"/>
            <p:cNvSpPr/>
            <p:nvPr/>
          </p:nvSpPr>
          <p:spPr>
            <a:xfrm>
              <a:off x="929150" y="4610525"/>
              <a:ext cx="40025" cy="23525"/>
            </a:xfrm>
            <a:custGeom>
              <a:avLst/>
              <a:gdLst/>
              <a:ahLst/>
              <a:cxnLst/>
              <a:rect l="l" t="t" r="r" b="b"/>
              <a:pathLst>
                <a:path w="1601" h="941" extrusionOk="0">
                  <a:moveTo>
                    <a:pt x="409" y="0"/>
                  </a:moveTo>
                  <a:cubicBezTo>
                    <a:pt x="170" y="0"/>
                    <a:pt x="0" y="331"/>
                    <a:pt x="148" y="548"/>
                  </a:cubicBezTo>
                  <a:cubicBezTo>
                    <a:pt x="636" y="703"/>
                    <a:pt x="1113" y="822"/>
                    <a:pt x="1601" y="941"/>
                  </a:cubicBezTo>
                  <a:cubicBezTo>
                    <a:pt x="1327" y="584"/>
                    <a:pt x="934" y="274"/>
                    <a:pt x="565" y="48"/>
                  </a:cubicBezTo>
                  <a:cubicBezTo>
                    <a:pt x="511" y="15"/>
                    <a:pt x="459" y="0"/>
                    <a:pt x="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8"/>
            <p:cNvSpPr/>
            <p:nvPr/>
          </p:nvSpPr>
          <p:spPr>
            <a:xfrm>
              <a:off x="900400" y="4565275"/>
              <a:ext cx="34500" cy="39550"/>
            </a:xfrm>
            <a:custGeom>
              <a:avLst/>
              <a:gdLst/>
              <a:ahLst/>
              <a:cxnLst/>
              <a:rect l="l" t="t" r="r" b="b"/>
              <a:pathLst>
                <a:path w="1380" h="1582" extrusionOk="0">
                  <a:moveTo>
                    <a:pt x="332" y="0"/>
                  </a:moveTo>
                  <a:cubicBezTo>
                    <a:pt x="204" y="0"/>
                    <a:pt x="83" y="70"/>
                    <a:pt x="60" y="239"/>
                  </a:cubicBezTo>
                  <a:cubicBezTo>
                    <a:pt x="0" y="798"/>
                    <a:pt x="572" y="1251"/>
                    <a:pt x="1001" y="1548"/>
                  </a:cubicBezTo>
                  <a:cubicBezTo>
                    <a:pt x="1039" y="1571"/>
                    <a:pt x="1080" y="1582"/>
                    <a:pt x="1119" y="1582"/>
                  </a:cubicBezTo>
                  <a:cubicBezTo>
                    <a:pt x="1261" y="1582"/>
                    <a:pt x="1380" y="1445"/>
                    <a:pt x="1286" y="1286"/>
                  </a:cubicBezTo>
                  <a:cubicBezTo>
                    <a:pt x="1167" y="1084"/>
                    <a:pt x="1060" y="870"/>
                    <a:pt x="953" y="667"/>
                  </a:cubicBezTo>
                  <a:cubicBezTo>
                    <a:pt x="834" y="441"/>
                    <a:pt x="762" y="203"/>
                    <a:pt x="536" y="60"/>
                  </a:cubicBezTo>
                  <a:cubicBezTo>
                    <a:pt x="477" y="22"/>
                    <a:pt x="404"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8"/>
            <p:cNvSpPr/>
            <p:nvPr/>
          </p:nvSpPr>
          <p:spPr>
            <a:xfrm>
              <a:off x="853975" y="4514500"/>
              <a:ext cx="44550" cy="40750"/>
            </a:xfrm>
            <a:custGeom>
              <a:avLst/>
              <a:gdLst/>
              <a:ahLst/>
              <a:cxnLst/>
              <a:rect l="l" t="t" r="r" b="b"/>
              <a:pathLst>
                <a:path w="1782" h="1630" extrusionOk="0">
                  <a:moveTo>
                    <a:pt x="457" y="1"/>
                  </a:moveTo>
                  <a:cubicBezTo>
                    <a:pt x="392" y="1"/>
                    <a:pt x="326" y="30"/>
                    <a:pt x="262" y="103"/>
                  </a:cubicBezTo>
                  <a:cubicBezTo>
                    <a:pt x="0" y="400"/>
                    <a:pt x="417" y="793"/>
                    <a:pt x="607" y="984"/>
                  </a:cubicBezTo>
                  <a:cubicBezTo>
                    <a:pt x="857" y="1258"/>
                    <a:pt x="1155" y="1531"/>
                    <a:pt x="1548" y="1627"/>
                  </a:cubicBezTo>
                  <a:cubicBezTo>
                    <a:pt x="1556" y="1629"/>
                    <a:pt x="1565" y="1629"/>
                    <a:pt x="1574" y="1629"/>
                  </a:cubicBezTo>
                  <a:cubicBezTo>
                    <a:pt x="1675" y="1629"/>
                    <a:pt x="1781" y="1510"/>
                    <a:pt x="1726" y="1400"/>
                  </a:cubicBezTo>
                  <a:cubicBezTo>
                    <a:pt x="1536" y="1055"/>
                    <a:pt x="1238" y="793"/>
                    <a:pt x="1012" y="496"/>
                  </a:cubicBezTo>
                  <a:cubicBezTo>
                    <a:pt x="892" y="348"/>
                    <a:pt x="680" y="1"/>
                    <a:pt x="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8"/>
            <p:cNvSpPr/>
            <p:nvPr/>
          </p:nvSpPr>
          <p:spPr>
            <a:xfrm>
              <a:off x="816750" y="4460475"/>
              <a:ext cx="39525" cy="41425"/>
            </a:xfrm>
            <a:custGeom>
              <a:avLst/>
              <a:gdLst/>
              <a:ahLst/>
              <a:cxnLst/>
              <a:rect l="l" t="t" r="r" b="b"/>
              <a:pathLst>
                <a:path w="1581" h="1657" extrusionOk="0">
                  <a:moveTo>
                    <a:pt x="358" y="0"/>
                  </a:moveTo>
                  <a:cubicBezTo>
                    <a:pt x="346" y="0"/>
                    <a:pt x="334" y="1"/>
                    <a:pt x="322" y="1"/>
                  </a:cubicBezTo>
                  <a:cubicBezTo>
                    <a:pt x="203" y="25"/>
                    <a:pt x="120" y="109"/>
                    <a:pt x="84" y="228"/>
                  </a:cubicBezTo>
                  <a:cubicBezTo>
                    <a:pt x="1" y="537"/>
                    <a:pt x="322" y="775"/>
                    <a:pt x="501" y="978"/>
                  </a:cubicBezTo>
                  <a:cubicBezTo>
                    <a:pt x="715" y="1192"/>
                    <a:pt x="941" y="1383"/>
                    <a:pt x="1156" y="1597"/>
                  </a:cubicBezTo>
                  <a:cubicBezTo>
                    <a:pt x="1203" y="1638"/>
                    <a:pt x="1252" y="1656"/>
                    <a:pt x="1299" y="1656"/>
                  </a:cubicBezTo>
                  <a:cubicBezTo>
                    <a:pt x="1454" y="1656"/>
                    <a:pt x="1580" y="1464"/>
                    <a:pt x="1489" y="1299"/>
                  </a:cubicBezTo>
                  <a:cubicBezTo>
                    <a:pt x="1322" y="1049"/>
                    <a:pt x="1156" y="775"/>
                    <a:pt x="977" y="525"/>
                  </a:cubicBezTo>
                  <a:cubicBezTo>
                    <a:pt x="828" y="296"/>
                    <a:pt x="668" y="0"/>
                    <a:pt x="3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8"/>
            <p:cNvSpPr/>
            <p:nvPr/>
          </p:nvSpPr>
          <p:spPr>
            <a:xfrm>
              <a:off x="782050" y="4407500"/>
              <a:ext cx="35025" cy="43950"/>
            </a:xfrm>
            <a:custGeom>
              <a:avLst/>
              <a:gdLst/>
              <a:ahLst/>
              <a:cxnLst/>
              <a:rect l="l" t="t" r="r" b="b"/>
              <a:pathLst>
                <a:path w="1401" h="1758" extrusionOk="0">
                  <a:moveTo>
                    <a:pt x="422" y="1"/>
                  </a:moveTo>
                  <a:cubicBezTo>
                    <a:pt x="182" y="1"/>
                    <a:pt x="0" y="255"/>
                    <a:pt x="79" y="501"/>
                  </a:cubicBezTo>
                  <a:cubicBezTo>
                    <a:pt x="139" y="727"/>
                    <a:pt x="365" y="906"/>
                    <a:pt x="508" y="1097"/>
                  </a:cubicBezTo>
                  <a:cubicBezTo>
                    <a:pt x="662" y="1287"/>
                    <a:pt x="805" y="1466"/>
                    <a:pt x="936" y="1668"/>
                  </a:cubicBezTo>
                  <a:cubicBezTo>
                    <a:pt x="977" y="1730"/>
                    <a:pt x="1047" y="1757"/>
                    <a:pt x="1118" y="1757"/>
                  </a:cubicBezTo>
                  <a:cubicBezTo>
                    <a:pt x="1255" y="1757"/>
                    <a:pt x="1400" y="1657"/>
                    <a:pt x="1377" y="1501"/>
                  </a:cubicBezTo>
                  <a:cubicBezTo>
                    <a:pt x="1317" y="1228"/>
                    <a:pt x="1258" y="966"/>
                    <a:pt x="1139" y="727"/>
                  </a:cubicBezTo>
                  <a:cubicBezTo>
                    <a:pt x="996" y="466"/>
                    <a:pt x="865" y="156"/>
                    <a:pt x="579" y="37"/>
                  </a:cubicBezTo>
                  <a:cubicBezTo>
                    <a:pt x="525" y="12"/>
                    <a:pt x="473" y="1"/>
                    <a:pt x="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8"/>
            <p:cNvSpPr/>
            <p:nvPr/>
          </p:nvSpPr>
          <p:spPr>
            <a:xfrm>
              <a:off x="739675" y="4357725"/>
              <a:ext cx="35775" cy="39025"/>
            </a:xfrm>
            <a:custGeom>
              <a:avLst/>
              <a:gdLst/>
              <a:ahLst/>
              <a:cxnLst/>
              <a:rect l="l" t="t" r="r" b="b"/>
              <a:pathLst>
                <a:path w="1431" h="1561" extrusionOk="0">
                  <a:moveTo>
                    <a:pt x="382" y="1"/>
                  </a:moveTo>
                  <a:cubicBezTo>
                    <a:pt x="366" y="1"/>
                    <a:pt x="350" y="2"/>
                    <a:pt x="333" y="4"/>
                  </a:cubicBezTo>
                  <a:cubicBezTo>
                    <a:pt x="119" y="40"/>
                    <a:pt x="12" y="182"/>
                    <a:pt x="12" y="397"/>
                  </a:cubicBezTo>
                  <a:cubicBezTo>
                    <a:pt x="0" y="659"/>
                    <a:pt x="286" y="813"/>
                    <a:pt x="452" y="980"/>
                  </a:cubicBezTo>
                  <a:cubicBezTo>
                    <a:pt x="583" y="1123"/>
                    <a:pt x="714" y="1278"/>
                    <a:pt x="822" y="1433"/>
                  </a:cubicBezTo>
                  <a:cubicBezTo>
                    <a:pt x="885" y="1522"/>
                    <a:pt x="972" y="1560"/>
                    <a:pt x="1059" y="1560"/>
                  </a:cubicBezTo>
                  <a:cubicBezTo>
                    <a:pt x="1247" y="1560"/>
                    <a:pt x="1431" y="1379"/>
                    <a:pt x="1357" y="1159"/>
                  </a:cubicBezTo>
                  <a:cubicBezTo>
                    <a:pt x="1286" y="921"/>
                    <a:pt x="1167" y="694"/>
                    <a:pt x="1012" y="480"/>
                  </a:cubicBezTo>
                  <a:cubicBezTo>
                    <a:pt x="854" y="289"/>
                    <a:pt x="665"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8"/>
            <p:cNvSpPr/>
            <p:nvPr/>
          </p:nvSpPr>
          <p:spPr>
            <a:xfrm>
              <a:off x="692925" y="4308050"/>
              <a:ext cx="40925" cy="41200"/>
            </a:xfrm>
            <a:custGeom>
              <a:avLst/>
              <a:gdLst/>
              <a:ahLst/>
              <a:cxnLst/>
              <a:rect l="l" t="t" r="r" b="b"/>
              <a:pathLst>
                <a:path w="1637" h="1648" extrusionOk="0">
                  <a:moveTo>
                    <a:pt x="359" y="1"/>
                  </a:moveTo>
                  <a:cubicBezTo>
                    <a:pt x="285" y="1"/>
                    <a:pt x="211" y="25"/>
                    <a:pt x="156" y="62"/>
                  </a:cubicBezTo>
                  <a:cubicBezTo>
                    <a:pt x="144" y="74"/>
                    <a:pt x="120" y="86"/>
                    <a:pt x="96" y="122"/>
                  </a:cubicBezTo>
                  <a:cubicBezTo>
                    <a:pt x="13" y="229"/>
                    <a:pt x="1" y="395"/>
                    <a:pt x="84" y="503"/>
                  </a:cubicBezTo>
                  <a:cubicBezTo>
                    <a:pt x="394" y="884"/>
                    <a:pt x="751" y="1312"/>
                    <a:pt x="1168" y="1598"/>
                  </a:cubicBezTo>
                  <a:cubicBezTo>
                    <a:pt x="1220" y="1632"/>
                    <a:pt x="1274" y="1647"/>
                    <a:pt x="1324" y="1647"/>
                  </a:cubicBezTo>
                  <a:cubicBezTo>
                    <a:pt x="1502" y="1647"/>
                    <a:pt x="1636" y="1459"/>
                    <a:pt x="1525" y="1265"/>
                  </a:cubicBezTo>
                  <a:cubicBezTo>
                    <a:pt x="1287" y="824"/>
                    <a:pt x="906" y="431"/>
                    <a:pt x="548" y="74"/>
                  </a:cubicBezTo>
                  <a:cubicBezTo>
                    <a:pt x="497" y="22"/>
                    <a:pt x="428" y="1"/>
                    <a:pt x="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8"/>
            <p:cNvSpPr/>
            <p:nvPr/>
          </p:nvSpPr>
          <p:spPr>
            <a:xfrm>
              <a:off x="657500" y="4263150"/>
              <a:ext cx="34700" cy="38225"/>
            </a:xfrm>
            <a:custGeom>
              <a:avLst/>
              <a:gdLst/>
              <a:ahLst/>
              <a:cxnLst/>
              <a:rect l="l" t="t" r="r" b="b"/>
              <a:pathLst>
                <a:path w="1388" h="1529" extrusionOk="0">
                  <a:moveTo>
                    <a:pt x="322" y="1"/>
                  </a:moveTo>
                  <a:cubicBezTo>
                    <a:pt x="191" y="1"/>
                    <a:pt x="120" y="96"/>
                    <a:pt x="84" y="215"/>
                  </a:cubicBezTo>
                  <a:cubicBezTo>
                    <a:pt x="1" y="513"/>
                    <a:pt x="239" y="751"/>
                    <a:pt x="418" y="965"/>
                  </a:cubicBezTo>
                  <a:cubicBezTo>
                    <a:pt x="596" y="1167"/>
                    <a:pt x="775" y="1370"/>
                    <a:pt x="1025" y="1501"/>
                  </a:cubicBezTo>
                  <a:cubicBezTo>
                    <a:pt x="1059" y="1520"/>
                    <a:pt x="1093" y="1529"/>
                    <a:pt x="1125" y="1529"/>
                  </a:cubicBezTo>
                  <a:cubicBezTo>
                    <a:pt x="1272" y="1529"/>
                    <a:pt x="1388" y="1350"/>
                    <a:pt x="1358" y="1203"/>
                  </a:cubicBezTo>
                  <a:cubicBezTo>
                    <a:pt x="1275" y="929"/>
                    <a:pt x="1132" y="691"/>
                    <a:pt x="977" y="477"/>
                  </a:cubicBezTo>
                  <a:cubicBezTo>
                    <a:pt x="822" y="239"/>
                    <a:pt x="644"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8"/>
            <p:cNvSpPr/>
            <p:nvPr/>
          </p:nvSpPr>
          <p:spPr>
            <a:xfrm>
              <a:off x="612775" y="4215350"/>
              <a:ext cx="39875" cy="38050"/>
            </a:xfrm>
            <a:custGeom>
              <a:avLst/>
              <a:gdLst/>
              <a:ahLst/>
              <a:cxnLst/>
              <a:rect l="l" t="t" r="r" b="b"/>
              <a:pathLst>
                <a:path w="1595" h="1522" extrusionOk="0">
                  <a:moveTo>
                    <a:pt x="501" y="0"/>
                  </a:moveTo>
                  <a:cubicBezTo>
                    <a:pt x="251" y="0"/>
                    <a:pt x="0" y="324"/>
                    <a:pt x="194" y="555"/>
                  </a:cubicBezTo>
                  <a:cubicBezTo>
                    <a:pt x="445" y="877"/>
                    <a:pt x="766" y="1163"/>
                    <a:pt x="1064" y="1448"/>
                  </a:cubicBezTo>
                  <a:cubicBezTo>
                    <a:pt x="1113" y="1500"/>
                    <a:pt x="1169" y="1522"/>
                    <a:pt x="1225" y="1522"/>
                  </a:cubicBezTo>
                  <a:cubicBezTo>
                    <a:pt x="1413" y="1522"/>
                    <a:pt x="1594" y="1272"/>
                    <a:pt x="1457" y="1079"/>
                  </a:cubicBezTo>
                  <a:cubicBezTo>
                    <a:pt x="1218" y="734"/>
                    <a:pt x="980" y="389"/>
                    <a:pt x="706" y="91"/>
                  </a:cubicBezTo>
                  <a:cubicBezTo>
                    <a:pt x="645" y="27"/>
                    <a:pt x="573"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8"/>
            <p:cNvSpPr/>
            <p:nvPr/>
          </p:nvSpPr>
          <p:spPr>
            <a:xfrm>
              <a:off x="562250" y="4160425"/>
              <a:ext cx="39300" cy="36950"/>
            </a:xfrm>
            <a:custGeom>
              <a:avLst/>
              <a:gdLst/>
              <a:ahLst/>
              <a:cxnLst/>
              <a:rect l="l" t="t" r="r" b="b"/>
              <a:pathLst>
                <a:path w="1572" h="1478" extrusionOk="0">
                  <a:moveTo>
                    <a:pt x="331" y="0"/>
                  </a:moveTo>
                  <a:cubicBezTo>
                    <a:pt x="317" y="0"/>
                    <a:pt x="302" y="1"/>
                    <a:pt x="287" y="2"/>
                  </a:cubicBezTo>
                  <a:cubicBezTo>
                    <a:pt x="108" y="2"/>
                    <a:pt x="13" y="181"/>
                    <a:pt x="13" y="323"/>
                  </a:cubicBezTo>
                  <a:cubicBezTo>
                    <a:pt x="1" y="597"/>
                    <a:pt x="251" y="788"/>
                    <a:pt x="441" y="955"/>
                  </a:cubicBezTo>
                  <a:cubicBezTo>
                    <a:pt x="644" y="1109"/>
                    <a:pt x="846" y="1264"/>
                    <a:pt x="1061" y="1431"/>
                  </a:cubicBezTo>
                  <a:cubicBezTo>
                    <a:pt x="1105" y="1463"/>
                    <a:pt x="1155" y="1477"/>
                    <a:pt x="1204" y="1477"/>
                  </a:cubicBezTo>
                  <a:cubicBezTo>
                    <a:pt x="1391" y="1477"/>
                    <a:pt x="1571" y="1272"/>
                    <a:pt x="1430" y="1074"/>
                  </a:cubicBezTo>
                  <a:cubicBezTo>
                    <a:pt x="1263" y="847"/>
                    <a:pt x="1120" y="633"/>
                    <a:pt x="953" y="431"/>
                  </a:cubicBezTo>
                  <a:cubicBezTo>
                    <a:pt x="772" y="215"/>
                    <a:pt x="613"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8"/>
            <p:cNvSpPr/>
            <p:nvPr/>
          </p:nvSpPr>
          <p:spPr>
            <a:xfrm>
              <a:off x="522675" y="4102475"/>
              <a:ext cx="41125" cy="48275"/>
            </a:xfrm>
            <a:custGeom>
              <a:avLst/>
              <a:gdLst/>
              <a:ahLst/>
              <a:cxnLst/>
              <a:rect l="l" t="t" r="r" b="b"/>
              <a:pathLst>
                <a:path w="1645" h="1931" extrusionOk="0">
                  <a:moveTo>
                    <a:pt x="317" y="0"/>
                  </a:moveTo>
                  <a:cubicBezTo>
                    <a:pt x="123" y="0"/>
                    <a:pt x="0" y="198"/>
                    <a:pt x="0" y="367"/>
                  </a:cubicBezTo>
                  <a:cubicBezTo>
                    <a:pt x="0" y="689"/>
                    <a:pt x="346" y="987"/>
                    <a:pt x="536" y="1213"/>
                  </a:cubicBezTo>
                  <a:cubicBezTo>
                    <a:pt x="750" y="1451"/>
                    <a:pt x="953" y="1737"/>
                    <a:pt x="1251" y="1903"/>
                  </a:cubicBezTo>
                  <a:cubicBezTo>
                    <a:pt x="1289" y="1922"/>
                    <a:pt x="1326" y="1931"/>
                    <a:pt x="1361" y="1931"/>
                  </a:cubicBezTo>
                  <a:cubicBezTo>
                    <a:pt x="1525" y="1931"/>
                    <a:pt x="1645" y="1748"/>
                    <a:pt x="1596" y="1582"/>
                  </a:cubicBezTo>
                  <a:cubicBezTo>
                    <a:pt x="1524" y="1260"/>
                    <a:pt x="1286" y="975"/>
                    <a:pt x="1096" y="713"/>
                  </a:cubicBezTo>
                  <a:cubicBezTo>
                    <a:pt x="893" y="427"/>
                    <a:pt x="727" y="82"/>
                    <a:pt x="393" y="10"/>
                  </a:cubicBezTo>
                  <a:cubicBezTo>
                    <a:pt x="367" y="4"/>
                    <a:pt x="341"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8"/>
            <p:cNvSpPr/>
            <p:nvPr/>
          </p:nvSpPr>
          <p:spPr>
            <a:xfrm>
              <a:off x="487250" y="4068200"/>
              <a:ext cx="35050" cy="31375"/>
            </a:xfrm>
            <a:custGeom>
              <a:avLst/>
              <a:gdLst/>
              <a:ahLst/>
              <a:cxnLst/>
              <a:rect l="l" t="t" r="r" b="b"/>
              <a:pathLst>
                <a:path w="1402" h="1255" extrusionOk="0">
                  <a:moveTo>
                    <a:pt x="739" y="0"/>
                  </a:moveTo>
                  <a:cubicBezTo>
                    <a:pt x="465" y="83"/>
                    <a:pt x="215" y="191"/>
                    <a:pt x="1" y="333"/>
                  </a:cubicBezTo>
                  <a:cubicBezTo>
                    <a:pt x="274" y="595"/>
                    <a:pt x="536" y="845"/>
                    <a:pt x="763" y="1143"/>
                  </a:cubicBezTo>
                  <a:cubicBezTo>
                    <a:pt x="822" y="1221"/>
                    <a:pt x="911" y="1255"/>
                    <a:pt x="1000" y="1255"/>
                  </a:cubicBezTo>
                  <a:cubicBezTo>
                    <a:pt x="1199" y="1255"/>
                    <a:pt x="1401" y="1087"/>
                    <a:pt x="1286" y="857"/>
                  </a:cubicBezTo>
                  <a:cubicBezTo>
                    <a:pt x="1132" y="548"/>
                    <a:pt x="953" y="250"/>
                    <a:pt x="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8"/>
            <p:cNvSpPr/>
            <p:nvPr/>
          </p:nvSpPr>
          <p:spPr>
            <a:xfrm>
              <a:off x="516125" y="4064325"/>
              <a:ext cx="36325" cy="32725"/>
            </a:xfrm>
            <a:custGeom>
              <a:avLst/>
              <a:gdLst/>
              <a:ahLst/>
              <a:cxnLst/>
              <a:rect l="l" t="t" r="r" b="b"/>
              <a:pathLst>
                <a:path w="1453" h="1309" extrusionOk="0">
                  <a:moveTo>
                    <a:pt x="584" y="0"/>
                  </a:moveTo>
                  <a:cubicBezTo>
                    <a:pt x="370" y="0"/>
                    <a:pt x="179" y="36"/>
                    <a:pt x="0" y="60"/>
                  </a:cubicBezTo>
                  <a:cubicBezTo>
                    <a:pt x="120" y="322"/>
                    <a:pt x="262" y="584"/>
                    <a:pt x="465" y="822"/>
                  </a:cubicBezTo>
                  <a:cubicBezTo>
                    <a:pt x="641" y="998"/>
                    <a:pt x="898" y="1309"/>
                    <a:pt x="1181" y="1309"/>
                  </a:cubicBezTo>
                  <a:cubicBezTo>
                    <a:pt x="1223" y="1309"/>
                    <a:pt x="1267" y="1302"/>
                    <a:pt x="1310" y="1286"/>
                  </a:cubicBezTo>
                  <a:cubicBezTo>
                    <a:pt x="1417" y="1239"/>
                    <a:pt x="1453" y="1143"/>
                    <a:pt x="1453" y="1048"/>
                  </a:cubicBezTo>
                  <a:cubicBezTo>
                    <a:pt x="1453" y="774"/>
                    <a:pt x="1096" y="560"/>
                    <a:pt x="917" y="393"/>
                  </a:cubicBezTo>
                  <a:cubicBezTo>
                    <a:pt x="798" y="274"/>
                    <a:pt x="679" y="131"/>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8"/>
            <p:cNvSpPr/>
            <p:nvPr/>
          </p:nvSpPr>
          <p:spPr>
            <a:xfrm>
              <a:off x="555950" y="4100025"/>
              <a:ext cx="42950" cy="49150"/>
            </a:xfrm>
            <a:custGeom>
              <a:avLst/>
              <a:gdLst/>
              <a:ahLst/>
              <a:cxnLst/>
              <a:rect l="l" t="t" r="r" b="b"/>
              <a:pathLst>
                <a:path w="1718" h="1966" extrusionOk="0">
                  <a:moveTo>
                    <a:pt x="390" y="0"/>
                  </a:moveTo>
                  <a:cubicBezTo>
                    <a:pt x="186" y="0"/>
                    <a:pt x="1" y="227"/>
                    <a:pt x="146" y="465"/>
                  </a:cubicBezTo>
                  <a:cubicBezTo>
                    <a:pt x="455" y="954"/>
                    <a:pt x="753" y="1525"/>
                    <a:pt x="1229" y="1906"/>
                  </a:cubicBezTo>
                  <a:cubicBezTo>
                    <a:pt x="1279" y="1947"/>
                    <a:pt x="1336" y="1965"/>
                    <a:pt x="1391" y="1965"/>
                  </a:cubicBezTo>
                  <a:cubicBezTo>
                    <a:pt x="1560" y="1965"/>
                    <a:pt x="1718" y="1799"/>
                    <a:pt x="1646" y="1620"/>
                  </a:cubicBezTo>
                  <a:cubicBezTo>
                    <a:pt x="1444" y="1061"/>
                    <a:pt x="991" y="584"/>
                    <a:pt x="622" y="120"/>
                  </a:cubicBezTo>
                  <a:cubicBezTo>
                    <a:pt x="554" y="36"/>
                    <a:pt x="471"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8"/>
            <p:cNvSpPr/>
            <p:nvPr/>
          </p:nvSpPr>
          <p:spPr>
            <a:xfrm>
              <a:off x="607850" y="4155700"/>
              <a:ext cx="37250" cy="43025"/>
            </a:xfrm>
            <a:custGeom>
              <a:avLst/>
              <a:gdLst/>
              <a:ahLst/>
              <a:cxnLst/>
              <a:rect l="l" t="t" r="r" b="b"/>
              <a:pathLst>
                <a:path w="1490" h="1721" extrusionOk="0">
                  <a:moveTo>
                    <a:pt x="250" y="1"/>
                  </a:moveTo>
                  <a:cubicBezTo>
                    <a:pt x="119" y="1"/>
                    <a:pt x="0" y="86"/>
                    <a:pt x="34" y="251"/>
                  </a:cubicBezTo>
                  <a:cubicBezTo>
                    <a:pt x="141" y="786"/>
                    <a:pt x="415" y="1584"/>
                    <a:pt x="1034" y="1715"/>
                  </a:cubicBezTo>
                  <a:cubicBezTo>
                    <a:pt x="1054" y="1719"/>
                    <a:pt x="1074" y="1721"/>
                    <a:pt x="1094" y="1721"/>
                  </a:cubicBezTo>
                  <a:cubicBezTo>
                    <a:pt x="1308" y="1721"/>
                    <a:pt x="1490" y="1494"/>
                    <a:pt x="1392" y="1286"/>
                  </a:cubicBezTo>
                  <a:cubicBezTo>
                    <a:pt x="1284" y="1048"/>
                    <a:pt x="1082" y="882"/>
                    <a:pt x="903" y="703"/>
                  </a:cubicBezTo>
                  <a:cubicBezTo>
                    <a:pt x="737" y="548"/>
                    <a:pt x="606" y="346"/>
                    <a:pt x="499" y="143"/>
                  </a:cubicBezTo>
                  <a:cubicBezTo>
                    <a:pt x="448" y="47"/>
                    <a:pt x="346" y="1"/>
                    <a:pt x="2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8"/>
            <p:cNvSpPr/>
            <p:nvPr/>
          </p:nvSpPr>
          <p:spPr>
            <a:xfrm>
              <a:off x="646450" y="4208150"/>
              <a:ext cx="43100" cy="39925"/>
            </a:xfrm>
            <a:custGeom>
              <a:avLst/>
              <a:gdLst/>
              <a:ahLst/>
              <a:cxnLst/>
              <a:rect l="l" t="t" r="r" b="b"/>
              <a:pathLst>
                <a:path w="1724" h="1597" extrusionOk="0">
                  <a:moveTo>
                    <a:pt x="394" y="1"/>
                  </a:moveTo>
                  <a:cubicBezTo>
                    <a:pt x="194" y="1"/>
                    <a:pt x="0" y="245"/>
                    <a:pt x="157" y="439"/>
                  </a:cubicBezTo>
                  <a:cubicBezTo>
                    <a:pt x="324" y="653"/>
                    <a:pt x="491" y="855"/>
                    <a:pt x="669" y="1070"/>
                  </a:cubicBezTo>
                  <a:cubicBezTo>
                    <a:pt x="824" y="1260"/>
                    <a:pt x="991" y="1462"/>
                    <a:pt x="1241" y="1570"/>
                  </a:cubicBezTo>
                  <a:cubicBezTo>
                    <a:pt x="1280" y="1588"/>
                    <a:pt x="1322" y="1597"/>
                    <a:pt x="1362" y="1597"/>
                  </a:cubicBezTo>
                  <a:cubicBezTo>
                    <a:pt x="1552" y="1597"/>
                    <a:pt x="1724" y="1409"/>
                    <a:pt x="1645" y="1212"/>
                  </a:cubicBezTo>
                  <a:cubicBezTo>
                    <a:pt x="1562" y="962"/>
                    <a:pt x="1360" y="784"/>
                    <a:pt x="1157" y="605"/>
                  </a:cubicBezTo>
                  <a:cubicBezTo>
                    <a:pt x="967" y="427"/>
                    <a:pt x="752" y="248"/>
                    <a:pt x="562" y="69"/>
                  </a:cubicBezTo>
                  <a:cubicBezTo>
                    <a:pt x="511" y="21"/>
                    <a:pt x="452" y="1"/>
                    <a:pt x="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8"/>
            <p:cNvSpPr/>
            <p:nvPr/>
          </p:nvSpPr>
          <p:spPr>
            <a:xfrm>
              <a:off x="688475" y="4248100"/>
              <a:ext cx="30675" cy="29600"/>
            </a:xfrm>
            <a:custGeom>
              <a:avLst/>
              <a:gdLst/>
              <a:ahLst/>
              <a:cxnLst/>
              <a:rect l="l" t="t" r="r" b="b"/>
              <a:pathLst>
                <a:path w="1227" h="1184" extrusionOk="0">
                  <a:moveTo>
                    <a:pt x="355" y="1"/>
                  </a:moveTo>
                  <a:cubicBezTo>
                    <a:pt x="263" y="1"/>
                    <a:pt x="172" y="37"/>
                    <a:pt x="119" y="103"/>
                  </a:cubicBezTo>
                  <a:cubicBezTo>
                    <a:pt x="0" y="257"/>
                    <a:pt x="36" y="424"/>
                    <a:pt x="143" y="555"/>
                  </a:cubicBezTo>
                  <a:cubicBezTo>
                    <a:pt x="334" y="746"/>
                    <a:pt x="500" y="936"/>
                    <a:pt x="691" y="1103"/>
                  </a:cubicBezTo>
                  <a:cubicBezTo>
                    <a:pt x="748" y="1152"/>
                    <a:pt x="833" y="1184"/>
                    <a:pt x="912" y="1184"/>
                  </a:cubicBezTo>
                  <a:cubicBezTo>
                    <a:pt x="948" y="1184"/>
                    <a:pt x="982" y="1177"/>
                    <a:pt x="1012" y="1162"/>
                  </a:cubicBezTo>
                  <a:cubicBezTo>
                    <a:pt x="1096" y="1138"/>
                    <a:pt x="1143" y="1091"/>
                    <a:pt x="1191" y="996"/>
                  </a:cubicBezTo>
                  <a:cubicBezTo>
                    <a:pt x="1227" y="912"/>
                    <a:pt x="1227" y="757"/>
                    <a:pt x="1155" y="686"/>
                  </a:cubicBezTo>
                  <a:cubicBezTo>
                    <a:pt x="976" y="460"/>
                    <a:pt x="774" y="269"/>
                    <a:pt x="560" y="79"/>
                  </a:cubicBezTo>
                  <a:cubicBezTo>
                    <a:pt x="506" y="25"/>
                    <a:pt x="431" y="1"/>
                    <a:pt x="3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8"/>
            <p:cNvSpPr/>
            <p:nvPr/>
          </p:nvSpPr>
          <p:spPr>
            <a:xfrm>
              <a:off x="721450" y="4286100"/>
              <a:ext cx="43250" cy="39925"/>
            </a:xfrm>
            <a:custGeom>
              <a:avLst/>
              <a:gdLst/>
              <a:ahLst/>
              <a:cxnLst/>
              <a:rect l="l" t="t" r="r" b="b"/>
              <a:pathLst>
                <a:path w="1730" h="1597" extrusionOk="0">
                  <a:moveTo>
                    <a:pt x="323" y="1"/>
                  </a:moveTo>
                  <a:cubicBezTo>
                    <a:pt x="134" y="1"/>
                    <a:pt x="0" y="313"/>
                    <a:pt x="181" y="464"/>
                  </a:cubicBezTo>
                  <a:cubicBezTo>
                    <a:pt x="384" y="654"/>
                    <a:pt x="574" y="869"/>
                    <a:pt x="741" y="1083"/>
                  </a:cubicBezTo>
                  <a:cubicBezTo>
                    <a:pt x="896" y="1297"/>
                    <a:pt x="1062" y="1583"/>
                    <a:pt x="1360" y="1595"/>
                  </a:cubicBezTo>
                  <a:cubicBezTo>
                    <a:pt x="1370" y="1596"/>
                    <a:pt x="1380" y="1596"/>
                    <a:pt x="1390" y="1596"/>
                  </a:cubicBezTo>
                  <a:cubicBezTo>
                    <a:pt x="1518" y="1596"/>
                    <a:pt x="1612" y="1524"/>
                    <a:pt x="1634" y="1381"/>
                  </a:cubicBezTo>
                  <a:cubicBezTo>
                    <a:pt x="1729" y="1059"/>
                    <a:pt x="1432" y="785"/>
                    <a:pt x="1205" y="595"/>
                  </a:cubicBezTo>
                  <a:cubicBezTo>
                    <a:pt x="967" y="392"/>
                    <a:pt x="717" y="190"/>
                    <a:pt x="431" y="35"/>
                  </a:cubicBezTo>
                  <a:cubicBezTo>
                    <a:pt x="394" y="11"/>
                    <a:pt x="358"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8"/>
            <p:cNvSpPr/>
            <p:nvPr/>
          </p:nvSpPr>
          <p:spPr>
            <a:xfrm>
              <a:off x="767700" y="4340550"/>
              <a:ext cx="44175" cy="41200"/>
            </a:xfrm>
            <a:custGeom>
              <a:avLst/>
              <a:gdLst/>
              <a:ahLst/>
              <a:cxnLst/>
              <a:rect l="l" t="t" r="r" b="b"/>
              <a:pathLst>
                <a:path w="1767" h="1648" extrusionOk="0">
                  <a:moveTo>
                    <a:pt x="425" y="0"/>
                  </a:moveTo>
                  <a:cubicBezTo>
                    <a:pt x="207" y="0"/>
                    <a:pt x="1" y="263"/>
                    <a:pt x="177" y="477"/>
                  </a:cubicBezTo>
                  <a:cubicBezTo>
                    <a:pt x="344" y="667"/>
                    <a:pt x="463" y="893"/>
                    <a:pt x="605" y="1096"/>
                  </a:cubicBezTo>
                  <a:cubicBezTo>
                    <a:pt x="760" y="1310"/>
                    <a:pt x="939" y="1524"/>
                    <a:pt x="1165" y="1620"/>
                  </a:cubicBezTo>
                  <a:cubicBezTo>
                    <a:pt x="1214" y="1639"/>
                    <a:pt x="1263" y="1648"/>
                    <a:pt x="1311" y="1648"/>
                  </a:cubicBezTo>
                  <a:cubicBezTo>
                    <a:pt x="1556" y="1648"/>
                    <a:pt x="1767" y="1414"/>
                    <a:pt x="1677" y="1155"/>
                  </a:cubicBezTo>
                  <a:cubicBezTo>
                    <a:pt x="1510" y="679"/>
                    <a:pt x="963" y="393"/>
                    <a:pt x="605" y="72"/>
                  </a:cubicBezTo>
                  <a:cubicBezTo>
                    <a:pt x="550" y="21"/>
                    <a:pt x="487"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8"/>
            <p:cNvSpPr/>
            <p:nvPr/>
          </p:nvSpPr>
          <p:spPr>
            <a:xfrm>
              <a:off x="810200" y="4394225"/>
              <a:ext cx="43775" cy="40475"/>
            </a:xfrm>
            <a:custGeom>
              <a:avLst/>
              <a:gdLst/>
              <a:ahLst/>
              <a:cxnLst/>
              <a:rect l="l" t="t" r="r" b="b"/>
              <a:pathLst>
                <a:path w="1751" h="1619" extrusionOk="0">
                  <a:moveTo>
                    <a:pt x="413" y="1"/>
                  </a:moveTo>
                  <a:cubicBezTo>
                    <a:pt x="203" y="1"/>
                    <a:pt x="0" y="254"/>
                    <a:pt x="168" y="449"/>
                  </a:cubicBezTo>
                  <a:lnTo>
                    <a:pt x="751" y="1127"/>
                  </a:lnTo>
                  <a:cubicBezTo>
                    <a:pt x="930" y="1330"/>
                    <a:pt x="1144" y="1568"/>
                    <a:pt x="1418" y="1616"/>
                  </a:cubicBezTo>
                  <a:cubicBezTo>
                    <a:pt x="1431" y="1618"/>
                    <a:pt x="1444" y="1618"/>
                    <a:pt x="1457" y="1618"/>
                  </a:cubicBezTo>
                  <a:cubicBezTo>
                    <a:pt x="1610" y="1618"/>
                    <a:pt x="1750" y="1494"/>
                    <a:pt x="1739" y="1330"/>
                  </a:cubicBezTo>
                  <a:cubicBezTo>
                    <a:pt x="1692" y="1032"/>
                    <a:pt x="1477" y="842"/>
                    <a:pt x="1275" y="651"/>
                  </a:cubicBezTo>
                  <a:cubicBezTo>
                    <a:pt x="1049" y="449"/>
                    <a:pt x="810" y="258"/>
                    <a:pt x="584" y="68"/>
                  </a:cubicBezTo>
                  <a:cubicBezTo>
                    <a:pt x="532" y="21"/>
                    <a:pt x="472"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8"/>
            <p:cNvSpPr/>
            <p:nvPr/>
          </p:nvSpPr>
          <p:spPr>
            <a:xfrm>
              <a:off x="850500" y="4441050"/>
              <a:ext cx="39800" cy="39525"/>
            </a:xfrm>
            <a:custGeom>
              <a:avLst/>
              <a:gdLst/>
              <a:ahLst/>
              <a:cxnLst/>
              <a:rect l="l" t="t" r="r" b="b"/>
              <a:pathLst>
                <a:path w="1592" h="1581" extrusionOk="0">
                  <a:moveTo>
                    <a:pt x="381" y="0"/>
                  </a:moveTo>
                  <a:cubicBezTo>
                    <a:pt x="186" y="0"/>
                    <a:pt x="0" y="236"/>
                    <a:pt x="139" y="421"/>
                  </a:cubicBezTo>
                  <a:cubicBezTo>
                    <a:pt x="389" y="767"/>
                    <a:pt x="639" y="1112"/>
                    <a:pt x="913" y="1433"/>
                  </a:cubicBezTo>
                  <a:cubicBezTo>
                    <a:pt x="1003" y="1523"/>
                    <a:pt x="1117" y="1580"/>
                    <a:pt x="1227" y="1580"/>
                  </a:cubicBezTo>
                  <a:cubicBezTo>
                    <a:pt x="1292" y="1580"/>
                    <a:pt x="1356" y="1561"/>
                    <a:pt x="1413" y="1517"/>
                  </a:cubicBezTo>
                  <a:cubicBezTo>
                    <a:pt x="1449" y="1493"/>
                    <a:pt x="1461" y="1469"/>
                    <a:pt x="1473" y="1457"/>
                  </a:cubicBezTo>
                  <a:cubicBezTo>
                    <a:pt x="1568" y="1350"/>
                    <a:pt x="1592" y="1136"/>
                    <a:pt x="1496" y="1040"/>
                  </a:cubicBezTo>
                  <a:cubicBezTo>
                    <a:pt x="1199" y="695"/>
                    <a:pt x="865" y="386"/>
                    <a:pt x="544" y="64"/>
                  </a:cubicBezTo>
                  <a:cubicBezTo>
                    <a:pt x="494" y="19"/>
                    <a:pt x="437" y="0"/>
                    <a:pt x="3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8"/>
            <p:cNvSpPr/>
            <p:nvPr/>
          </p:nvSpPr>
          <p:spPr>
            <a:xfrm>
              <a:off x="891150" y="4498175"/>
              <a:ext cx="39050" cy="40350"/>
            </a:xfrm>
            <a:custGeom>
              <a:avLst/>
              <a:gdLst/>
              <a:ahLst/>
              <a:cxnLst/>
              <a:rect l="l" t="t" r="r" b="b"/>
              <a:pathLst>
                <a:path w="1562" h="1614" extrusionOk="0">
                  <a:moveTo>
                    <a:pt x="245" y="1"/>
                  </a:moveTo>
                  <a:cubicBezTo>
                    <a:pt x="121" y="1"/>
                    <a:pt x="1" y="156"/>
                    <a:pt x="85" y="268"/>
                  </a:cubicBezTo>
                  <a:lnTo>
                    <a:pt x="740" y="1101"/>
                  </a:lnTo>
                  <a:cubicBezTo>
                    <a:pt x="915" y="1323"/>
                    <a:pt x="1067" y="1613"/>
                    <a:pt x="1353" y="1613"/>
                  </a:cubicBezTo>
                  <a:cubicBezTo>
                    <a:pt x="1359" y="1613"/>
                    <a:pt x="1365" y="1613"/>
                    <a:pt x="1371" y="1613"/>
                  </a:cubicBezTo>
                  <a:cubicBezTo>
                    <a:pt x="1442" y="1613"/>
                    <a:pt x="1502" y="1530"/>
                    <a:pt x="1513" y="1470"/>
                  </a:cubicBezTo>
                  <a:cubicBezTo>
                    <a:pt x="1561" y="1172"/>
                    <a:pt x="1275" y="982"/>
                    <a:pt x="1085" y="791"/>
                  </a:cubicBezTo>
                  <a:cubicBezTo>
                    <a:pt x="835" y="529"/>
                    <a:pt x="573" y="303"/>
                    <a:pt x="347" y="41"/>
                  </a:cubicBezTo>
                  <a:cubicBezTo>
                    <a:pt x="315" y="13"/>
                    <a:pt x="280"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8"/>
            <p:cNvSpPr/>
            <p:nvPr/>
          </p:nvSpPr>
          <p:spPr>
            <a:xfrm>
              <a:off x="932325" y="4546950"/>
              <a:ext cx="45925" cy="50200"/>
            </a:xfrm>
            <a:custGeom>
              <a:avLst/>
              <a:gdLst/>
              <a:ahLst/>
              <a:cxnLst/>
              <a:rect l="l" t="t" r="r" b="b"/>
              <a:pathLst>
                <a:path w="1837" h="2008" extrusionOk="0">
                  <a:moveTo>
                    <a:pt x="359" y="0"/>
                  </a:moveTo>
                  <a:cubicBezTo>
                    <a:pt x="174" y="0"/>
                    <a:pt x="0" y="256"/>
                    <a:pt x="128" y="448"/>
                  </a:cubicBezTo>
                  <a:lnTo>
                    <a:pt x="664" y="1245"/>
                  </a:lnTo>
                  <a:cubicBezTo>
                    <a:pt x="843" y="1519"/>
                    <a:pt x="974" y="1805"/>
                    <a:pt x="1259" y="1960"/>
                  </a:cubicBezTo>
                  <a:cubicBezTo>
                    <a:pt x="1315" y="1993"/>
                    <a:pt x="1370" y="2008"/>
                    <a:pt x="1423" y="2008"/>
                  </a:cubicBezTo>
                  <a:cubicBezTo>
                    <a:pt x="1654" y="2008"/>
                    <a:pt x="1837" y="1728"/>
                    <a:pt x="1760" y="1495"/>
                  </a:cubicBezTo>
                  <a:cubicBezTo>
                    <a:pt x="1676" y="1210"/>
                    <a:pt x="1390" y="995"/>
                    <a:pt x="1176" y="769"/>
                  </a:cubicBezTo>
                  <a:cubicBezTo>
                    <a:pt x="962" y="531"/>
                    <a:pt x="747" y="317"/>
                    <a:pt x="521" y="79"/>
                  </a:cubicBezTo>
                  <a:cubicBezTo>
                    <a:pt x="472" y="23"/>
                    <a:pt x="415" y="0"/>
                    <a:pt x="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8"/>
            <p:cNvSpPr/>
            <p:nvPr/>
          </p:nvSpPr>
          <p:spPr>
            <a:xfrm>
              <a:off x="975550" y="4599925"/>
              <a:ext cx="45125" cy="43650"/>
            </a:xfrm>
            <a:custGeom>
              <a:avLst/>
              <a:gdLst/>
              <a:ahLst/>
              <a:cxnLst/>
              <a:rect l="l" t="t" r="r" b="b"/>
              <a:pathLst>
                <a:path w="1805" h="1746" extrusionOk="0">
                  <a:moveTo>
                    <a:pt x="385" y="1"/>
                  </a:moveTo>
                  <a:cubicBezTo>
                    <a:pt x="181" y="1"/>
                    <a:pt x="0" y="264"/>
                    <a:pt x="138" y="484"/>
                  </a:cubicBezTo>
                  <a:lnTo>
                    <a:pt x="495" y="1020"/>
                  </a:lnTo>
                  <a:cubicBezTo>
                    <a:pt x="590" y="1186"/>
                    <a:pt x="745" y="1353"/>
                    <a:pt x="840" y="1531"/>
                  </a:cubicBezTo>
                  <a:cubicBezTo>
                    <a:pt x="852" y="1567"/>
                    <a:pt x="876" y="1603"/>
                    <a:pt x="912" y="1627"/>
                  </a:cubicBezTo>
                  <a:cubicBezTo>
                    <a:pt x="1102" y="1674"/>
                    <a:pt x="1304" y="1710"/>
                    <a:pt x="1507" y="1746"/>
                  </a:cubicBezTo>
                  <a:lnTo>
                    <a:pt x="1519" y="1734"/>
                  </a:lnTo>
                  <a:cubicBezTo>
                    <a:pt x="1745" y="1567"/>
                    <a:pt x="1805" y="1186"/>
                    <a:pt x="1555" y="1008"/>
                  </a:cubicBezTo>
                  <a:cubicBezTo>
                    <a:pt x="1376" y="889"/>
                    <a:pt x="1221" y="698"/>
                    <a:pt x="1054" y="543"/>
                  </a:cubicBezTo>
                  <a:lnTo>
                    <a:pt x="566" y="79"/>
                  </a:lnTo>
                  <a:cubicBezTo>
                    <a:pt x="509" y="24"/>
                    <a:pt x="446" y="1"/>
                    <a:pt x="3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8"/>
            <p:cNvSpPr/>
            <p:nvPr/>
          </p:nvSpPr>
          <p:spPr>
            <a:xfrm>
              <a:off x="550050" y="4065225"/>
              <a:ext cx="19675" cy="6825"/>
            </a:xfrm>
            <a:custGeom>
              <a:avLst/>
              <a:gdLst/>
              <a:ahLst/>
              <a:cxnLst/>
              <a:rect l="l" t="t" r="r" b="b"/>
              <a:pathLst>
                <a:path w="787" h="273" extrusionOk="0">
                  <a:moveTo>
                    <a:pt x="1" y="0"/>
                  </a:moveTo>
                  <a:cubicBezTo>
                    <a:pt x="144" y="119"/>
                    <a:pt x="310" y="214"/>
                    <a:pt x="501" y="262"/>
                  </a:cubicBezTo>
                  <a:cubicBezTo>
                    <a:pt x="520" y="269"/>
                    <a:pt x="540" y="272"/>
                    <a:pt x="561" y="272"/>
                  </a:cubicBezTo>
                  <a:cubicBezTo>
                    <a:pt x="646" y="272"/>
                    <a:pt x="739" y="219"/>
                    <a:pt x="787" y="143"/>
                  </a:cubicBezTo>
                  <a:cubicBezTo>
                    <a:pt x="501" y="83"/>
                    <a:pt x="251" y="24"/>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8"/>
            <p:cNvSpPr/>
            <p:nvPr/>
          </p:nvSpPr>
          <p:spPr>
            <a:xfrm>
              <a:off x="574525" y="4074575"/>
              <a:ext cx="46775" cy="44925"/>
            </a:xfrm>
            <a:custGeom>
              <a:avLst/>
              <a:gdLst/>
              <a:ahLst/>
              <a:cxnLst/>
              <a:rect l="l" t="t" r="r" b="b"/>
              <a:pathLst>
                <a:path w="1871" h="1797" extrusionOk="0">
                  <a:moveTo>
                    <a:pt x="338" y="1"/>
                  </a:moveTo>
                  <a:cubicBezTo>
                    <a:pt x="163" y="1"/>
                    <a:pt x="0" y="192"/>
                    <a:pt x="129" y="376"/>
                  </a:cubicBezTo>
                  <a:cubicBezTo>
                    <a:pt x="462" y="852"/>
                    <a:pt x="832" y="1591"/>
                    <a:pt x="1427" y="1781"/>
                  </a:cubicBezTo>
                  <a:cubicBezTo>
                    <a:pt x="1463" y="1792"/>
                    <a:pt x="1498" y="1797"/>
                    <a:pt x="1533" y="1797"/>
                  </a:cubicBezTo>
                  <a:cubicBezTo>
                    <a:pt x="1724" y="1797"/>
                    <a:pt x="1870" y="1638"/>
                    <a:pt x="1820" y="1436"/>
                  </a:cubicBezTo>
                  <a:cubicBezTo>
                    <a:pt x="1653" y="829"/>
                    <a:pt x="939" y="424"/>
                    <a:pt x="486" y="55"/>
                  </a:cubicBezTo>
                  <a:cubicBezTo>
                    <a:pt x="440" y="17"/>
                    <a:pt x="388"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8"/>
            <p:cNvSpPr/>
            <p:nvPr/>
          </p:nvSpPr>
          <p:spPr>
            <a:xfrm>
              <a:off x="629475" y="4125500"/>
              <a:ext cx="50975" cy="49900"/>
            </a:xfrm>
            <a:custGeom>
              <a:avLst/>
              <a:gdLst/>
              <a:ahLst/>
              <a:cxnLst/>
              <a:rect l="l" t="t" r="r" b="b"/>
              <a:pathLst>
                <a:path w="2039" h="1996" extrusionOk="0">
                  <a:moveTo>
                    <a:pt x="490" y="0"/>
                  </a:moveTo>
                  <a:cubicBezTo>
                    <a:pt x="240" y="0"/>
                    <a:pt x="0" y="303"/>
                    <a:pt x="193" y="542"/>
                  </a:cubicBezTo>
                  <a:cubicBezTo>
                    <a:pt x="431" y="828"/>
                    <a:pt x="669" y="1113"/>
                    <a:pt x="931" y="1399"/>
                  </a:cubicBezTo>
                  <a:cubicBezTo>
                    <a:pt x="1146" y="1649"/>
                    <a:pt x="1384" y="1959"/>
                    <a:pt x="1765" y="1994"/>
                  </a:cubicBezTo>
                  <a:cubicBezTo>
                    <a:pt x="1773" y="1995"/>
                    <a:pt x="1780" y="1995"/>
                    <a:pt x="1788" y="1995"/>
                  </a:cubicBezTo>
                  <a:cubicBezTo>
                    <a:pt x="1931" y="1995"/>
                    <a:pt x="2039" y="1890"/>
                    <a:pt x="2039" y="1720"/>
                  </a:cubicBezTo>
                  <a:cubicBezTo>
                    <a:pt x="2039" y="1363"/>
                    <a:pt x="1765" y="1113"/>
                    <a:pt x="1527" y="875"/>
                  </a:cubicBezTo>
                  <a:cubicBezTo>
                    <a:pt x="1253" y="601"/>
                    <a:pt x="991" y="351"/>
                    <a:pt x="705" y="89"/>
                  </a:cubicBezTo>
                  <a:cubicBezTo>
                    <a:pt x="640" y="27"/>
                    <a:pt x="565" y="0"/>
                    <a:pt x="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8"/>
            <p:cNvSpPr/>
            <p:nvPr/>
          </p:nvSpPr>
          <p:spPr>
            <a:xfrm>
              <a:off x="699150" y="4193250"/>
              <a:ext cx="37975" cy="38500"/>
            </a:xfrm>
            <a:custGeom>
              <a:avLst/>
              <a:gdLst/>
              <a:ahLst/>
              <a:cxnLst/>
              <a:rect l="l" t="t" r="r" b="b"/>
              <a:pathLst>
                <a:path w="1519" h="1540" extrusionOk="0">
                  <a:moveTo>
                    <a:pt x="327" y="1"/>
                  </a:moveTo>
                  <a:cubicBezTo>
                    <a:pt x="153" y="1"/>
                    <a:pt x="1" y="207"/>
                    <a:pt x="121" y="392"/>
                  </a:cubicBezTo>
                  <a:cubicBezTo>
                    <a:pt x="371" y="796"/>
                    <a:pt x="609" y="1368"/>
                    <a:pt x="1085" y="1523"/>
                  </a:cubicBezTo>
                  <a:cubicBezTo>
                    <a:pt x="1120" y="1534"/>
                    <a:pt x="1158" y="1540"/>
                    <a:pt x="1196" y="1540"/>
                  </a:cubicBezTo>
                  <a:cubicBezTo>
                    <a:pt x="1354" y="1540"/>
                    <a:pt x="1519" y="1441"/>
                    <a:pt x="1490" y="1249"/>
                  </a:cubicBezTo>
                  <a:cubicBezTo>
                    <a:pt x="1383" y="689"/>
                    <a:pt x="871" y="392"/>
                    <a:pt x="478" y="58"/>
                  </a:cubicBezTo>
                  <a:cubicBezTo>
                    <a:pt x="430" y="18"/>
                    <a:pt x="378" y="1"/>
                    <a:pt x="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8"/>
            <p:cNvSpPr/>
            <p:nvPr/>
          </p:nvSpPr>
          <p:spPr>
            <a:xfrm>
              <a:off x="735325" y="4238875"/>
              <a:ext cx="48850" cy="45500"/>
            </a:xfrm>
            <a:custGeom>
              <a:avLst/>
              <a:gdLst/>
              <a:ahLst/>
              <a:cxnLst/>
              <a:rect l="l" t="t" r="r" b="b"/>
              <a:pathLst>
                <a:path w="1954" h="1820" extrusionOk="0">
                  <a:moveTo>
                    <a:pt x="473" y="0"/>
                  </a:moveTo>
                  <a:cubicBezTo>
                    <a:pt x="221" y="0"/>
                    <a:pt x="0" y="301"/>
                    <a:pt x="174" y="567"/>
                  </a:cubicBezTo>
                  <a:cubicBezTo>
                    <a:pt x="448" y="972"/>
                    <a:pt x="781" y="1388"/>
                    <a:pt x="1138" y="1710"/>
                  </a:cubicBezTo>
                  <a:cubicBezTo>
                    <a:pt x="1218" y="1787"/>
                    <a:pt x="1308" y="1819"/>
                    <a:pt x="1396" y="1819"/>
                  </a:cubicBezTo>
                  <a:cubicBezTo>
                    <a:pt x="1687" y="1819"/>
                    <a:pt x="1954" y="1458"/>
                    <a:pt x="1734" y="1174"/>
                  </a:cubicBezTo>
                  <a:cubicBezTo>
                    <a:pt x="1436" y="793"/>
                    <a:pt x="1079" y="400"/>
                    <a:pt x="698" y="91"/>
                  </a:cubicBezTo>
                  <a:cubicBezTo>
                    <a:pt x="626" y="27"/>
                    <a:pt x="548" y="0"/>
                    <a:pt x="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8"/>
            <p:cNvSpPr/>
            <p:nvPr/>
          </p:nvSpPr>
          <p:spPr>
            <a:xfrm>
              <a:off x="782000" y="4297525"/>
              <a:ext cx="41275" cy="40900"/>
            </a:xfrm>
            <a:custGeom>
              <a:avLst/>
              <a:gdLst/>
              <a:ahLst/>
              <a:cxnLst/>
              <a:rect l="l" t="t" r="r" b="b"/>
              <a:pathLst>
                <a:path w="1651" h="1636" extrusionOk="0">
                  <a:moveTo>
                    <a:pt x="276" y="1"/>
                  </a:moveTo>
                  <a:cubicBezTo>
                    <a:pt x="105" y="1"/>
                    <a:pt x="0" y="258"/>
                    <a:pt x="141" y="388"/>
                  </a:cubicBezTo>
                  <a:cubicBezTo>
                    <a:pt x="343" y="602"/>
                    <a:pt x="534" y="828"/>
                    <a:pt x="724" y="1066"/>
                  </a:cubicBezTo>
                  <a:cubicBezTo>
                    <a:pt x="891" y="1281"/>
                    <a:pt x="1057" y="1507"/>
                    <a:pt x="1319" y="1614"/>
                  </a:cubicBezTo>
                  <a:cubicBezTo>
                    <a:pt x="1350" y="1629"/>
                    <a:pt x="1383" y="1635"/>
                    <a:pt x="1414" y="1635"/>
                  </a:cubicBezTo>
                  <a:cubicBezTo>
                    <a:pt x="1538" y="1635"/>
                    <a:pt x="1650" y="1531"/>
                    <a:pt x="1641" y="1388"/>
                  </a:cubicBezTo>
                  <a:cubicBezTo>
                    <a:pt x="1593" y="769"/>
                    <a:pt x="867" y="328"/>
                    <a:pt x="379" y="31"/>
                  </a:cubicBezTo>
                  <a:cubicBezTo>
                    <a:pt x="343" y="10"/>
                    <a:pt x="308"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8"/>
            <p:cNvSpPr/>
            <p:nvPr/>
          </p:nvSpPr>
          <p:spPr>
            <a:xfrm>
              <a:off x="815550" y="4338500"/>
              <a:ext cx="54500" cy="50075"/>
            </a:xfrm>
            <a:custGeom>
              <a:avLst/>
              <a:gdLst/>
              <a:ahLst/>
              <a:cxnLst/>
              <a:rect l="l" t="t" r="r" b="b"/>
              <a:pathLst>
                <a:path w="2180" h="2003" extrusionOk="0">
                  <a:moveTo>
                    <a:pt x="457" y="0"/>
                  </a:moveTo>
                  <a:cubicBezTo>
                    <a:pt x="197" y="0"/>
                    <a:pt x="1" y="394"/>
                    <a:pt x="251" y="594"/>
                  </a:cubicBezTo>
                  <a:cubicBezTo>
                    <a:pt x="549" y="820"/>
                    <a:pt x="823" y="1070"/>
                    <a:pt x="1073" y="1344"/>
                  </a:cubicBezTo>
                  <a:cubicBezTo>
                    <a:pt x="1311" y="1594"/>
                    <a:pt x="1478" y="1904"/>
                    <a:pt x="1835" y="1999"/>
                  </a:cubicBezTo>
                  <a:cubicBezTo>
                    <a:pt x="1846" y="2001"/>
                    <a:pt x="1858" y="2002"/>
                    <a:pt x="1870" y="2002"/>
                  </a:cubicBezTo>
                  <a:cubicBezTo>
                    <a:pt x="1994" y="2002"/>
                    <a:pt x="2133" y="1894"/>
                    <a:pt x="2144" y="1785"/>
                  </a:cubicBezTo>
                  <a:cubicBezTo>
                    <a:pt x="2180" y="1368"/>
                    <a:pt x="1882" y="1094"/>
                    <a:pt x="1608" y="809"/>
                  </a:cubicBezTo>
                  <a:cubicBezTo>
                    <a:pt x="1311" y="499"/>
                    <a:pt x="989" y="261"/>
                    <a:pt x="608" y="47"/>
                  </a:cubicBezTo>
                  <a:cubicBezTo>
                    <a:pt x="557" y="14"/>
                    <a:pt x="506" y="0"/>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8"/>
            <p:cNvSpPr/>
            <p:nvPr/>
          </p:nvSpPr>
          <p:spPr>
            <a:xfrm>
              <a:off x="864175" y="4391450"/>
              <a:ext cx="54325" cy="60275"/>
            </a:xfrm>
            <a:custGeom>
              <a:avLst/>
              <a:gdLst/>
              <a:ahLst/>
              <a:cxnLst/>
              <a:rect l="l" t="t" r="r" b="b"/>
              <a:pathLst>
                <a:path w="2173" h="2411" extrusionOk="0">
                  <a:moveTo>
                    <a:pt x="234" y="1"/>
                  </a:moveTo>
                  <a:cubicBezTo>
                    <a:pt x="120" y="1"/>
                    <a:pt x="1" y="153"/>
                    <a:pt x="92" y="262"/>
                  </a:cubicBezTo>
                  <a:cubicBezTo>
                    <a:pt x="378" y="607"/>
                    <a:pt x="592" y="1000"/>
                    <a:pt x="842" y="1358"/>
                  </a:cubicBezTo>
                  <a:cubicBezTo>
                    <a:pt x="1045" y="1679"/>
                    <a:pt x="1271" y="2108"/>
                    <a:pt x="1604" y="2346"/>
                  </a:cubicBezTo>
                  <a:cubicBezTo>
                    <a:pt x="1664" y="2391"/>
                    <a:pt x="1732" y="2411"/>
                    <a:pt x="1798" y="2411"/>
                  </a:cubicBezTo>
                  <a:cubicBezTo>
                    <a:pt x="1993" y="2411"/>
                    <a:pt x="2172" y="2235"/>
                    <a:pt x="2092" y="2012"/>
                  </a:cubicBezTo>
                  <a:cubicBezTo>
                    <a:pt x="1938" y="1619"/>
                    <a:pt x="1604" y="1298"/>
                    <a:pt x="1318" y="1000"/>
                  </a:cubicBezTo>
                  <a:cubicBezTo>
                    <a:pt x="1009" y="655"/>
                    <a:pt x="652" y="369"/>
                    <a:pt x="330" y="48"/>
                  </a:cubicBezTo>
                  <a:cubicBezTo>
                    <a:pt x="303" y="15"/>
                    <a:pt x="268" y="1"/>
                    <a:pt x="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8"/>
            <p:cNvSpPr/>
            <p:nvPr/>
          </p:nvSpPr>
          <p:spPr>
            <a:xfrm>
              <a:off x="921600" y="4463975"/>
              <a:ext cx="42750" cy="58900"/>
            </a:xfrm>
            <a:custGeom>
              <a:avLst/>
              <a:gdLst/>
              <a:ahLst/>
              <a:cxnLst/>
              <a:rect l="l" t="t" r="r" b="b"/>
              <a:pathLst>
                <a:path w="1710" h="2356" extrusionOk="0">
                  <a:moveTo>
                    <a:pt x="251" y="0"/>
                  </a:moveTo>
                  <a:cubicBezTo>
                    <a:pt x="127" y="0"/>
                    <a:pt x="0" y="108"/>
                    <a:pt x="57" y="254"/>
                  </a:cubicBezTo>
                  <a:cubicBezTo>
                    <a:pt x="260" y="635"/>
                    <a:pt x="462" y="1028"/>
                    <a:pt x="653" y="1397"/>
                  </a:cubicBezTo>
                  <a:cubicBezTo>
                    <a:pt x="831" y="1743"/>
                    <a:pt x="974" y="2112"/>
                    <a:pt x="1307" y="2326"/>
                  </a:cubicBezTo>
                  <a:cubicBezTo>
                    <a:pt x="1342" y="2347"/>
                    <a:pt x="1378" y="2356"/>
                    <a:pt x="1414" y="2356"/>
                  </a:cubicBezTo>
                  <a:cubicBezTo>
                    <a:pt x="1565" y="2356"/>
                    <a:pt x="1710" y="2196"/>
                    <a:pt x="1700" y="2052"/>
                  </a:cubicBezTo>
                  <a:cubicBezTo>
                    <a:pt x="1665" y="1671"/>
                    <a:pt x="1355" y="1374"/>
                    <a:pt x="1153" y="1076"/>
                  </a:cubicBezTo>
                  <a:cubicBezTo>
                    <a:pt x="891" y="743"/>
                    <a:pt x="653" y="397"/>
                    <a:pt x="403" y="76"/>
                  </a:cubicBezTo>
                  <a:cubicBezTo>
                    <a:pt x="365" y="23"/>
                    <a:pt x="308"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8"/>
            <p:cNvSpPr/>
            <p:nvPr/>
          </p:nvSpPr>
          <p:spPr>
            <a:xfrm>
              <a:off x="968600" y="4537250"/>
              <a:ext cx="53575" cy="62725"/>
            </a:xfrm>
            <a:custGeom>
              <a:avLst/>
              <a:gdLst/>
              <a:ahLst/>
              <a:cxnLst/>
              <a:rect l="l" t="t" r="r" b="b"/>
              <a:pathLst>
                <a:path w="2143" h="2509" extrusionOk="0">
                  <a:moveTo>
                    <a:pt x="350" y="1"/>
                  </a:moveTo>
                  <a:cubicBezTo>
                    <a:pt x="172" y="1"/>
                    <a:pt x="1" y="220"/>
                    <a:pt x="130" y="395"/>
                  </a:cubicBezTo>
                  <a:cubicBezTo>
                    <a:pt x="416" y="776"/>
                    <a:pt x="678" y="1157"/>
                    <a:pt x="916" y="1562"/>
                  </a:cubicBezTo>
                  <a:cubicBezTo>
                    <a:pt x="1142" y="1931"/>
                    <a:pt x="1261" y="2360"/>
                    <a:pt x="1713" y="2503"/>
                  </a:cubicBezTo>
                  <a:cubicBezTo>
                    <a:pt x="1730" y="2507"/>
                    <a:pt x="1746" y="2509"/>
                    <a:pt x="1762" y="2509"/>
                  </a:cubicBezTo>
                  <a:cubicBezTo>
                    <a:pt x="1885" y="2509"/>
                    <a:pt x="1991" y="2392"/>
                    <a:pt x="2023" y="2276"/>
                  </a:cubicBezTo>
                  <a:cubicBezTo>
                    <a:pt x="2142" y="1812"/>
                    <a:pt x="1725" y="1407"/>
                    <a:pt x="1452" y="1098"/>
                  </a:cubicBezTo>
                  <a:cubicBezTo>
                    <a:pt x="1178" y="729"/>
                    <a:pt x="844" y="371"/>
                    <a:pt x="499" y="62"/>
                  </a:cubicBezTo>
                  <a:cubicBezTo>
                    <a:pt x="454" y="19"/>
                    <a:pt x="402"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8"/>
            <p:cNvSpPr/>
            <p:nvPr/>
          </p:nvSpPr>
          <p:spPr>
            <a:xfrm>
              <a:off x="1026675" y="4609725"/>
              <a:ext cx="47275" cy="42200"/>
            </a:xfrm>
            <a:custGeom>
              <a:avLst/>
              <a:gdLst/>
              <a:ahLst/>
              <a:cxnLst/>
              <a:rect l="l" t="t" r="r" b="b"/>
              <a:pathLst>
                <a:path w="1891" h="1688" extrusionOk="0">
                  <a:moveTo>
                    <a:pt x="338" y="1"/>
                  </a:moveTo>
                  <a:cubicBezTo>
                    <a:pt x="160" y="1"/>
                    <a:pt x="1" y="219"/>
                    <a:pt x="129" y="401"/>
                  </a:cubicBezTo>
                  <a:cubicBezTo>
                    <a:pt x="402" y="806"/>
                    <a:pt x="664" y="1211"/>
                    <a:pt x="974" y="1580"/>
                  </a:cubicBezTo>
                  <a:cubicBezTo>
                    <a:pt x="1260" y="1616"/>
                    <a:pt x="1545" y="1651"/>
                    <a:pt x="1807" y="1687"/>
                  </a:cubicBezTo>
                  <a:cubicBezTo>
                    <a:pt x="1867" y="1568"/>
                    <a:pt x="1891" y="1401"/>
                    <a:pt x="1784" y="1270"/>
                  </a:cubicBezTo>
                  <a:cubicBezTo>
                    <a:pt x="1415" y="818"/>
                    <a:pt x="938" y="449"/>
                    <a:pt x="498" y="68"/>
                  </a:cubicBezTo>
                  <a:cubicBezTo>
                    <a:pt x="448" y="21"/>
                    <a:pt x="392"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p:nvPr/>
          </p:nvSpPr>
          <p:spPr>
            <a:xfrm>
              <a:off x="627750" y="4089025"/>
              <a:ext cx="42000" cy="33775"/>
            </a:xfrm>
            <a:custGeom>
              <a:avLst/>
              <a:gdLst/>
              <a:ahLst/>
              <a:cxnLst/>
              <a:rect l="l" t="t" r="r" b="b"/>
              <a:pathLst>
                <a:path w="1680" h="1351" extrusionOk="0">
                  <a:moveTo>
                    <a:pt x="0" y="1"/>
                  </a:moveTo>
                  <a:lnTo>
                    <a:pt x="0" y="1"/>
                  </a:lnTo>
                  <a:cubicBezTo>
                    <a:pt x="143" y="215"/>
                    <a:pt x="298" y="429"/>
                    <a:pt x="465" y="632"/>
                  </a:cubicBezTo>
                  <a:cubicBezTo>
                    <a:pt x="655" y="912"/>
                    <a:pt x="909" y="1351"/>
                    <a:pt x="1297" y="1351"/>
                  </a:cubicBezTo>
                  <a:cubicBezTo>
                    <a:pt x="1320" y="1351"/>
                    <a:pt x="1345" y="1349"/>
                    <a:pt x="1370" y="1346"/>
                  </a:cubicBezTo>
                  <a:cubicBezTo>
                    <a:pt x="1489" y="1334"/>
                    <a:pt x="1560" y="1251"/>
                    <a:pt x="1608" y="1144"/>
                  </a:cubicBezTo>
                  <a:cubicBezTo>
                    <a:pt x="1679" y="858"/>
                    <a:pt x="1500" y="620"/>
                    <a:pt x="1298" y="417"/>
                  </a:cubicBezTo>
                  <a:cubicBezTo>
                    <a:pt x="881" y="298"/>
                    <a:pt x="441" y="155"/>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671600" y="4124075"/>
              <a:ext cx="46600" cy="40325"/>
            </a:xfrm>
            <a:custGeom>
              <a:avLst/>
              <a:gdLst/>
              <a:ahLst/>
              <a:cxnLst/>
              <a:rect l="l" t="t" r="r" b="b"/>
              <a:pathLst>
                <a:path w="1864" h="1613" extrusionOk="0">
                  <a:moveTo>
                    <a:pt x="448" y="0"/>
                  </a:moveTo>
                  <a:cubicBezTo>
                    <a:pt x="201" y="0"/>
                    <a:pt x="0" y="353"/>
                    <a:pt x="235" y="587"/>
                  </a:cubicBezTo>
                  <a:cubicBezTo>
                    <a:pt x="437" y="765"/>
                    <a:pt x="628" y="944"/>
                    <a:pt x="806" y="1135"/>
                  </a:cubicBezTo>
                  <a:cubicBezTo>
                    <a:pt x="997" y="1337"/>
                    <a:pt x="1163" y="1516"/>
                    <a:pt x="1425" y="1599"/>
                  </a:cubicBezTo>
                  <a:cubicBezTo>
                    <a:pt x="1458" y="1608"/>
                    <a:pt x="1492" y="1612"/>
                    <a:pt x="1524" y="1612"/>
                  </a:cubicBezTo>
                  <a:cubicBezTo>
                    <a:pt x="1705" y="1612"/>
                    <a:pt x="1863" y="1479"/>
                    <a:pt x="1782" y="1277"/>
                  </a:cubicBezTo>
                  <a:cubicBezTo>
                    <a:pt x="1592" y="777"/>
                    <a:pt x="1044" y="420"/>
                    <a:pt x="651" y="87"/>
                  </a:cubicBezTo>
                  <a:cubicBezTo>
                    <a:pt x="585" y="26"/>
                    <a:pt x="515" y="0"/>
                    <a:pt x="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734925" y="4182050"/>
              <a:ext cx="42200" cy="40000"/>
            </a:xfrm>
            <a:custGeom>
              <a:avLst/>
              <a:gdLst/>
              <a:ahLst/>
              <a:cxnLst/>
              <a:rect l="l" t="t" r="r" b="b"/>
              <a:pathLst>
                <a:path w="1688" h="1600" extrusionOk="0">
                  <a:moveTo>
                    <a:pt x="443" y="0"/>
                  </a:moveTo>
                  <a:cubicBezTo>
                    <a:pt x="220" y="0"/>
                    <a:pt x="0" y="265"/>
                    <a:pt x="178" y="471"/>
                  </a:cubicBezTo>
                  <a:cubicBezTo>
                    <a:pt x="357" y="685"/>
                    <a:pt x="547" y="887"/>
                    <a:pt x="726" y="1113"/>
                  </a:cubicBezTo>
                  <a:cubicBezTo>
                    <a:pt x="916" y="1340"/>
                    <a:pt x="1083" y="1494"/>
                    <a:pt x="1369" y="1590"/>
                  </a:cubicBezTo>
                  <a:cubicBezTo>
                    <a:pt x="1390" y="1596"/>
                    <a:pt x="1411" y="1599"/>
                    <a:pt x="1431" y="1599"/>
                  </a:cubicBezTo>
                  <a:cubicBezTo>
                    <a:pt x="1595" y="1599"/>
                    <a:pt x="1688" y="1393"/>
                    <a:pt x="1666" y="1244"/>
                  </a:cubicBezTo>
                  <a:cubicBezTo>
                    <a:pt x="1607" y="982"/>
                    <a:pt x="1416" y="804"/>
                    <a:pt x="1214" y="625"/>
                  </a:cubicBezTo>
                  <a:cubicBezTo>
                    <a:pt x="1023" y="447"/>
                    <a:pt x="833" y="244"/>
                    <a:pt x="619" y="66"/>
                  </a:cubicBezTo>
                  <a:cubicBezTo>
                    <a:pt x="565" y="20"/>
                    <a:pt x="504" y="0"/>
                    <a:pt x="4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778025" y="4224475"/>
              <a:ext cx="60900" cy="58625"/>
            </a:xfrm>
            <a:custGeom>
              <a:avLst/>
              <a:gdLst/>
              <a:ahLst/>
              <a:cxnLst/>
              <a:rect l="l" t="t" r="r" b="b"/>
              <a:pathLst>
                <a:path w="2436" h="2345" extrusionOk="0">
                  <a:moveTo>
                    <a:pt x="278" y="1"/>
                  </a:moveTo>
                  <a:cubicBezTo>
                    <a:pt x="138" y="1"/>
                    <a:pt x="0" y="119"/>
                    <a:pt x="73" y="297"/>
                  </a:cubicBezTo>
                  <a:cubicBezTo>
                    <a:pt x="228" y="655"/>
                    <a:pt x="383" y="1000"/>
                    <a:pt x="621" y="1321"/>
                  </a:cubicBezTo>
                  <a:cubicBezTo>
                    <a:pt x="728" y="1452"/>
                    <a:pt x="847" y="1583"/>
                    <a:pt x="978" y="1702"/>
                  </a:cubicBezTo>
                  <a:cubicBezTo>
                    <a:pt x="1133" y="1857"/>
                    <a:pt x="1383" y="1988"/>
                    <a:pt x="1502" y="2167"/>
                  </a:cubicBezTo>
                  <a:cubicBezTo>
                    <a:pt x="1582" y="2294"/>
                    <a:pt x="1683" y="2345"/>
                    <a:pt x="1783" y="2345"/>
                  </a:cubicBezTo>
                  <a:cubicBezTo>
                    <a:pt x="2113" y="2345"/>
                    <a:pt x="2435" y="1790"/>
                    <a:pt x="1978" y="1607"/>
                  </a:cubicBezTo>
                  <a:cubicBezTo>
                    <a:pt x="1681" y="1500"/>
                    <a:pt x="1419" y="1071"/>
                    <a:pt x="1204" y="845"/>
                  </a:cubicBezTo>
                  <a:cubicBezTo>
                    <a:pt x="966" y="595"/>
                    <a:pt x="693" y="357"/>
                    <a:pt x="454" y="83"/>
                  </a:cubicBezTo>
                  <a:cubicBezTo>
                    <a:pt x="409" y="26"/>
                    <a:pt x="343" y="1"/>
                    <a:pt x="2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836800" y="4293475"/>
              <a:ext cx="51650" cy="47025"/>
            </a:xfrm>
            <a:custGeom>
              <a:avLst/>
              <a:gdLst/>
              <a:ahLst/>
              <a:cxnLst/>
              <a:rect l="l" t="t" r="r" b="b"/>
              <a:pathLst>
                <a:path w="2066" h="1881" extrusionOk="0">
                  <a:moveTo>
                    <a:pt x="340" y="0"/>
                  </a:moveTo>
                  <a:cubicBezTo>
                    <a:pt x="157" y="0"/>
                    <a:pt x="0" y="186"/>
                    <a:pt x="139" y="371"/>
                  </a:cubicBezTo>
                  <a:cubicBezTo>
                    <a:pt x="342" y="657"/>
                    <a:pt x="592" y="907"/>
                    <a:pt x="830" y="1181"/>
                  </a:cubicBezTo>
                  <a:cubicBezTo>
                    <a:pt x="1068" y="1431"/>
                    <a:pt x="1306" y="1740"/>
                    <a:pt x="1640" y="1859"/>
                  </a:cubicBezTo>
                  <a:cubicBezTo>
                    <a:pt x="1674" y="1874"/>
                    <a:pt x="1710" y="1880"/>
                    <a:pt x="1745" y="1880"/>
                  </a:cubicBezTo>
                  <a:cubicBezTo>
                    <a:pt x="1914" y="1880"/>
                    <a:pt x="2066" y="1726"/>
                    <a:pt x="1997" y="1538"/>
                  </a:cubicBezTo>
                  <a:cubicBezTo>
                    <a:pt x="1878" y="1217"/>
                    <a:pt x="1580" y="1002"/>
                    <a:pt x="1342" y="776"/>
                  </a:cubicBezTo>
                  <a:cubicBezTo>
                    <a:pt x="1068" y="526"/>
                    <a:pt x="794" y="276"/>
                    <a:pt x="497" y="50"/>
                  </a:cubicBezTo>
                  <a:cubicBezTo>
                    <a:pt x="446" y="15"/>
                    <a:pt x="392" y="0"/>
                    <a:pt x="3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8"/>
            <p:cNvSpPr/>
            <p:nvPr/>
          </p:nvSpPr>
          <p:spPr>
            <a:xfrm>
              <a:off x="895475" y="4356375"/>
              <a:ext cx="47800" cy="52950"/>
            </a:xfrm>
            <a:custGeom>
              <a:avLst/>
              <a:gdLst/>
              <a:ahLst/>
              <a:cxnLst/>
              <a:rect l="l" t="t" r="r" b="b"/>
              <a:pathLst>
                <a:path w="1912" h="2118" extrusionOk="0">
                  <a:moveTo>
                    <a:pt x="292" y="1"/>
                  </a:moveTo>
                  <a:cubicBezTo>
                    <a:pt x="134" y="1"/>
                    <a:pt x="0" y="169"/>
                    <a:pt x="102" y="355"/>
                  </a:cubicBezTo>
                  <a:cubicBezTo>
                    <a:pt x="316" y="736"/>
                    <a:pt x="543" y="1106"/>
                    <a:pt x="793" y="1439"/>
                  </a:cubicBezTo>
                  <a:cubicBezTo>
                    <a:pt x="1019" y="1737"/>
                    <a:pt x="1257" y="2118"/>
                    <a:pt x="1662" y="2118"/>
                  </a:cubicBezTo>
                  <a:cubicBezTo>
                    <a:pt x="1757" y="2118"/>
                    <a:pt x="1876" y="2010"/>
                    <a:pt x="1876" y="1903"/>
                  </a:cubicBezTo>
                  <a:cubicBezTo>
                    <a:pt x="1912" y="1510"/>
                    <a:pt x="1602" y="1272"/>
                    <a:pt x="1340" y="1010"/>
                  </a:cubicBezTo>
                  <a:cubicBezTo>
                    <a:pt x="1043" y="713"/>
                    <a:pt x="745" y="403"/>
                    <a:pt x="483" y="94"/>
                  </a:cubicBezTo>
                  <a:cubicBezTo>
                    <a:pt x="425" y="28"/>
                    <a:pt x="357"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8"/>
            <p:cNvSpPr/>
            <p:nvPr/>
          </p:nvSpPr>
          <p:spPr>
            <a:xfrm>
              <a:off x="947250" y="4418200"/>
              <a:ext cx="49900" cy="52575"/>
            </a:xfrm>
            <a:custGeom>
              <a:avLst/>
              <a:gdLst/>
              <a:ahLst/>
              <a:cxnLst/>
              <a:rect l="l" t="t" r="r" b="b"/>
              <a:pathLst>
                <a:path w="1996" h="2103" extrusionOk="0">
                  <a:moveTo>
                    <a:pt x="381" y="0"/>
                  </a:moveTo>
                  <a:cubicBezTo>
                    <a:pt x="194" y="0"/>
                    <a:pt x="1" y="177"/>
                    <a:pt x="91" y="383"/>
                  </a:cubicBezTo>
                  <a:cubicBezTo>
                    <a:pt x="270" y="764"/>
                    <a:pt x="448" y="1121"/>
                    <a:pt x="686" y="1442"/>
                  </a:cubicBezTo>
                  <a:cubicBezTo>
                    <a:pt x="836" y="1672"/>
                    <a:pt x="1111" y="2102"/>
                    <a:pt x="1414" y="2102"/>
                  </a:cubicBezTo>
                  <a:cubicBezTo>
                    <a:pt x="1472" y="2102"/>
                    <a:pt x="1531" y="2086"/>
                    <a:pt x="1591" y="2050"/>
                  </a:cubicBezTo>
                  <a:cubicBezTo>
                    <a:pt x="1996" y="1812"/>
                    <a:pt x="1555" y="1371"/>
                    <a:pt x="1377" y="1145"/>
                  </a:cubicBezTo>
                  <a:cubicBezTo>
                    <a:pt x="1091" y="823"/>
                    <a:pt x="841" y="490"/>
                    <a:pt x="603" y="121"/>
                  </a:cubicBezTo>
                  <a:cubicBezTo>
                    <a:pt x="548" y="36"/>
                    <a:pt x="465" y="0"/>
                    <a:pt x="3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8"/>
            <p:cNvSpPr/>
            <p:nvPr/>
          </p:nvSpPr>
          <p:spPr>
            <a:xfrm>
              <a:off x="1001075" y="4492925"/>
              <a:ext cx="44375" cy="49450"/>
            </a:xfrm>
            <a:custGeom>
              <a:avLst/>
              <a:gdLst/>
              <a:ahLst/>
              <a:cxnLst/>
              <a:rect l="l" t="t" r="r" b="b"/>
              <a:pathLst>
                <a:path w="1775" h="1978" extrusionOk="0">
                  <a:moveTo>
                    <a:pt x="312" y="0"/>
                  </a:moveTo>
                  <a:cubicBezTo>
                    <a:pt x="143" y="0"/>
                    <a:pt x="1" y="192"/>
                    <a:pt x="45" y="370"/>
                  </a:cubicBezTo>
                  <a:cubicBezTo>
                    <a:pt x="188" y="954"/>
                    <a:pt x="605" y="1609"/>
                    <a:pt x="1105" y="1918"/>
                  </a:cubicBezTo>
                  <a:cubicBezTo>
                    <a:pt x="1169" y="1959"/>
                    <a:pt x="1232" y="1978"/>
                    <a:pt x="1291" y="1978"/>
                  </a:cubicBezTo>
                  <a:cubicBezTo>
                    <a:pt x="1574" y="1978"/>
                    <a:pt x="1774" y="1569"/>
                    <a:pt x="1617" y="1323"/>
                  </a:cubicBezTo>
                  <a:cubicBezTo>
                    <a:pt x="1486" y="1109"/>
                    <a:pt x="1248" y="906"/>
                    <a:pt x="1045" y="704"/>
                  </a:cubicBezTo>
                  <a:cubicBezTo>
                    <a:pt x="867" y="489"/>
                    <a:pt x="688" y="287"/>
                    <a:pt x="486" y="73"/>
                  </a:cubicBezTo>
                  <a:cubicBezTo>
                    <a:pt x="429" y="22"/>
                    <a:pt x="369"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8"/>
            <p:cNvSpPr/>
            <p:nvPr/>
          </p:nvSpPr>
          <p:spPr>
            <a:xfrm>
              <a:off x="1043350" y="4556800"/>
              <a:ext cx="50450" cy="51775"/>
            </a:xfrm>
            <a:custGeom>
              <a:avLst/>
              <a:gdLst/>
              <a:ahLst/>
              <a:cxnLst/>
              <a:rect l="l" t="t" r="r" b="b"/>
              <a:pathLst>
                <a:path w="2018" h="2071" extrusionOk="0">
                  <a:moveTo>
                    <a:pt x="424" y="1"/>
                  </a:moveTo>
                  <a:cubicBezTo>
                    <a:pt x="204" y="1"/>
                    <a:pt x="0" y="229"/>
                    <a:pt x="164" y="470"/>
                  </a:cubicBezTo>
                  <a:cubicBezTo>
                    <a:pt x="533" y="971"/>
                    <a:pt x="831" y="1542"/>
                    <a:pt x="1283" y="1971"/>
                  </a:cubicBezTo>
                  <a:cubicBezTo>
                    <a:pt x="1356" y="2041"/>
                    <a:pt x="1437" y="2071"/>
                    <a:pt x="1515" y="2071"/>
                  </a:cubicBezTo>
                  <a:cubicBezTo>
                    <a:pt x="1780" y="2071"/>
                    <a:pt x="2018" y="1728"/>
                    <a:pt x="1843" y="1471"/>
                  </a:cubicBezTo>
                  <a:cubicBezTo>
                    <a:pt x="1533" y="959"/>
                    <a:pt x="1045" y="554"/>
                    <a:pt x="664" y="113"/>
                  </a:cubicBezTo>
                  <a:cubicBezTo>
                    <a:pt x="595" y="34"/>
                    <a:pt x="508"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1085050" y="4609825"/>
              <a:ext cx="45450" cy="42400"/>
            </a:xfrm>
            <a:custGeom>
              <a:avLst/>
              <a:gdLst/>
              <a:ahLst/>
              <a:cxnLst/>
              <a:rect l="l" t="t" r="r" b="b"/>
              <a:pathLst>
                <a:path w="1818" h="1696" extrusionOk="0">
                  <a:moveTo>
                    <a:pt x="412" y="1"/>
                  </a:moveTo>
                  <a:cubicBezTo>
                    <a:pt x="206" y="1"/>
                    <a:pt x="1" y="177"/>
                    <a:pt x="115" y="397"/>
                  </a:cubicBezTo>
                  <a:cubicBezTo>
                    <a:pt x="270" y="683"/>
                    <a:pt x="413" y="933"/>
                    <a:pt x="627" y="1171"/>
                  </a:cubicBezTo>
                  <a:cubicBezTo>
                    <a:pt x="837" y="1428"/>
                    <a:pt x="1058" y="1695"/>
                    <a:pt x="1414" y="1695"/>
                  </a:cubicBezTo>
                  <a:cubicBezTo>
                    <a:pt x="1421" y="1695"/>
                    <a:pt x="1429" y="1695"/>
                    <a:pt x="1437" y="1695"/>
                  </a:cubicBezTo>
                  <a:cubicBezTo>
                    <a:pt x="1675" y="1683"/>
                    <a:pt x="1818" y="1433"/>
                    <a:pt x="1735" y="1219"/>
                  </a:cubicBezTo>
                  <a:cubicBezTo>
                    <a:pt x="1651" y="957"/>
                    <a:pt x="1401" y="850"/>
                    <a:pt x="1187" y="671"/>
                  </a:cubicBezTo>
                  <a:cubicBezTo>
                    <a:pt x="996" y="504"/>
                    <a:pt x="818" y="326"/>
                    <a:pt x="663" y="123"/>
                  </a:cubicBezTo>
                  <a:cubicBezTo>
                    <a:pt x="600" y="38"/>
                    <a:pt x="506" y="1"/>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698575" y="4108075"/>
              <a:ext cx="47375" cy="42550"/>
            </a:xfrm>
            <a:custGeom>
              <a:avLst/>
              <a:gdLst/>
              <a:ahLst/>
              <a:cxnLst/>
              <a:rect l="l" t="t" r="r" b="b"/>
              <a:pathLst>
                <a:path w="1895" h="1702" extrusionOk="0">
                  <a:moveTo>
                    <a:pt x="1" y="1"/>
                  </a:moveTo>
                  <a:lnTo>
                    <a:pt x="1" y="1"/>
                  </a:lnTo>
                  <a:cubicBezTo>
                    <a:pt x="239" y="286"/>
                    <a:pt x="465" y="584"/>
                    <a:pt x="692" y="870"/>
                  </a:cubicBezTo>
                  <a:cubicBezTo>
                    <a:pt x="942" y="1179"/>
                    <a:pt x="1156" y="1572"/>
                    <a:pt x="1537" y="1691"/>
                  </a:cubicBezTo>
                  <a:cubicBezTo>
                    <a:pt x="1562" y="1698"/>
                    <a:pt x="1586" y="1701"/>
                    <a:pt x="1609" y="1701"/>
                  </a:cubicBezTo>
                  <a:cubicBezTo>
                    <a:pt x="1783" y="1701"/>
                    <a:pt x="1894" y="1516"/>
                    <a:pt x="1894" y="1358"/>
                  </a:cubicBezTo>
                  <a:cubicBezTo>
                    <a:pt x="1882" y="977"/>
                    <a:pt x="1501" y="643"/>
                    <a:pt x="1239" y="382"/>
                  </a:cubicBezTo>
                  <a:lnTo>
                    <a:pt x="1049" y="191"/>
                  </a:lnTo>
                  <a:cubicBezTo>
                    <a:pt x="703" y="143"/>
                    <a:pt x="358" y="8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758875" y="4161175"/>
              <a:ext cx="52900" cy="51075"/>
            </a:xfrm>
            <a:custGeom>
              <a:avLst/>
              <a:gdLst/>
              <a:ahLst/>
              <a:cxnLst/>
              <a:rect l="l" t="t" r="r" b="b"/>
              <a:pathLst>
                <a:path w="2116" h="2043" extrusionOk="0">
                  <a:moveTo>
                    <a:pt x="401" y="0"/>
                  </a:moveTo>
                  <a:cubicBezTo>
                    <a:pt x="192" y="0"/>
                    <a:pt x="0" y="289"/>
                    <a:pt x="137" y="508"/>
                  </a:cubicBezTo>
                  <a:cubicBezTo>
                    <a:pt x="482" y="1020"/>
                    <a:pt x="911" y="1817"/>
                    <a:pt x="1542" y="2020"/>
                  </a:cubicBezTo>
                  <a:cubicBezTo>
                    <a:pt x="1583" y="2035"/>
                    <a:pt x="1626" y="2043"/>
                    <a:pt x="1670" y="2043"/>
                  </a:cubicBezTo>
                  <a:cubicBezTo>
                    <a:pt x="1892" y="2043"/>
                    <a:pt x="2116" y="1852"/>
                    <a:pt x="2006" y="1603"/>
                  </a:cubicBezTo>
                  <a:cubicBezTo>
                    <a:pt x="1851" y="1282"/>
                    <a:pt x="1613" y="1055"/>
                    <a:pt x="1351" y="817"/>
                  </a:cubicBezTo>
                  <a:cubicBezTo>
                    <a:pt x="1078" y="579"/>
                    <a:pt x="827" y="341"/>
                    <a:pt x="589" y="91"/>
                  </a:cubicBezTo>
                  <a:cubicBezTo>
                    <a:pt x="531" y="27"/>
                    <a:pt x="465" y="0"/>
                    <a:pt x="4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825175" y="4222475"/>
              <a:ext cx="41800" cy="38875"/>
            </a:xfrm>
            <a:custGeom>
              <a:avLst/>
              <a:gdLst/>
              <a:ahLst/>
              <a:cxnLst/>
              <a:rect l="l" t="t" r="r" b="b"/>
              <a:pathLst>
                <a:path w="1672" h="1555" extrusionOk="0">
                  <a:moveTo>
                    <a:pt x="353" y="0"/>
                  </a:moveTo>
                  <a:cubicBezTo>
                    <a:pt x="166" y="0"/>
                    <a:pt x="0" y="215"/>
                    <a:pt x="140" y="401"/>
                  </a:cubicBezTo>
                  <a:cubicBezTo>
                    <a:pt x="402" y="758"/>
                    <a:pt x="640" y="1223"/>
                    <a:pt x="1045" y="1485"/>
                  </a:cubicBezTo>
                  <a:cubicBezTo>
                    <a:pt x="1114" y="1533"/>
                    <a:pt x="1186" y="1554"/>
                    <a:pt x="1254" y="1554"/>
                  </a:cubicBezTo>
                  <a:cubicBezTo>
                    <a:pt x="1488" y="1554"/>
                    <a:pt x="1672" y="1303"/>
                    <a:pt x="1533" y="1044"/>
                  </a:cubicBezTo>
                  <a:cubicBezTo>
                    <a:pt x="1319" y="628"/>
                    <a:pt x="866" y="342"/>
                    <a:pt x="509" y="56"/>
                  </a:cubicBezTo>
                  <a:cubicBezTo>
                    <a:pt x="460" y="17"/>
                    <a:pt x="406" y="0"/>
                    <a:pt x="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873000" y="4268850"/>
              <a:ext cx="55025" cy="51075"/>
            </a:xfrm>
            <a:custGeom>
              <a:avLst/>
              <a:gdLst/>
              <a:ahLst/>
              <a:cxnLst/>
              <a:rect l="l" t="t" r="r" b="b"/>
              <a:pathLst>
                <a:path w="2201" h="2043" extrusionOk="0">
                  <a:moveTo>
                    <a:pt x="524" y="0"/>
                  </a:moveTo>
                  <a:cubicBezTo>
                    <a:pt x="255" y="0"/>
                    <a:pt x="1" y="280"/>
                    <a:pt x="215" y="523"/>
                  </a:cubicBezTo>
                  <a:cubicBezTo>
                    <a:pt x="430" y="749"/>
                    <a:pt x="608" y="987"/>
                    <a:pt x="799" y="1225"/>
                  </a:cubicBezTo>
                  <a:cubicBezTo>
                    <a:pt x="989" y="1463"/>
                    <a:pt x="1156" y="1737"/>
                    <a:pt x="1394" y="1940"/>
                  </a:cubicBezTo>
                  <a:cubicBezTo>
                    <a:pt x="1472" y="2011"/>
                    <a:pt x="1564" y="2043"/>
                    <a:pt x="1656" y="2043"/>
                  </a:cubicBezTo>
                  <a:cubicBezTo>
                    <a:pt x="1929" y="2043"/>
                    <a:pt x="2200" y="1766"/>
                    <a:pt x="2085" y="1463"/>
                  </a:cubicBezTo>
                  <a:cubicBezTo>
                    <a:pt x="1823" y="880"/>
                    <a:pt x="1251" y="416"/>
                    <a:pt x="739" y="70"/>
                  </a:cubicBezTo>
                  <a:cubicBezTo>
                    <a:pt x="672" y="22"/>
                    <a:pt x="597" y="0"/>
                    <a:pt x="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8"/>
            <p:cNvSpPr/>
            <p:nvPr/>
          </p:nvSpPr>
          <p:spPr>
            <a:xfrm>
              <a:off x="937775" y="4335100"/>
              <a:ext cx="39750" cy="43900"/>
            </a:xfrm>
            <a:custGeom>
              <a:avLst/>
              <a:gdLst/>
              <a:ahLst/>
              <a:cxnLst/>
              <a:rect l="l" t="t" r="r" b="b"/>
              <a:pathLst>
                <a:path w="1590" h="1756" extrusionOk="0">
                  <a:moveTo>
                    <a:pt x="289" y="1"/>
                  </a:moveTo>
                  <a:cubicBezTo>
                    <a:pt x="150" y="1"/>
                    <a:pt x="1" y="132"/>
                    <a:pt x="65" y="302"/>
                  </a:cubicBezTo>
                  <a:cubicBezTo>
                    <a:pt x="268" y="766"/>
                    <a:pt x="518" y="1195"/>
                    <a:pt x="827" y="1587"/>
                  </a:cubicBezTo>
                  <a:cubicBezTo>
                    <a:pt x="913" y="1699"/>
                    <a:pt x="1030" y="1755"/>
                    <a:pt x="1160" y="1755"/>
                  </a:cubicBezTo>
                  <a:cubicBezTo>
                    <a:pt x="1210" y="1755"/>
                    <a:pt x="1262" y="1747"/>
                    <a:pt x="1315" y="1730"/>
                  </a:cubicBezTo>
                  <a:cubicBezTo>
                    <a:pt x="1339" y="1730"/>
                    <a:pt x="1351" y="1730"/>
                    <a:pt x="1351" y="1718"/>
                  </a:cubicBezTo>
                  <a:cubicBezTo>
                    <a:pt x="1470" y="1683"/>
                    <a:pt x="1553" y="1552"/>
                    <a:pt x="1577" y="1445"/>
                  </a:cubicBezTo>
                  <a:lnTo>
                    <a:pt x="1577" y="1409"/>
                  </a:lnTo>
                  <a:cubicBezTo>
                    <a:pt x="1589" y="1266"/>
                    <a:pt x="1553" y="1087"/>
                    <a:pt x="1422" y="1016"/>
                  </a:cubicBezTo>
                  <a:cubicBezTo>
                    <a:pt x="1041" y="766"/>
                    <a:pt x="720" y="468"/>
                    <a:pt x="458" y="99"/>
                  </a:cubicBezTo>
                  <a:cubicBezTo>
                    <a:pt x="420" y="30"/>
                    <a:pt x="356" y="1"/>
                    <a:pt x="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8"/>
            <p:cNvSpPr/>
            <p:nvPr/>
          </p:nvSpPr>
          <p:spPr>
            <a:xfrm>
              <a:off x="977200" y="4399650"/>
              <a:ext cx="41100" cy="52200"/>
            </a:xfrm>
            <a:custGeom>
              <a:avLst/>
              <a:gdLst/>
              <a:ahLst/>
              <a:cxnLst/>
              <a:rect l="l" t="t" r="r" b="b"/>
              <a:pathLst>
                <a:path w="1644" h="2088" extrusionOk="0">
                  <a:moveTo>
                    <a:pt x="133" y="1"/>
                  </a:moveTo>
                  <a:cubicBezTo>
                    <a:pt x="69" y="1"/>
                    <a:pt x="4" y="59"/>
                    <a:pt x="12" y="137"/>
                  </a:cubicBezTo>
                  <a:cubicBezTo>
                    <a:pt x="24" y="232"/>
                    <a:pt x="0" y="279"/>
                    <a:pt x="12" y="375"/>
                  </a:cubicBezTo>
                  <a:cubicBezTo>
                    <a:pt x="24" y="458"/>
                    <a:pt x="84" y="565"/>
                    <a:pt x="131" y="649"/>
                  </a:cubicBezTo>
                  <a:cubicBezTo>
                    <a:pt x="203" y="815"/>
                    <a:pt x="274" y="970"/>
                    <a:pt x="381" y="1113"/>
                  </a:cubicBezTo>
                  <a:cubicBezTo>
                    <a:pt x="560" y="1422"/>
                    <a:pt x="786" y="1768"/>
                    <a:pt x="1084" y="2006"/>
                  </a:cubicBezTo>
                  <a:cubicBezTo>
                    <a:pt x="1141" y="2055"/>
                    <a:pt x="1226" y="2087"/>
                    <a:pt x="1305" y="2087"/>
                  </a:cubicBezTo>
                  <a:cubicBezTo>
                    <a:pt x="1341" y="2087"/>
                    <a:pt x="1375" y="2080"/>
                    <a:pt x="1405" y="2065"/>
                  </a:cubicBezTo>
                  <a:cubicBezTo>
                    <a:pt x="1500" y="2018"/>
                    <a:pt x="1560" y="1994"/>
                    <a:pt x="1608" y="1899"/>
                  </a:cubicBezTo>
                  <a:cubicBezTo>
                    <a:pt x="1643" y="1792"/>
                    <a:pt x="1643" y="1661"/>
                    <a:pt x="1572" y="1565"/>
                  </a:cubicBezTo>
                  <a:cubicBezTo>
                    <a:pt x="1346" y="1291"/>
                    <a:pt x="1096" y="1053"/>
                    <a:pt x="869" y="768"/>
                  </a:cubicBezTo>
                  <a:lnTo>
                    <a:pt x="560" y="375"/>
                  </a:lnTo>
                  <a:cubicBezTo>
                    <a:pt x="441" y="208"/>
                    <a:pt x="357" y="160"/>
                    <a:pt x="203" y="29"/>
                  </a:cubicBezTo>
                  <a:cubicBezTo>
                    <a:pt x="183" y="9"/>
                    <a:pt x="158" y="1"/>
                    <a:pt x="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1019250" y="4462375"/>
              <a:ext cx="46375" cy="60675"/>
            </a:xfrm>
            <a:custGeom>
              <a:avLst/>
              <a:gdLst/>
              <a:ahLst/>
              <a:cxnLst/>
              <a:rect l="l" t="t" r="r" b="b"/>
              <a:pathLst>
                <a:path w="1855" h="2427" extrusionOk="0">
                  <a:moveTo>
                    <a:pt x="328" y="1"/>
                  </a:moveTo>
                  <a:cubicBezTo>
                    <a:pt x="162" y="1"/>
                    <a:pt x="1" y="147"/>
                    <a:pt x="68" y="366"/>
                  </a:cubicBezTo>
                  <a:cubicBezTo>
                    <a:pt x="199" y="818"/>
                    <a:pt x="390" y="1271"/>
                    <a:pt x="652" y="1664"/>
                  </a:cubicBezTo>
                  <a:cubicBezTo>
                    <a:pt x="817" y="1933"/>
                    <a:pt x="1091" y="2426"/>
                    <a:pt x="1441" y="2426"/>
                  </a:cubicBezTo>
                  <a:cubicBezTo>
                    <a:pt x="1493" y="2426"/>
                    <a:pt x="1548" y="2415"/>
                    <a:pt x="1604" y="2390"/>
                  </a:cubicBezTo>
                  <a:cubicBezTo>
                    <a:pt x="1783" y="2307"/>
                    <a:pt x="1854" y="2104"/>
                    <a:pt x="1807" y="1926"/>
                  </a:cubicBezTo>
                  <a:cubicBezTo>
                    <a:pt x="1771" y="1700"/>
                    <a:pt x="1545" y="1569"/>
                    <a:pt x="1390" y="1402"/>
                  </a:cubicBezTo>
                  <a:cubicBezTo>
                    <a:pt x="1045" y="1045"/>
                    <a:pt x="783" y="616"/>
                    <a:pt x="580" y="164"/>
                  </a:cubicBezTo>
                  <a:cubicBezTo>
                    <a:pt x="524" y="50"/>
                    <a:pt x="425"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8"/>
            <p:cNvSpPr/>
            <p:nvPr/>
          </p:nvSpPr>
          <p:spPr>
            <a:xfrm>
              <a:off x="1075050" y="4532550"/>
              <a:ext cx="48800" cy="50325"/>
            </a:xfrm>
            <a:custGeom>
              <a:avLst/>
              <a:gdLst/>
              <a:ahLst/>
              <a:cxnLst/>
              <a:rect l="l" t="t" r="r" b="b"/>
              <a:pathLst>
                <a:path w="1952" h="2013" extrusionOk="0">
                  <a:moveTo>
                    <a:pt x="323" y="1"/>
                  </a:moveTo>
                  <a:cubicBezTo>
                    <a:pt x="158" y="1"/>
                    <a:pt x="1" y="228"/>
                    <a:pt x="111" y="393"/>
                  </a:cubicBezTo>
                  <a:cubicBezTo>
                    <a:pt x="289" y="690"/>
                    <a:pt x="468" y="976"/>
                    <a:pt x="682" y="1250"/>
                  </a:cubicBezTo>
                  <a:cubicBezTo>
                    <a:pt x="873" y="1512"/>
                    <a:pt x="1051" y="1798"/>
                    <a:pt x="1349" y="1964"/>
                  </a:cubicBezTo>
                  <a:cubicBezTo>
                    <a:pt x="1406" y="1998"/>
                    <a:pt x="1462" y="2013"/>
                    <a:pt x="1515" y="2013"/>
                  </a:cubicBezTo>
                  <a:cubicBezTo>
                    <a:pt x="1777" y="2013"/>
                    <a:pt x="1952" y="1643"/>
                    <a:pt x="1813" y="1405"/>
                  </a:cubicBezTo>
                  <a:cubicBezTo>
                    <a:pt x="1658" y="1143"/>
                    <a:pt x="1361" y="964"/>
                    <a:pt x="1146" y="738"/>
                  </a:cubicBezTo>
                  <a:lnTo>
                    <a:pt x="468" y="71"/>
                  </a:lnTo>
                  <a:cubicBezTo>
                    <a:pt x="423" y="21"/>
                    <a:pt x="373"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8"/>
            <p:cNvSpPr/>
            <p:nvPr/>
          </p:nvSpPr>
          <p:spPr>
            <a:xfrm>
              <a:off x="1134600" y="4601300"/>
              <a:ext cx="43525" cy="50825"/>
            </a:xfrm>
            <a:custGeom>
              <a:avLst/>
              <a:gdLst/>
              <a:ahLst/>
              <a:cxnLst/>
              <a:rect l="l" t="t" r="r" b="b"/>
              <a:pathLst>
                <a:path w="1741" h="2033" extrusionOk="0">
                  <a:moveTo>
                    <a:pt x="342" y="0"/>
                  </a:moveTo>
                  <a:cubicBezTo>
                    <a:pt x="156" y="0"/>
                    <a:pt x="0" y="264"/>
                    <a:pt x="110" y="464"/>
                  </a:cubicBezTo>
                  <a:cubicBezTo>
                    <a:pt x="276" y="738"/>
                    <a:pt x="443" y="1036"/>
                    <a:pt x="586" y="1322"/>
                  </a:cubicBezTo>
                  <a:cubicBezTo>
                    <a:pt x="765" y="1631"/>
                    <a:pt x="884" y="1929"/>
                    <a:pt x="1277" y="2024"/>
                  </a:cubicBezTo>
                  <a:cubicBezTo>
                    <a:pt x="1299" y="2030"/>
                    <a:pt x="1322" y="2033"/>
                    <a:pt x="1345" y="2033"/>
                  </a:cubicBezTo>
                  <a:cubicBezTo>
                    <a:pt x="1511" y="2033"/>
                    <a:pt x="1695" y="1893"/>
                    <a:pt x="1705" y="1727"/>
                  </a:cubicBezTo>
                  <a:cubicBezTo>
                    <a:pt x="1741" y="1322"/>
                    <a:pt x="1479" y="1095"/>
                    <a:pt x="1217" y="822"/>
                  </a:cubicBezTo>
                  <a:cubicBezTo>
                    <a:pt x="979" y="584"/>
                    <a:pt x="741" y="322"/>
                    <a:pt x="515" y="83"/>
                  </a:cubicBezTo>
                  <a:cubicBezTo>
                    <a:pt x="459" y="25"/>
                    <a:pt x="399"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8"/>
            <p:cNvSpPr/>
            <p:nvPr/>
          </p:nvSpPr>
          <p:spPr>
            <a:xfrm>
              <a:off x="747400" y="4115225"/>
              <a:ext cx="30675" cy="19075"/>
            </a:xfrm>
            <a:custGeom>
              <a:avLst/>
              <a:gdLst/>
              <a:ahLst/>
              <a:cxnLst/>
              <a:rect l="l" t="t" r="r" b="b"/>
              <a:pathLst>
                <a:path w="1227" h="763" extrusionOk="0">
                  <a:moveTo>
                    <a:pt x="1" y="0"/>
                  </a:moveTo>
                  <a:lnTo>
                    <a:pt x="1" y="0"/>
                  </a:lnTo>
                  <a:cubicBezTo>
                    <a:pt x="36" y="36"/>
                    <a:pt x="60" y="60"/>
                    <a:pt x="84" y="107"/>
                  </a:cubicBezTo>
                  <a:cubicBezTo>
                    <a:pt x="334" y="393"/>
                    <a:pt x="560" y="750"/>
                    <a:pt x="989" y="762"/>
                  </a:cubicBezTo>
                  <a:cubicBezTo>
                    <a:pt x="1132" y="762"/>
                    <a:pt x="1227" y="596"/>
                    <a:pt x="1227" y="477"/>
                  </a:cubicBezTo>
                  <a:cubicBezTo>
                    <a:pt x="1227" y="322"/>
                    <a:pt x="1167" y="179"/>
                    <a:pt x="1060" y="60"/>
                  </a:cubicBezTo>
                  <a:cubicBezTo>
                    <a:pt x="715" y="48"/>
                    <a:pt x="358" y="36"/>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8"/>
            <p:cNvSpPr/>
            <p:nvPr/>
          </p:nvSpPr>
          <p:spPr>
            <a:xfrm>
              <a:off x="780625" y="4144050"/>
              <a:ext cx="46500" cy="46325"/>
            </a:xfrm>
            <a:custGeom>
              <a:avLst/>
              <a:gdLst/>
              <a:ahLst/>
              <a:cxnLst/>
              <a:rect l="l" t="t" r="r" b="b"/>
              <a:pathLst>
                <a:path w="1860" h="1853" extrusionOk="0">
                  <a:moveTo>
                    <a:pt x="400" y="0"/>
                  </a:moveTo>
                  <a:cubicBezTo>
                    <a:pt x="195" y="0"/>
                    <a:pt x="1" y="252"/>
                    <a:pt x="148" y="455"/>
                  </a:cubicBezTo>
                  <a:cubicBezTo>
                    <a:pt x="374" y="728"/>
                    <a:pt x="565" y="990"/>
                    <a:pt x="779" y="1264"/>
                  </a:cubicBezTo>
                  <a:cubicBezTo>
                    <a:pt x="981" y="1526"/>
                    <a:pt x="1160" y="1764"/>
                    <a:pt x="1505" y="1848"/>
                  </a:cubicBezTo>
                  <a:cubicBezTo>
                    <a:pt x="1521" y="1851"/>
                    <a:pt x="1536" y="1852"/>
                    <a:pt x="1552" y="1852"/>
                  </a:cubicBezTo>
                  <a:cubicBezTo>
                    <a:pt x="1713" y="1852"/>
                    <a:pt x="1859" y="1689"/>
                    <a:pt x="1827" y="1526"/>
                  </a:cubicBezTo>
                  <a:cubicBezTo>
                    <a:pt x="1803" y="1193"/>
                    <a:pt x="1577" y="978"/>
                    <a:pt x="1327" y="752"/>
                  </a:cubicBezTo>
                  <a:cubicBezTo>
                    <a:pt x="1089" y="538"/>
                    <a:pt x="827" y="300"/>
                    <a:pt x="577" y="74"/>
                  </a:cubicBezTo>
                  <a:cubicBezTo>
                    <a:pt x="522" y="22"/>
                    <a:pt x="461" y="0"/>
                    <a:pt x="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8"/>
            <p:cNvSpPr/>
            <p:nvPr/>
          </p:nvSpPr>
          <p:spPr>
            <a:xfrm>
              <a:off x="841575" y="4205925"/>
              <a:ext cx="42125" cy="37975"/>
            </a:xfrm>
            <a:custGeom>
              <a:avLst/>
              <a:gdLst/>
              <a:ahLst/>
              <a:cxnLst/>
              <a:rect l="l" t="t" r="r" b="b"/>
              <a:pathLst>
                <a:path w="1685" h="1519" extrusionOk="0">
                  <a:moveTo>
                    <a:pt x="394" y="0"/>
                  </a:moveTo>
                  <a:cubicBezTo>
                    <a:pt x="190" y="0"/>
                    <a:pt x="1" y="214"/>
                    <a:pt x="151" y="420"/>
                  </a:cubicBezTo>
                  <a:cubicBezTo>
                    <a:pt x="448" y="813"/>
                    <a:pt x="794" y="1432"/>
                    <a:pt x="1318" y="1516"/>
                  </a:cubicBezTo>
                  <a:cubicBezTo>
                    <a:pt x="1331" y="1517"/>
                    <a:pt x="1344" y="1518"/>
                    <a:pt x="1357" y="1518"/>
                  </a:cubicBezTo>
                  <a:cubicBezTo>
                    <a:pt x="1523" y="1518"/>
                    <a:pt x="1684" y="1382"/>
                    <a:pt x="1651" y="1194"/>
                  </a:cubicBezTo>
                  <a:cubicBezTo>
                    <a:pt x="1556" y="659"/>
                    <a:pt x="960" y="349"/>
                    <a:pt x="556" y="51"/>
                  </a:cubicBezTo>
                  <a:cubicBezTo>
                    <a:pt x="505" y="16"/>
                    <a:pt x="449" y="0"/>
                    <a:pt x="3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8"/>
            <p:cNvSpPr/>
            <p:nvPr/>
          </p:nvSpPr>
          <p:spPr>
            <a:xfrm>
              <a:off x="896025" y="4251275"/>
              <a:ext cx="46375" cy="42400"/>
            </a:xfrm>
            <a:custGeom>
              <a:avLst/>
              <a:gdLst/>
              <a:ahLst/>
              <a:cxnLst/>
              <a:rect l="l" t="t" r="r" b="b"/>
              <a:pathLst>
                <a:path w="1855" h="1696" extrusionOk="0">
                  <a:moveTo>
                    <a:pt x="476" y="1"/>
                  </a:moveTo>
                  <a:cubicBezTo>
                    <a:pt x="238" y="1"/>
                    <a:pt x="1" y="278"/>
                    <a:pt x="187" y="511"/>
                  </a:cubicBezTo>
                  <a:cubicBezTo>
                    <a:pt x="402" y="773"/>
                    <a:pt x="592" y="1023"/>
                    <a:pt x="806" y="1261"/>
                  </a:cubicBezTo>
                  <a:cubicBezTo>
                    <a:pt x="981" y="1469"/>
                    <a:pt x="1205" y="1696"/>
                    <a:pt x="1489" y="1696"/>
                  </a:cubicBezTo>
                  <a:cubicBezTo>
                    <a:pt x="1515" y="1696"/>
                    <a:pt x="1542" y="1694"/>
                    <a:pt x="1568" y="1690"/>
                  </a:cubicBezTo>
                  <a:cubicBezTo>
                    <a:pt x="1676" y="1678"/>
                    <a:pt x="1783" y="1607"/>
                    <a:pt x="1795" y="1488"/>
                  </a:cubicBezTo>
                  <a:cubicBezTo>
                    <a:pt x="1854" y="1154"/>
                    <a:pt x="1640" y="904"/>
                    <a:pt x="1414" y="714"/>
                  </a:cubicBezTo>
                  <a:cubicBezTo>
                    <a:pt x="1176" y="488"/>
                    <a:pt x="914" y="297"/>
                    <a:pt x="664" y="71"/>
                  </a:cubicBezTo>
                  <a:cubicBezTo>
                    <a:pt x="607" y="22"/>
                    <a:pt x="541" y="1"/>
                    <a:pt x="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8"/>
            <p:cNvSpPr/>
            <p:nvPr/>
          </p:nvSpPr>
          <p:spPr>
            <a:xfrm>
              <a:off x="959200" y="4309600"/>
              <a:ext cx="29925" cy="31450"/>
            </a:xfrm>
            <a:custGeom>
              <a:avLst/>
              <a:gdLst/>
              <a:ahLst/>
              <a:cxnLst/>
              <a:rect l="l" t="t" r="r" b="b"/>
              <a:pathLst>
                <a:path w="1197" h="1258" extrusionOk="0">
                  <a:moveTo>
                    <a:pt x="299" y="0"/>
                  </a:moveTo>
                  <a:cubicBezTo>
                    <a:pt x="145" y="0"/>
                    <a:pt x="1" y="193"/>
                    <a:pt x="101" y="357"/>
                  </a:cubicBezTo>
                  <a:cubicBezTo>
                    <a:pt x="208" y="500"/>
                    <a:pt x="304" y="667"/>
                    <a:pt x="375" y="833"/>
                  </a:cubicBezTo>
                  <a:cubicBezTo>
                    <a:pt x="482" y="1036"/>
                    <a:pt x="601" y="1203"/>
                    <a:pt x="839" y="1250"/>
                  </a:cubicBezTo>
                  <a:cubicBezTo>
                    <a:pt x="861" y="1255"/>
                    <a:pt x="881" y="1258"/>
                    <a:pt x="901" y="1258"/>
                  </a:cubicBezTo>
                  <a:cubicBezTo>
                    <a:pt x="1057" y="1258"/>
                    <a:pt x="1161" y="1099"/>
                    <a:pt x="1161" y="941"/>
                  </a:cubicBezTo>
                  <a:cubicBezTo>
                    <a:pt x="1196" y="702"/>
                    <a:pt x="1030" y="560"/>
                    <a:pt x="851" y="429"/>
                  </a:cubicBezTo>
                  <a:cubicBezTo>
                    <a:pt x="696" y="310"/>
                    <a:pt x="565" y="191"/>
                    <a:pt x="434" y="60"/>
                  </a:cubicBezTo>
                  <a:cubicBezTo>
                    <a:pt x="393" y="18"/>
                    <a:pt x="346" y="0"/>
                    <a:pt x="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8"/>
            <p:cNvSpPr/>
            <p:nvPr/>
          </p:nvSpPr>
          <p:spPr>
            <a:xfrm>
              <a:off x="990125" y="4355075"/>
              <a:ext cx="46400" cy="47775"/>
            </a:xfrm>
            <a:custGeom>
              <a:avLst/>
              <a:gdLst/>
              <a:ahLst/>
              <a:cxnLst/>
              <a:rect l="l" t="t" r="r" b="b"/>
              <a:pathLst>
                <a:path w="1856" h="1911" extrusionOk="0">
                  <a:moveTo>
                    <a:pt x="279" y="0"/>
                  </a:moveTo>
                  <a:cubicBezTo>
                    <a:pt x="144" y="0"/>
                    <a:pt x="1" y="144"/>
                    <a:pt x="55" y="288"/>
                  </a:cubicBezTo>
                  <a:cubicBezTo>
                    <a:pt x="210" y="622"/>
                    <a:pt x="400" y="919"/>
                    <a:pt x="614" y="1181"/>
                  </a:cubicBezTo>
                  <a:cubicBezTo>
                    <a:pt x="829" y="1455"/>
                    <a:pt x="1055" y="1753"/>
                    <a:pt x="1376" y="1884"/>
                  </a:cubicBezTo>
                  <a:cubicBezTo>
                    <a:pt x="1421" y="1903"/>
                    <a:pt x="1464" y="1911"/>
                    <a:pt x="1505" y="1911"/>
                  </a:cubicBezTo>
                  <a:cubicBezTo>
                    <a:pt x="1721" y="1911"/>
                    <a:pt x="1856" y="1668"/>
                    <a:pt x="1745" y="1467"/>
                  </a:cubicBezTo>
                  <a:cubicBezTo>
                    <a:pt x="1591" y="1181"/>
                    <a:pt x="1305" y="979"/>
                    <a:pt x="1091" y="753"/>
                  </a:cubicBezTo>
                  <a:cubicBezTo>
                    <a:pt x="864" y="515"/>
                    <a:pt x="626" y="277"/>
                    <a:pt x="400" y="50"/>
                  </a:cubicBezTo>
                  <a:cubicBezTo>
                    <a:pt x="365" y="15"/>
                    <a:pt x="322" y="0"/>
                    <a:pt x="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8"/>
            <p:cNvSpPr/>
            <p:nvPr/>
          </p:nvSpPr>
          <p:spPr>
            <a:xfrm>
              <a:off x="1041950" y="4416600"/>
              <a:ext cx="39325" cy="44125"/>
            </a:xfrm>
            <a:custGeom>
              <a:avLst/>
              <a:gdLst/>
              <a:ahLst/>
              <a:cxnLst/>
              <a:rect l="l" t="t" r="r" b="b"/>
              <a:pathLst>
                <a:path w="1573" h="1765" extrusionOk="0">
                  <a:moveTo>
                    <a:pt x="252" y="1"/>
                  </a:moveTo>
                  <a:cubicBezTo>
                    <a:pt x="129" y="1"/>
                    <a:pt x="0" y="129"/>
                    <a:pt x="42" y="268"/>
                  </a:cubicBezTo>
                  <a:cubicBezTo>
                    <a:pt x="184" y="721"/>
                    <a:pt x="363" y="1256"/>
                    <a:pt x="696" y="1614"/>
                  </a:cubicBezTo>
                  <a:cubicBezTo>
                    <a:pt x="794" y="1720"/>
                    <a:pt x="905" y="1764"/>
                    <a:pt x="1010" y="1764"/>
                  </a:cubicBezTo>
                  <a:cubicBezTo>
                    <a:pt x="1317" y="1764"/>
                    <a:pt x="1572" y="1388"/>
                    <a:pt x="1280" y="1078"/>
                  </a:cubicBezTo>
                  <a:cubicBezTo>
                    <a:pt x="958" y="744"/>
                    <a:pt x="637" y="483"/>
                    <a:pt x="399" y="90"/>
                  </a:cubicBezTo>
                  <a:cubicBezTo>
                    <a:pt x="362" y="27"/>
                    <a:pt x="307" y="1"/>
                    <a:pt x="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8"/>
            <p:cNvSpPr/>
            <p:nvPr/>
          </p:nvSpPr>
          <p:spPr>
            <a:xfrm>
              <a:off x="1077475" y="4472825"/>
              <a:ext cx="37250" cy="45075"/>
            </a:xfrm>
            <a:custGeom>
              <a:avLst/>
              <a:gdLst/>
              <a:ahLst/>
              <a:cxnLst/>
              <a:rect l="l" t="t" r="r" b="b"/>
              <a:pathLst>
                <a:path w="1490" h="1803" extrusionOk="0">
                  <a:moveTo>
                    <a:pt x="327" y="0"/>
                  </a:moveTo>
                  <a:cubicBezTo>
                    <a:pt x="165" y="0"/>
                    <a:pt x="0" y="180"/>
                    <a:pt x="49" y="377"/>
                  </a:cubicBezTo>
                  <a:cubicBezTo>
                    <a:pt x="133" y="686"/>
                    <a:pt x="252" y="972"/>
                    <a:pt x="430" y="1234"/>
                  </a:cubicBezTo>
                  <a:cubicBezTo>
                    <a:pt x="594" y="1473"/>
                    <a:pt x="827" y="1802"/>
                    <a:pt x="1138" y="1802"/>
                  </a:cubicBezTo>
                  <a:cubicBezTo>
                    <a:pt x="1167" y="1802"/>
                    <a:pt x="1197" y="1800"/>
                    <a:pt x="1228" y="1793"/>
                  </a:cubicBezTo>
                  <a:cubicBezTo>
                    <a:pt x="1383" y="1758"/>
                    <a:pt x="1478" y="1639"/>
                    <a:pt x="1490" y="1472"/>
                  </a:cubicBezTo>
                  <a:cubicBezTo>
                    <a:pt x="1478" y="1162"/>
                    <a:pt x="1180" y="984"/>
                    <a:pt x="1002" y="793"/>
                  </a:cubicBezTo>
                  <a:cubicBezTo>
                    <a:pt x="823" y="603"/>
                    <a:pt x="656" y="365"/>
                    <a:pt x="526" y="127"/>
                  </a:cubicBezTo>
                  <a:cubicBezTo>
                    <a:pt x="473" y="37"/>
                    <a:pt x="401" y="0"/>
                    <a:pt x="3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8"/>
            <p:cNvSpPr/>
            <p:nvPr/>
          </p:nvSpPr>
          <p:spPr>
            <a:xfrm>
              <a:off x="1112400" y="4527500"/>
              <a:ext cx="45800" cy="41825"/>
            </a:xfrm>
            <a:custGeom>
              <a:avLst/>
              <a:gdLst/>
              <a:ahLst/>
              <a:cxnLst/>
              <a:rect l="l" t="t" r="r" b="b"/>
              <a:pathLst>
                <a:path w="1832" h="1673" extrusionOk="0">
                  <a:moveTo>
                    <a:pt x="224" y="1"/>
                  </a:moveTo>
                  <a:cubicBezTo>
                    <a:pt x="109" y="1"/>
                    <a:pt x="0" y="126"/>
                    <a:pt x="93" y="238"/>
                  </a:cubicBezTo>
                  <a:cubicBezTo>
                    <a:pt x="319" y="535"/>
                    <a:pt x="545" y="833"/>
                    <a:pt x="760" y="1119"/>
                  </a:cubicBezTo>
                  <a:cubicBezTo>
                    <a:pt x="958" y="1339"/>
                    <a:pt x="1147" y="1673"/>
                    <a:pt x="1458" y="1673"/>
                  </a:cubicBezTo>
                  <a:cubicBezTo>
                    <a:pt x="1482" y="1673"/>
                    <a:pt x="1508" y="1671"/>
                    <a:pt x="1534" y="1666"/>
                  </a:cubicBezTo>
                  <a:cubicBezTo>
                    <a:pt x="1653" y="1654"/>
                    <a:pt x="1760" y="1571"/>
                    <a:pt x="1772" y="1452"/>
                  </a:cubicBezTo>
                  <a:cubicBezTo>
                    <a:pt x="1831" y="1071"/>
                    <a:pt x="1498" y="880"/>
                    <a:pt x="1224" y="690"/>
                  </a:cubicBezTo>
                  <a:cubicBezTo>
                    <a:pt x="926" y="464"/>
                    <a:pt x="617" y="238"/>
                    <a:pt x="319" y="35"/>
                  </a:cubicBezTo>
                  <a:cubicBezTo>
                    <a:pt x="290" y="11"/>
                    <a:pt x="257"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8"/>
            <p:cNvSpPr/>
            <p:nvPr/>
          </p:nvSpPr>
          <p:spPr>
            <a:xfrm>
              <a:off x="1163000" y="4575350"/>
              <a:ext cx="36275" cy="37300"/>
            </a:xfrm>
            <a:custGeom>
              <a:avLst/>
              <a:gdLst/>
              <a:ahLst/>
              <a:cxnLst/>
              <a:rect l="l" t="t" r="r" b="b"/>
              <a:pathLst>
                <a:path w="1451" h="1492" extrusionOk="0">
                  <a:moveTo>
                    <a:pt x="362" y="0"/>
                  </a:moveTo>
                  <a:cubicBezTo>
                    <a:pt x="176" y="0"/>
                    <a:pt x="0" y="250"/>
                    <a:pt x="129" y="443"/>
                  </a:cubicBezTo>
                  <a:cubicBezTo>
                    <a:pt x="319" y="740"/>
                    <a:pt x="522" y="1038"/>
                    <a:pt x="724" y="1336"/>
                  </a:cubicBezTo>
                  <a:cubicBezTo>
                    <a:pt x="790" y="1441"/>
                    <a:pt x="903" y="1492"/>
                    <a:pt x="1018" y="1492"/>
                  </a:cubicBezTo>
                  <a:cubicBezTo>
                    <a:pt x="1110" y="1492"/>
                    <a:pt x="1203" y="1459"/>
                    <a:pt x="1272" y="1395"/>
                  </a:cubicBezTo>
                  <a:cubicBezTo>
                    <a:pt x="1450" y="1229"/>
                    <a:pt x="1415" y="990"/>
                    <a:pt x="1260" y="824"/>
                  </a:cubicBezTo>
                  <a:cubicBezTo>
                    <a:pt x="1022" y="586"/>
                    <a:pt x="784" y="324"/>
                    <a:pt x="522" y="74"/>
                  </a:cubicBezTo>
                  <a:cubicBezTo>
                    <a:pt x="473" y="22"/>
                    <a:pt x="417" y="0"/>
                    <a:pt x="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8"/>
            <p:cNvSpPr/>
            <p:nvPr/>
          </p:nvSpPr>
          <p:spPr>
            <a:xfrm>
              <a:off x="1205100" y="4615675"/>
              <a:ext cx="31075" cy="33300"/>
            </a:xfrm>
            <a:custGeom>
              <a:avLst/>
              <a:gdLst/>
              <a:ahLst/>
              <a:cxnLst/>
              <a:rect l="l" t="t" r="r" b="b"/>
              <a:pathLst>
                <a:path w="1243" h="1332" extrusionOk="0">
                  <a:moveTo>
                    <a:pt x="184" y="1"/>
                  </a:moveTo>
                  <a:cubicBezTo>
                    <a:pt x="83" y="1"/>
                    <a:pt x="0" y="140"/>
                    <a:pt x="64" y="259"/>
                  </a:cubicBezTo>
                  <a:cubicBezTo>
                    <a:pt x="183" y="461"/>
                    <a:pt x="278" y="675"/>
                    <a:pt x="385" y="890"/>
                  </a:cubicBezTo>
                  <a:cubicBezTo>
                    <a:pt x="510" y="1116"/>
                    <a:pt x="645" y="1332"/>
                    <a:pt x="914" y="1332"/>
                  </a:cubicBezTo>
                  <a:cubicBezTo>
                    <a:pt x="928" y="1332"/>
                    <a:pt x="942" y="1331"/>
                    <a:pt x="957" y="1330"/>
                  </a:cubicBezTo>
                  <a:cubicBezTo>
                    <a:pt x="1052" y="1330"/>
                    <a:pt x="1171" y="1223"/>
                    <a:pt x="1195" y="1104"/>
                  </a:cubicBezTo>
                  <a:cubicBezTo>
                    <a:pt x="1243" y="794"/>
                    <a:pt x="1040" y="640"/>
                    <a:pt x="814" y="497"/>
                  </a:cubicBezTo>
                  <a:cubicBezTo>
                    <a:pt x="624" y="366"/>
                    <a:pt x="445" y="211"/>
                    <a:pt x="278" y="44"/>
                  </a:cubicBezTo>
                  <a:cubicBezTo>
                    <a:pt x="248" y="14"/>
                    <a:pt x="215" y="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8"/>
            <p:cNvSpPr/>
            <p:nvPr/>
          </p:nvSpPr>
          <p:spPr>
            <a:xfrm>
              <a:off x="794125" y="4116100"/>
              <a:ext cx="41525" cy="30400"/>
            </a:xfrm>
            <a:custGeom>
              <a:avLst/>
              <a:gdLst/>
              <a:ahLst/>
              <a:cxnLst/>
              <a:rect l="l" t="t" r="r" b="b"/>
              <a:pathLst>
                <a:path w="1661" h="1216" extrusionOk="0">
                  <a:moveTo>
                    <a:pt x="834" y="1"/>
                  </a:moveTo>
                  <a:cubicBezTo>
                    <a:pt x="560" y="13"/>
                    <a:pt x="275" y="25"/>
                    <a:pt x="1" y="25"/>
                  </a:cubicBezTo>
                  <a:cubicBezTo>
                    <a:pt x="144" y="442"/>
                    <a:pt x="501" y="834"/>
                    <a:pt x="811" y="1120"/>
                  </a:cubicBezTo>
                  <a:cubicBezTo>
                    <a:pt x="892" y="1187"/>
                    <a:pt x="978" y="1216"/>
                    <a:pt x="1061" y="1216"/>
                  </a:cubicBezTo>
                  <a:cubicBezTo>
                    <a:pt x="1389" y="1216"/>
                    <a:pt x="1660" y="765"/>
                    <a:pt x="1346" y="489"/>
                  </a:cubicBezTo>
                  <a:cubicBezTo>
                    <a:pt x="1192" y="346"/>
                    <a:pt x="1001" y="191"/>
                    <a:pt x="858" y="25"/>
                  </a:cubicBezTo>
                  <a:cubicBezTo>
                    <a:pt x="846" y="13"/>
                    <a:pt x="846" y="1"/>
                    <a:pt x="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8"/>
            <p:cNvSpPr/>
            <p:nvPr/>
          </p:nvSpPr>
          <p:spPr>
            <a:xfrm>
              <a:off x="838375" y="4158800"/>
              <a:ext cx="45375" cy="40675"/>
            </a:xfrm>
            <a:custGeom>
              <a:avLst/>
              <a:gdLst/>
              <a:ahLst/>
              <a:cxnLst/>
              <a:rect l="l" t="t" r="r" b="b"/>
              <a:pathLst>
                <a:path w="1815" h="1627" extrusionOk="0">
                  <a:moveTo>
                    <a:pt x="395" y="1"/>
                  </a:moveTo>
                  <a:cubicBezTo>
                    <a:pt x="195" y="1"/>
                    <a:pt x="0" y="225"/>
                    <a:pt x="160" y="412"/>
                  </a:cubicBezTo>
                  <a:cubicBezTo>
                    <a:pt x="374" y="639"/>
                    <a:pt x="588" y="900"/>
                    <a:pt x="815" y="1139"/>
                  </a:cubicBezTo>
                  <a:cubicBezTo>
                    <a:pt x="1041" y="1377"/>
                    <a:pt x="1207" y="1627"/>
                    <a:pt x="1565" y="1627"/>
                  </a:cubicBezTo>
                  <a:cubicBezTo>
                    <a:pt x="1708" y="1627"/>
                    <a:pt x="1815" y="1460"/>
                    <a:pt x="1815" y="1329"/>
                  </a:cubicBezTo>
                  <a:cubicBezTo>
                    <a:pt x="1803" y="1008"/>
                    <a:pt x="1517" y="841"/>
                    <a:pt x="1291" y="650"/>
                  </a:cubicBezTo>
                  <a:cubicBezTo>
                    <a:pt x="1041" y="460"/>
                    <a:pt x="803" y="258"/>
                    <a:pt x="553" y="55"/>
                  </a:cubicBezTo>
                  <a:cubicBezTo>
                    <a:pt x="504" y="17"/>
                    <a:pt x="450" y="1"/>
                    <a:pt x="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8"/>
            <p:cNvSpPr/>
            <p:nvPr/>
          </p:nvSpPr>
          <p:spPr>
            <a:xfrm>
              <a:off x="896875" y="4207450"/>
              <a:ext cx="52375" cy="42200"/>
            </a:xfrm>
            <a:custGeom>
              <a:avLst/>
              <a:gdLst/>
              <a:ahLst/>
              <a:cxnLst/>
              <a:rect l="l" t="t" r="r" b="b"/>
              <a:pathLst>
                <a:path w="2095" h="1688" extrusionOk="0">
                  <a:moveTo>
                    <a:pt x="384" y="0"/>
                  </a:moveTo>
                  <a:cubicBezTo>
                    <a:pt x="163" y="0"/>
                    <a:pt x="0" y="333"/>
                    <a:pt x="201" y="514"/>
                  </a:cubicBezTo>
                  <a:cubicBezTo>
                    <a:pt x="511" y="764"/>
                    <a:pt x="796" y="1038"/>
                    <a:pt x="1070" y="1336"/>
                  </a:cubicBezTo>
                  <a:cubicBezTo>
                    <a:pt x="1203" y="1468"/>
                    <a:pt x="1422" y="1688"/>
                    <a:pt x="1624" y="1688"/>
                  </a:cubicBezTo>
                  <a:cubicBezTo>
                    <a:pt x="1711" y="1688"/>
                    <a:pt x="1796" y="1646"/>
                    <a:pt x="1868" y="1538"/>
                  </a:cubicBezTo>
                  <a:cubicBezTo>
                    <a:pt x="2094" y="1217"/>
                    <a:pt x="1689" y="883"/>
                    <a:pt x="1463" y="693"/>
                  </a:cubicBezTo>
                  <a:cubicBezTo>
                    <a:pt x="1165" y="443"/>
                    <a:pt x="844" y="228"/>
                    <a:pt x="511" y="38"/>
                  </a:cubicBezTo>
                  <a:cubicBezTo>
                    <a:pt x="468" y="12"/>
                    <a:pt x="425" y="0"/>
                    <a:pt x="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8"/>
            <p:cNvSpPr/>
            <p:nvPr/>
          </p:nvSpPr>
          <p:spPr>
            <a:xfrm>
              <a:off x="954125" y="4257825"/>
              <a:ext cx="48125" cy="55325"/>
            </a:xfrm>
            <a:custGeom>
              <a:avLst/>
              <a:gdLst/>
              <a:ahLst/>
              <a:cxnLst/>
              <a:rect l="l" t="t" r="r" b="b"/>
              <a:pathLst>
                <a:path w="1925" h="2213" extrusionOk="0">
                  <a:moveTo>
                    <a:pt x="286" y="1"/>
                  </a:moveTo>
                  <a:cubicBezTo>
                    <a:pt x="141" y="1"/>
                    <a:pt x="1" y="198"/>
                    <a:pt x="102" y="345"/>
                  </a:cubicBezTo>
                  <a:cubicBezTo>
                    <a:pt x="328" y="690"/>
                    <a:pt x="542" y="1011"/>
                    <a:pt x="768" y="1357"/>
                  </a:cubicBezTo>
                  <a:cubicBezTo>
                    <a:pt x="983" y="1654"/>
                    <a:pt x="1173" y="2000"/>
                    <a:pt x="1495" y="2178"/>
                  </a:cubicBezTo>
                  <a:cubicBezTo>
                    <a:pt x="1536" y="2202"/>
                    <a:pt x="1576" y="2212"/>
                    <a:pt x="1615" y="2212"/>
                  </a:cubicBezTo>
                  <a:cubicBezTo>
                    <a:pt x="1790" y="2212"/>
                    <a:pt x="1924" y="1999"/>
                    <a:pt x="1876" y="1833"/>
                  </a:cubicBezTo>
                  <a:cubicBezTo>
                    <a:pt x="1769" y="1476"/>
                    <a:pt x="1459" y="1190"/>
                    <a:pt x="1197" y="928"/>
                  </a:cubicBezTo>
                  <a:cubicBezTo>
                    <a:pt x="935" y="642"/>
                    <a:pt x="661" y="345"/>
                    <a:pt x="411" y="59"/>
                  </a:cubicBezTo>
                  <a:cubicBezTo>
                    <a:pt x="373" y="18"/>
                    <a:pt x="330"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8"/>
            <p:cNvSpPr/>
            <p:nvPr/>
          </p:nvSpPr>
          <p:spPr>
            <a:xfrm>
              <a:off x="1003925" y="4313925"/>
              <a:ext cx="50300" cy="51575"/>
            </a:xfrm>
            <a:custGeom>
              <a:avLst/>
              <a:gdLst/>
              <a:ahLst/>
              <a:cxnLst/>
              <a:rect l="l" t="t" r="r" b="b"/>
              <a:pathLst>
                <a:path w="2012" h="2063" extrusionOk="0">
                  <a:moveTo>
                    <a:pt x="399" y="0"/>
                  </a:moveTo>
                  <a:cubicBezTo>
                    <a:pt x="194" y="0"/>
                    <a:pt x="1" y="267"/>
                    <a:pt x="158" y="470"/>
                  </a:cubicBezTo>
                  <a:cubicBezTo>
                    <a:pt x="384" y="744"/>
                    <a:pt x="610" y="1041"/>
                    <a:pt x="836" y="1327"/>
                  </a:cubicBezTo>
                  <a:cubicBezTo>
                    <a:pt x="1039" y="1613"/>
                    <a:pt x="1265" y="1875"/>
                    <a:pt x="1574" y="2030"/>
                  </a:cubicBezTo>
                  <a:cubicBezTo>
                    <a:pt x="1615" y="2052"/>
                    <a:pt x="1657" y="2062"/>
                    <a:pt x="1697" y="2062"/>
                  </a:cubicBezTo>
                  <a:cubicBezTo>
                    <a:pt x="1868" y="2062"/>
                    <a:pt x="2011" y="1877"/>
                    <a:pt x="1944" y="1684"/>
                  </a:cubicBezTo>
                  <a:cubicBezTo>
                    <a:pt x="1848" y="1339"/>
                    <a:pt x="1586" y="1101"/>
                    <a:pt x="1348" y="851"/>
                  </a:cubicBezTo>
                  <a:lnTo>
                    <a:pt x="574" y="77"/>
                  </a:lnTo>
                  <a:cubicBezTo>
                    <a:pt x="520" y="23"/>
                    <a:pt x="459"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8"/>
            <p:cNvSpPr/>
            <p:nvPr/>
          </p:nvSpPr>
          <p:spPr>
            <a:xfrm>
              <a:off x="1055050" y="4371500"/>
              <a:ext cx="41225" cy="45800"/>
            </a:xfrm>
            <a:custGeom>
              <a:avLst/>
              <a:gdLst/>
              <a:ahLst/>
              <a:cxnLst/>
              <a:rect l="l" t="t" r="r" b="b"/>
              <a:pathLst>
                <a:path w="1649" h="1832" extrusionOk="0">
                  <a:moveTo>
                    <a:pt x="203" y="1"/>
                  </a:moveTo>
                  <a:cubicBezTo>
                    <a:pt x="93" y="1"/>
                    <a:pt x="1" y="125"/>
                    <a:pt x="65" y="262"/>
                  </a:cubicBezTo>
                  <a:cubicBezTo>
                    <a:pt x="315" y="739"/>
                    <a:pt x="601" y="1263"/>
                    <a:pt x="946" y="1679"/>
                  </a:cubicBezTo>
                  <a:cubicBezTo>
                    <a:pt x="1027" y="1769"/>
                    <a:pt x="1135" y="1832"/>
                    <a:pt x="1254" y="1832"/>
                  </a:cubicBezTo>
                  <a:cubicBezTo>
                    <a:pt x="1293" y="1832"/>
                    <a:pt x="1334" y="1825"/>
                    <a:pt x="1375" y="1810"/>
                  </a:cubicBezTo>
                  <a:cubicBezTo>
                    <a:pt x="1434" y="1775"/>
                    <a:pt x="1482" y="1751"/>
                    <a:pt x="1530" y="1703"/>
                  </a:cubicBezTo>
                  <a:cubicBezTo>
                    <a:pt x="1649" y="1572"/>
                    <a:pt x="1625" y="1394"/>
                    <a:pt x="1542" y="1263"/>
                  </a:cubicBezTo>
                  <a:cubicBezTo>
                    <a:pt x="1268" y="751"/>
                    <a:pt x="780" y="346"/>
                    <a:pt x="303" y="36"/>
                  </a:cubicBezTo>
                  <a:cubicBezTo>
                    <a:pt x="271" y="12"/>
                    <a:pt x="236" y="1"/>
                    <a:pt x="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8"/>
            <p:cNvSpPr/>
            <p:nvPr/>
          </p:nvSpPr>
          <p:spPr>
            <a:xfrm>
              <a:off x="1098850" y="4427225"/>
              <a:ext cx="50425" cy="52675"/>
            </a:xfrm>
            <a:custGeom>
              <a:avLst/>
              <a:gdLst/>
              <a:ahLst/>
              <a:cxnLst/>
              <a:rect l="l" t="t" r="r" b="b"/>
              <a:pathLst>
                <a:path w="2017" h="2107" extrusionOk="0">
                  <a:moveTo>
                    <a:pt x="297" y="1"/>
                  </a:moveTo>
                  <a:cubicBezTo>
                    <a:pt x="137" y="1"/>
                    <a:pt x="0" y="202"/>
                    <a:pt x="111" y="343"/>
                  </a:cubicBezTo>
                  <a:cubicBezTo>
                    <a:pt x="337" y="641"/>
                    <a:pt x="563" y="939"/>
                    <a:pt x="754" y="1248"/>
                  </a:cubicBezTo>
                  <a:cubicBezTo>
                    <a:pt x="921" y="1558"/>
                    <a:pt x="1040" y="1963"/>
                    <a:pt x="1421" y="2082"/>
                  </a:cubicBezTo>
                  <a:cubicBezTo>
                    <a:pt x="1473" y="2098"/>
                    <a:pt x="1524" y="2106"/>
                    <a:pt x="1572" y="2106"/>
                  </a:cubicBezTo>
                  <a:cubicBezTo>
                    <a:pt x="1729" y="2106"/>
                    <a:pt x="1851" y="2017"/>
                    <a:pt x="1897" y="1843"/>
                  </a:cubicBezTo>
                  <a:cubicBezTo>
                    <a:pt x="2016" y="1379"/>
                    <a:pt x="1647" y="1034"/>
                    <a:pt x="1361" y="760"/>
                  </a:cubicBezTo>
                  <a:cubicBezTo>
                    <a:pt x="1064" y="462"/>
                    <a:pt x="754" y="224"/>
                    <a:pt x="385" y="22"/>
                  </a:cubicBezTo>
                  <a:cubicBezTo>
                    <a:pt x="356" y="7"/>
                    <a:pt x="326" y="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8"/>
            <p:cNvSpPr/>
            <p:nvPr/>
          </p:nvSpPr>
          <p:spPr>
            <a:xfrm>
              <a:off x="1148200" y="4488825"/>
              <a:ext cx="44225" cy="46725"/>
            </a:xfrm>
            <a:custGeom>
              <a:avLst/>
              <a:gdLst/>
              <a:ahLst/>
              <a:cxnLst/>
              <a:rect l="l" t="t" r="r" b="b"/>
              <a:pathLst>
                <a:path w="1769" h="1869" extrusionOk="0">
                  <a:moveTo>
                    <a:pt x="309" y="1"/>
                  </a:moveTo>
                  <a:cubicBezTo>
                    <a:pt x="149" y="1"/>
                    <a:pt x="0" y="204"/>
                    <a:pt x="102" y="380"/>
                  </a:cubicBezTo>
                  <a:cubicBezTo>
                    <a:pt x="304" y="677"/>
                    <a:pt x="435" y="1011"/>
                    <a:pt x="661" y="1296"/>
                  </a:cubicBezTo>
                  <a:cubicBezTo>
                    <a:pt x="860" y="1565"/>
                    <a:pt x="1070" y="1868"/>
                    <a:pt x="1426" y="1868"/>
                  </a:cubicBezTo>
                  <a:cubicBezTo>
                    <a:pt x="1433" y="1868"/>
                    <a:pt x="1440" y="1868"/>
                    <a:pt x="1447" y="1868"/>
                  </a:cubicBezTo>
                  <a:cubicBezTo>
                    <a:pt x="1566" y="1868"/>
                    <a:pt x="1673" y="1749"/>
                    <a:pt x="1697" y="1642"/>
                  </a:cubicBezTo>
                  <a:cubicBezTo>
                    <a:pt x="1768" y="1296"/>
                    <a:pt x="1471" y="999"/>
                    <a:pt x="1256" y="761"/>
                  </a:cubicBezTo>
                  <a:cubicBezTo>
                    <a:pt x="1018" y="499"/>
                    <a:pt x="697" y="296"/>
                    <a:pt x="447" y="58"/>
                  </a:cubicBezTo>
                  <a:cubicBezTo>
                    <a:pt x="404" y="18"/>
                    <a:pt x="356"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8"/>
            <p:cNvSpPr/>
            <p:nvPr/>
          </p:nvSpPr>
          <p:spPr>
            <a:xfrm>
              <a:off x="1195200" y="4542025"/>
              <a:ext cx="38900" cy="42925"/>
            </a:xfrm>
            <a:custGeom>
              <a:avLst/>
              <a:gdLst/>
              <a:ahLst/>
              <a:cxnLst/>
              <a:rect l="l" t="t" r="r" b="b"/>
              <a:pathLst>
                <a:path w="1556" h="1717" extrusionOk="0">
                  <a:moveTo>
                    <a:pt x="297" y="0"/>
                  </a:moveTo>
                  <a:cubicBezTo>
                    <a:pt x="153" y="0"/>
                    <a:pt x="1" y="184"/>
                    <a:pt x="55" y="347"/>
                  </a:cubicBezTo>
                  <a:cubicBezTo>
                    <a:pt x="233" y="844"/>
                    <a:pt x="586" y="1716"/>
                    <a:pt x="1209" y="1716"/>
                  </a:cubicBezTo>
                  <a:cubicBezTo>
                    <a:pt x="1213" y="1716"/>
                    <a:pt x="1218" y="1716"/>
                    <a:pt x="1222" y="1716"/>
                  </a:cubicBezTo>
                  <a:cubicBezTo>
                    <a:pt x="1424" y="1716"/>
                    <a:pt x="1555" y="1490"/>
                    <a:pt x="1543" y="1311"/>
                  </a:cubicBezTo>
                  <a:cubicBezTo>
                    <a:pt x="1520" y="1002"/>
                    <a:pt x="1246" y="823"/>
                    <a:pt x="1008" y="633"/>
                  </a:cubicBezTo>
                  <a:cubicBezTo>
                    <a:pt x="805" y="454"/>
                    <a:pt x="603" y="276"/>
                    <a:pt x="424" y="61"/>
                  </a:cubicBezTo>
                  <a:cubicBezTo>
                    <a:pt x="387" y="19"/>
                    <a:pt x="343" y="0"/>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8"/>
            <p:cNvSpPr/>
            <p:nvPr/>
          </p:nvSpPr>
          <p:spPr>
            <a:xfrm>
              <a:off x="1249625" y="4595425"/>
              <a:ext cx="42525" cy="45775"/>
            </a:xfrm>
            <a:custGeom>
              <a:avLst/>
              <a:gdLst/>
              <a:ahLst/>
              <a:cxnLst/>
              <a:rect l="l" t="t" r="r" b="b"/>
              <a:pathLst>
                <a:path w="1701" h="1831" extrusionOk="0">
                  <a:moveTo>
                    <a:pt x="126" y="0"/>
                  </a:moveTo>
                  <a:cubicBezTo>
                    <a:pt x="61" y="0"/>
                    <a:pt x="1" y="59"/>
                    <a:pt x="33" y="140"/>
                  </a:cubicBezTo>
                  <a:cubicBezTo>
                    <a:pt x="140" y="426"/>
                    <a:pt x="188" y="723"/>
                    <a:pt x="319" y="997"/>
                  </a:cubicBezTo>
                  <a:cubicBezTo>
                    <a:pt x="450" y="1259"/>
                    <a:pt x="628" y="1509"/>
                    <a:pt x="819" y="1747"/>
                  </a:cubicBezTo>
                  <a:cubicBezTo>
                    <a:pt x="855" y="1783"/>
                    <a:pt x="867" y="1807"/>
                    <a:pt x="902" y="1831"/>
                  </a:cubicBezTo>
                  <a:cubicBezTo>
                    <a:pt x="1152" y="1771"/>
                    <a:pt x="1390" y="1711"/>
                    <a:pt x="1641" y="1628"/>
                  </a:cubicBezTo>
                  <a:cubicBezTo>
                    <a:pt x="1700" y="1473"/>
                    <a:pt x="1688" y="1259"/>
                    <a:pt x="1498" y="1128"/>
                  </a:cubicBezTo>
                  <a:cubicBezTo>
                    <a:pt x="1271" y="961"/>
                    <a:pt x="1069" y="783"/>
                    <a:pt x="855" y="604"/>
                  </a:cubicBezTo>
                  <a:cubicBezTo>
                    <a:pt x="628" y="414"/>
                    <a:pt x="390" y="259"/>
                    <a:pt x="212" y="45"/>
                  </a:cubicBezTo>
                  <a:cubicBezTo>
                    <a:pt x="189" y="14"/>
                    <a:pt x="157" y="0"/>
                    <a:pt x="1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8"/>
            <p:cNvSpPr/>
            <p:nvPr/>
          </p:nvSpPr>
          <p:spPr>
            <a:xfrm>
              <a:off x="840875" y="4110750"/>
              <a:ext cx="36925" cy="25775"/>
            </a:xfrm>
            <a:custGeom>
              <a:avLst/>
              <a:gdLst/>
              <a:ahLst/>
              <a:cxnLst/>
              <a:rect l="l" t="t" r="r" b="b"/>
              <a:pathLst>
                <a:path w="1477" h="1031" extrusionOk="0">
                  <a:moveTo>
                    <a:pt x="1048" y="1"/>
                  </a:moveTo>
                  <a:cubicBezTo>
                    <a:pt x="703" y="48"/>
                    <a:pt x="357" y="96"/>
                    <a:pt x="0" y="120"/>
                  </a:cubicBezTo>
                  <a:cubicBezTo>
                    <a:pt x="214" y="382"/>
                    <a:pt x="429" y="620"/>
                    <a:pt x="631" y="858"/>
                  </a:cubicBezTo>
                  <a:cubicBezTo>
                    <a:pt x="739" y="975"/>
                    <a:pt x="874" y="1030"/>
                    <a:pt x="1020" y="1030"/>
                  </a:cubicBezTo>
                  <a:cubicBezTo>
                    <a:pt x="1068" y="1030"/>
                    <a:pt x="1117" y="1024"/>
                    <a:pt x="1167" y="1013"/>
                  </a:cubicBezTo>
                  <a:cubicBezTo>
                    <a:pt x="1286" y="989"/>
                    <a:pt x="1346" y="894"/>
                    <a:pt x="1405" y="798"/>
                  </a:cubicBezTo>
                  <a:cubicBezTo>
                    <a:pt x="1477" y="679"/>
                    <a:pt x="1465" y="465"/>
                    <a:pt x="1357" y="346"/>
                  </a:cubicBezTo>
                  <a:cubicBezTo>
                    <a:pt x="1262" y="239"/>
                    <a:pt x="1167" y="120"/>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8"/>
            <p:cNvSpPr/>
            <p:nvPr/>
          </p:nvSpPr>
          <p:spPr>
            <a:xfrm>
              <a:off x="884550" y="4150325"/>
              <a:ext cx="54875" cy="51850"/>
            </a:xfrm>
            <a:custGeom>
              <a:avLst/>
              <a:gdLst/>
              <a:ahLst/>
              <a:cxnLst/>
              <a:rect l="l" t="t" r="r" b="b"/>
              <a:pathLst>
                <a:path w="2195" h="2074" extrusionOk="0">
                  <a:moveTo>
                    <a:pt x="397" y="0"/>
                  </a:moveTo>
                  <a:cubicBezTo>
                    <a:pt x="204" y="0"/>
                    <a:pt x="0" y="168"/>
                    <a:pt x="99" y="382"/>
                  </a:cubicBezTo>
                  <a:cubicBezTo>
                    <a:pt x="313" y="775"/>
                    <a:pt x="611" y="1085"/>
                    <a:pt x="908" y="1418"/>
                  </a:cubicBezTo>
                  <a:cubicBezTo>
                    <a:pt x="1178" y="1711"/>
                    <a:pt x="1470" y="2073"/>
                    <a:pt x="1900" y="2073"/>
                  </a:cubicBezTo>
                  <a:cubicBezTo>
                    <a:pt x="1906" y="2073"/>
                    <a:pt x="1913" y="2073"/>
                    <a:pt x="1920" y="2073"/>
                  </a:cubicBezTo>
                  <a:cubicBezTo>
                    <a:pt x="2063" y="2073"/>
                    <a:pt x="2194" y="1906"/>
                    <a:pt x="2170" y="1751"/>
                  </a:cubicBezTo>
                  <a:cubicBezTo>
                    <a:pt x="2099" y="1370"/>
                    <a:pt x="1766" y="1156"/>
                    <a:pt x="1480" y="906"/>
                  </a:cubicBezTo>
                  <a:cubicBezTo>
                    <a:pt x="1170" y="620"/>
                    <a:pt x="908" y="311"/>
                    <a:pt x="575" y="61"/>
                  </a:cubicBezTo>
                  <a:cubicBezTo>
                    <a:pt x="524" y="19"/>
                    <a:pt x="461"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8"/>
            <p:cNvSpPr/>
            <p:nvPr/>
          </p:nvSpPr>
          <p:spPr>
            <a:xfrm>
              <a:off x="945175" y="4201150"/>
              <a:ext cx="53475" cy="44300"/>
            </a:xfrm>
            <a:custGeom>
              <a:avLst/>
              <a:gdLst/>
              <a:ahLst/>
              <a:cxnLst/>
              <a:rect l="l" t="t" r="r" b="b"/>
              <a:pathLst>
                <a:path w="2139" h="1772" extrusionOk="0">
                  <a:moveTo>
                    <a:pt x="453" y="0"/>
                  </a:moveTo>
                  <a:cubicBezTo>
                    <a:pt x="226" y="0"/>
                    <a:pt x="0" y="277"/>
                    <a:pt x="186" y="480"/>
                  </a:cubicBezTo>
                  <a:cubicBezTo>
                    <a:pt x="543" y="885"/>
                    <a:pt x="888" y="1314"/>
                    <a:pt x="1293" y="1683"/>
                  </a:cubicBezTo>
                  <a:cubicBezTo>
                    <a:pt x="1351" y="1741"/>
                    <a:pt x="1441" y="1771"/>
                    <a:pt x="1531" y="1771"/>
                  </a:cubicBezTo>
                  <a:cubicBezTo>
                    <a:pt x="1605" y="1771"/>
                    <a:pt x="1679" y="1750"/>
                    <a:pt x="1734" y="1707"/>
                  </a:cubicBezTo>
                  <a:cubicBezTo>
                    <a:pt x="2138" y="1326"/>
                    <a:pt x="1555" y="909"/>
                    <a:pt x="1317" y="707"/>
                  </a:cubicBezTo>
                  <a:cubicBezTo>
                    <a:pt x="1103" y="492"/>
                    <a:pt x="876" y="290"/>
                    <a:pt x="638" y="76"/>
                  </a:cubicBezTo>
                  <a:cubicBezTo>
                    <a:pt x="583" y="23"/>
                    <a:pt x="518" y="0"/>
                    <a:pt x="4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8"/>
            <p:cNvSpPr/>
            <p:nvPr/>
          </p:nvSpPr>
          <p:spPr>
            <a:xfrm>
              <a:off x="995175" y="4254525"/>
              <a:ext cx="56750" cy="52225"/>
            </a:xfrm>
            <a:custGeom>
              <a:avLst/>
              <a:gdLst/>
              <a:ahLst/>
              <a:cxnLst/>
              <a:rect l="l" t="t" r="r" b="b"/>
              <a:pathLst>
                <a:path w="2270" h="2089" extrusionOk="0">
                  <a:moveTo>
                    <a:pt x="383" y="1"/>
                  </a:moveTo>
                  <a:cubicBezTo>
                    <a:pt x="160" y="1"/>
                    <a:pt x="0" y="303"/>
                    <a:pt x="198" y="500"/>
                  </a:cubicBezTo>
                  <a:cubicBezTo>
                    <a:pt x="496" y="822"/>
                    <a:pt x="793" y="1143"/>
                    <a:pt x="1091" y="1453"/>
                  </a:cubicBezTo>
                  <a:cubicBezTo>
                    <a:pt x="1327" y="1733"/>
                    <a:pt x="1552" y="2088"/>
                    <a:pt x="1926" y="2088"/>
                  </a:cubicBezTo>
                  <a:cubicBezTo>
                    <a:pt x="1948" y="2088"/>
                    <a:pt x="1972" y="2087"/>
                    <a:pt x="1996" y="2084"/>
                  </a:cubicBezTo>
                  <a:cubicBezTo>
                    <a:pt x="2163" y="2072"/>
                    <a:pt x="2258" y="1929"/>
                    <a:pt x="2258" y="1786"/>
                  </a:cubicBezTo>
                  <a:cubicBezTo>
                    <a:pt x="2270" y="1381"/>
                    <a:pt x="1841" y="1143"/>
                    <a:pt x="1567" y="917"/>
                  </a:cubicBezTo>
                  <a:cubicBezTo>
                    <a:pt x="1246" y="643"/>
                    <a:pt x="900" y="358"/>
                    <a:pt x="567" y="72"/>
                  </a:cubicBezTo>
                  <a:cubicBezTo>
                    <a:pt x="505" y="22"/>
                    <a:pt x="441" y="1"/>
                    <a:pt x="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8"/>
            <p:cNvSpPr/>
            <p:nvPr/>
          </p:nvSpPr>
          <p:spPr>
            <a:xfrm>
              <a:off x="1053400" y="4316125"/>
              <a:ext cx="54075" cy="62750"/>
            </a:xfrm>
            <a:custGeom>
              <a:avLst/>
              <a:gdLst/>
              <a:ahLst/>
              <a:cxnLst/>
              <a:rect l="l" t="t" r="r" b="b"/>
              <a:pathLst>
                <a:path w="2163" h="2510" extrusionOk="0">
                  <a:moveTo>
                    <a:pt x="363" y="0"/>
                  </a:moveTo>
                  <a:cubicBezTo>
                    <a:pt x="189" y="0"/>
                    <a:pt x="1" y="168"/>
                    <a:pt x="84" y="358"/>
                  </a:cubicBezTo>
                  <a:cubicBezTo>
                    <a:pt x="417" y="1120"/>
                    <a:pt x="857" y="2049"/>
                    <a:pt x="1619" y="2466"/>
                  </a:cubicBezTo>
                  <a:cubicBezTo>
                    <a:pt x="1672" y="2496"/>
                    <a:pt x="1724" y="2510"/>
                    <a:pt x="1772" y="2510"/>
                  </a:cubicBezTo>
                  <a:cubicBezTo>
                    <a:pt x="2006" y="2510"/>
                    <a:pt x="2162" y="2193"/>
                    <a:pt x="2024" y="1965"/>
                  </a:cubicBezTo>
                  <a:cubicBezTo>
                    <a:pt x="1810" y="1632"/>
                    <a:pt x="1512" y="1358"/>
                    <a:pt x="1262" y="1061"/>
                  </a:cubicBezTo>
                  <a:cubicBezTo>
                    <a:pt x="1012" y="751"/>
                    <a:pt x="774" y="441"/>
                    <a:pt x="560" y="108"/>
                  </a:cubicBezTo>
                  <a:cubicBezTo>
                    <a:pt x="513" y="32"/>
                    <a:pt x="439"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8"/>
            <p:cNvSpPr/>
            <p:nvPr/>
          </p:nvSpPr>
          <p:spPr>
            <a:xfrm>
              <a:off x="1113300" y="4394050"/>
              <a:ext cx="43300" cy="41350"/>
            </a:xfrm>
            <a:custGeom>
              <a:avLst/>
              <a:gdLst/>
              <a:ahLst/>
              <a:cxnLst/>
              <a:rect l="l" t="t" r="r" b="b"/>
              <a:pathLst>
                <a:path w="1732" h="1654" extrusionOk="0">
                  <a:moveTo>
                    <a:pt x="271" y="1"/>
                  </a:moveTo>
                  <a:cubicBezTo>
                    <a:pt x="54" y="1"/>
                    <a:pt x="1" y="329"/>
                    <a:pt x="128" y="468"/>
                  </a:cubicBezTo>
                  <a:cubicBezTo>
                    <a:pt x="283" y="634"/>
                    <a:pt x="450" y="789"/>
                    <a:pt x="593" y="968"/>
                  </a:cubicBezTo>
                  <a:cubicBezTo>
                    <a:pt x="747" y="1158"/>
                    <a:pt x="831" y="1385"/>
                    <a:pt x="1009" y="1539"/>
                  </a:cubicBezTo>
                  <a:cubicBezTo>
                    <a:pt x="1095" y="1619"/>
                    <a:pt x="1187" y="1653"/>
                    <a:pt x="1274" y="1653"/>
                  </a:cubicBezTo>
                  <a:cubicBezTo>
                    <a:pt x="1523" y="1653"/>
                    <a:pt x="1732" y="1373"/>
                    <a:pt x="1652" y="1099"/>
                  </a:cubicBezTo>
                  <a:cubicBezTo>
                    <a:pt x="1581" y="813"/>
                    <a:pt x="1307" y="599"/>
                    <a:pt x="1081" y="420"/>
                  </a:cubicBezTo>
                  <a:cubicBezTo>
                    <a:pt x="867" y="230"/>
                    <a:pt x="628" y="99"/>
                    <a:pt x="355" y="15"/>
                  </a:cubicBezTo>
                  <a:cubicBezTo>
                    <a:pt x="324" y="5"/>
                    <a:pt x="296"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8"/>
            <p:cNvSpPr/>
            <p:nvPr/>
          </p:nvSpPr>
          <p:spPr>
            <a:xfrm>
              <a:off x="1157600" y="4433200"/>
              <a:ext cx="49700" cy="58350"/>
            </a:xfrm>
            <a:custGeom>
              <a:avLst/>
              <a:gdLst/>
              <a:ahLst/>
              <a:cxnLst/>
              <a:rect l="l" t="t" r="r" b="b"/>
              <a:pathLst>
                <a:path w="1988" h="2334" extrusionOk="0">
                  <a:moveTo>
                    <a:pt x="386" y="1"/>
                  </a:moveTo>
                  <a:cubicBezTo>
                    <a:pt x="195" y="1"/>
                    <a:pt x="1" y="185"/>
                    <a:pt x="83" y="414"/>
                  </a:cubicBezTo>
                  <a:cubicBezTo>
                    <a:pt x="238" y="819"/>
                    <a:pt x="440" y="1200"/>
                    <a:pt x="702" y="1557"/>
                  </a:cubicBezTo>
                  <a:cubicBezTo>
                    <a:pt x="907" y="1853"/>
                    <a:pt x="1221" y="2334"/>
                    <a:pt x="1622" y="2334"/>
                  </a:cubicBezTo>
                  <a:cubicBezTo>
                    <a:pt x="1641" y="2334"/>
                    <a:pt x="1659" y="2333"/>
                    <a:pt x="1678" y="2331"/>
                  </a:cubicBezTo>
                  <a:cubicBezTo>
                    <a:pt x="1869" y="2319"/>
                    <a:pt x="1976" y="2152"/>
                    <a:pt x="1988" y="1962"/>
                  </a:cubicBezTo>
                  <a:cubicBezTo>
                    <a:pt x="1988" y="1593"/>
                    <a:pt x="1547" y="1307"/>
                    <a:pt x="1321" y="1057"/>
                  </a:cubicBezTo>
                  <a:cubicBezTo>
                    <a:pt x="1071" y="771"/>
                    <a:pt x="833" y="438"/>
                    <a:pt x="619" y="128"/>
                  </a:cubicBezTo>
                  <a:cubicBezTo>
                    <a:pt x="559" y="39"/>
                    <a:pt x="473"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8"/>
            <p:cNvSpPr/>
            <p:nvPr/>
          </p:nvSpPr>
          <p:spPr>
            <a:xfrm>
              <a:off x="1204675" y="4502600"/>
              <a:ext cx="45800" cy="43375"/>
            </a:xfrm>
            <a:custGeom>
              <a:avLst/>
              <a:gdLst/>
              <a:ahLst/>
              <a:cxnLst/>
              <a:rect l="l" t="t" r="r" b="b"/>
              <a:pathLst>
                <a:path w="1832" h="1735" extrusionOk="0">
                  <a:moveTo>
                    <a:pt x="374" y="1"/>
                  </a:moveTo>
                  <a:cubicBezTo>
                    <a:pt x="179" y="1"/>
                    <a:pt x="1" y="256"/>
                    <a:pt x="140" y="436"/>
                  </a:cubicBezTo>
                  <a:cubicBezTo>
                    <a:pt x="343" y="674"/>
                    <a:pt x="557" y="912"/>
                    <a:pt x="783" y="1150"/>
                  </a:cubicBezTo>
                  <a:cubicBezTo>
                    <a:pt x="974" y="1376"/>
                    <a:pt x="1164" y="1686"/>
                    <a:pt x="1474" y="1734"/>
                  </a:cubicBezTo>
                  <a:cubicBezTo>
                    <a:pt x="1481" y="1734"/>
                    <a:pt x="1489" y="1735"/>
                    <a:pt x="1497" y="1735"/>
                  </a:cubicBezTo>
                  <a:cubicBezTo>
                    <a:pt x="1626" y="1735"/>
                    <a:pt x="1796" y="1642"/>
                    <a:pt x="1807" y="1507"/>
                  </a:cubicBezTo>
                  <a:cubicBezTo>
                    <a:pt x="1831" y="1114"/>
                    <a:pt x="1569" y="900"/>
                    <a:pt x="1319" y="662"/>
                  </a:cubicBezTo>
                  <a:cubicBezTo>
                    <a:pt x="1057" y="424"/>
                    <a:pt x="783" y="210"/>
                    <a:pt x="486" y="31"/>
                  </a:cubicBezTo>
                  <a:cubicBezTo>
                    <a:pt x="449" y="10"/>
                    <a:pt x="412" y="1"/>
                    <a:pt x="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8"/>
            <p:cNvSpPr/>
            <p:nvPr/>
          </p:nvSpPr>
          <p:spPr>
            <a:xfrm>
              <a:off x="1251550" y="4551150"/>
              <a:ext cx="39100" cy="35850"/>
            </a:xfrm>
            <a:custGeom>
              <a:avLst/>
              <a:gdLst/>
              <a:ahLst/>
              <a:cxnLst/>
              <a:rect l="l" t="t" r="r" b="b"/>
              <a:pathLst>
                <a:path w="1564" h="1434" extrusionOk="0">
                  <a:moveTo>
                    <a:pt x="394" y="0"/>
                  </a:moveTo>
                  <a:cubicBezTo>
                    <a:pt x="196" y="0"/>
                    <a:pt x="0" y="214"/>
                    <a:pt x="99" y="411"/>
                  </a:cubicBezTo>
                  <a:cubicBezTo>
                    <a:pt x="182" y="589"/>
                    <a:pt x="313" y="756"/>
                    <a:pt x="432" y="923"/>
                  </a:cubicBezTo>
                  <a:cubicBezTo>
                    <a:pt x="575" y="1101"/>
                    <a:pt x="706" y="1292"/>
                    <a:pt x="909" y="1399"/>
                  </a:cubicBezTo>
                  <a:cubicBezTo>
                    <a:pt x="957" y="1423"/>
                    <a:pt x="1008" y="1434"/>
                    <a:pt x="1059" y="1434"/>
                  </a:cubicBezTo>
                  <a:cubicBezTo>
                    <a:pt x="1311" y="1434"/>
                    <a:pt x="1563" y="1166"/>
                    <a:pt x="1444" y="899"/>
                  </a:cubicBezTo>
                  <a:cubicBezTo>
                    <a:pt x="1361" y="708"/>
                    <a:pt x="1171" y="565"/>
                    <a:pt x="1004" y="411"/>
                  </a:cubicBezTo>
                  <a:cubicBezTo>
                    <a:pt x="849" y="280"/>
                    <a:pt x="694" y="125"/>
                    <a:pt x="516" y="30"/>
                  </a:cubicBezTo>
                  <a:cubicBezTo>
                    <a:pt x="477" y="9"/>
                    <a:pt x="435" y="0"/>
                    <a:pt x="3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8"/>
            <p:cNvSpPr/>
            <p:nvPr/>
          </p:nvSpPr>
          <p:spPr>
            <a:xfrm>
              <a:off x="1292300" y="4591175"/>
              <a:ext cx="42700" cy="36625"/>
            </a:xfrm>
            <a:custGeom>
              <a:avLst/>
              <a:gdLst/>
              <a:ahLst/>
              <a:cxnLst/>
              <a:rect l="l" t="t" r="r" b="b"/>
              <a:pathLst>
                <a:path w="1708" h="1465" extrusionOk="0">
                  <a:moveTo>
                    <a:pt x="416" y="1"/>
                  </a:moveTo>
                  <a:cubicBezTo>
                    <a:pt x="201" y="1"/>
                    <a:pt x="1" y="238"/>
                    <a:pt x="160" y="453"/>
                  </a:cubicBezTo>
                  <a:cubicBezTo>
                    <a:pt x="338" y="691"/>
                    <a:pt x="505" y="929"/>
                    <a:pt x="684" y="1167"/>
                  </a:cubicBezTo>
                  <a:cubicBezTo>
                    <a:pt x="755" y="1262"/>
                    <a:pt x="874" y="1381"/>
                    <a:pt x="993" y="1465"/>
                  </a:cubicBezTo>
                  <a:cubicBezTo>
                    <a:pt x="1219" y="1381"/>
                    <a:pt x="1446" y="1298"/>
                    <a:pt x="1648" y="1203"/>
                  </a:cubicBezTo>
                  <a:cubicBezTo>
                    <a:pt x="1708" y="774"/>
                    <a:pt x="850" y="250"/>
                    <a:pt x="588" y="60"/>
                  </a:cubicBezTo>
                  <a:cubicBezTo>
                    <a:pt x="535" y="19"/>
                    <a:pt x="475"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8"/>
            <p:cNvSpPr/>
            <p:nvPr/>
          </p:nvSpPr>
          <p:spPr>
            <a:xfrm>
              <a:off x="885225" y="4106000"/>
              <a:ext cx="13400" cy="3950"/>
            </a:xfrm>
            <a:custGeom>
              <a:avLst/>
              <a:gdLst/>
              <a:ahLst/>
              <a:cxnLst/>
              <a:rect l="l" t="t" r="r" b="b"/>
              <a:pathLst>
                <a:path w="536" h="158" extrusionOk="0">
                  <a:moveTo>
                    <a:pt x="536" y="0"/>
                  </a:moveTo>
                  <a:lnTo>
                    <a:pt x="0" y="95"/>
                  </a:lnTo>
                  <a:cubicBezTo>
                    <a:pt x="93" y="126"/>
                    <a:pt x="168" y="157"/>
                    <a:pt x="264" y="157"/>
                  </a:cubicBezTo>
                  <a:cubicBezTo>
                    <a:pt x="278" y="157"/>
                    <a:pt x="294" y="157"/>
                    <a:pt x="310" y="155"/>
                  </a:cubicBezTo>
                  <a:cubicBezTo>
                    <a:pt x="417" y="131"/>
                    <a:pt x="488" y="72"/>
                    <a:pt x="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8"/>
            <p:cNvSpPr/>
            <p:nvPr/>
          </p:nvSpPr>
          <p:spPr>
            <a:xfrm>
              <a:off x="903575" y="4118475"/>
              <a:ext cx="66500" cy="65300"/>
            </a:xfrm>
            <a:custGeom>
              <a:avLst/>
              <a:gdLst/>
              <a:ahLst/>
              <a:cxnLst/>
              <a:rect l="l" t="t" r="r" b="b"/>
              <a:pathLst>
                <a:path w="2660" h="2612" extrusionOk="0">
                  <a:moveTo>
                    <a:pt x="377" y="0"/>
                  </a:moveTo>
                  <a:cubicBezTo>
                    <a:pt x="178" y="0"/>
                    <a:pt x="1" y="218"/>
                    <a:pt x="147" y="442"/>
                  </a:cubicBezTo>
                  <a:cubicBezTo>
                    <a:pt x="445" y="966"/>
                    <a:pt x="754" y="1454"/>
                    <a:pt x="1124" y="1918"/>
                  </a:cubicBezTo>
                  <a:cubicBezTo>
                    <a:pt x="1307" y="2131"/>
                    <a:pt x="1656" y="2611"/>
                    <a:pt x="2004" y="2611"/>
                  </a:cubicBezTo>
                  <a:cubicBezTo>
                    <a:pt x="2084" y="2611"/>
                    <a:pt x="2165" y="2586"/>
                    <a:pt x="2243" y="2525"/>
                  </a:cubicBezTo>
                  <a:cubicBezTo>
                    <a:pt x="2659" y="2180"/>
                    <a:pt x="2076" y="1692"/>
                    <a:pt x="1850" y="1454"/>
                  </a:cubicBezTo>
                  <a:cubicBezTo>
                    <a:pt x="1421" y="1025"/>
                    <a:pt x="1005" y="585"/>
                    <a:pt x="600" y="108"/>
                  </a:cubicBezTo>
                  <a:cubicBezTo>
                    <a:pt x="534" y="32"/>
                    <a:pt x="454" y="0"/>
                    <a:pt x="3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8"/>
            <p:cNvSpPr/>
            <p:nvPr/>
          </p:nvSpPr>
          <p:spPr>
            <a:xfrm>
              <a:off x="974100" y="4183975"/>
              <a:ext cx="56100" cy="55475"/>
            </a:xfrm>
            <a:custGeom>
              <a:avLst/>
              <a:gdLst/>
              <a:ahLst/>
              <a:cxnLst/>
              <a:rect l="l" t="t" r="r" b="b"/>
              <a:pathLst>
                <a:path w="2244" h="2219" extrusionOk="0">
                  <a:moveTo>
                    <a:pt x="317" y="0"/>
                  </a:moveTo>
                  <a:cubicBezTo>
                    <a:pt x="143" y="0"/>
                    <a:pt x="0" y="224"/>
                    <a:pt x="100" y="405"/>
                  </a:cubicBezTo>
                  <a:cubicBezTo>
                    <a:pt x="339" y="822"/>
                    <a:pt x="600" y="1239"/>
                    <a:pt x="922" y="1584"/>
                  </a:cubicBezTo>
                  <a:cubicBezTo>
                    <a:pt x="1170" y="1843"/>
                    <a:pt x="1446" y="2219"/>
                    <a:pt x="1818" y="2219"/>
                  </a:cubicBezTo>
                  <a:cubicBezTo>
                    <a:pt x="1874" y="2219"/>
                    <a:pt x="1933" y="2210"/>
                    <a:pt x="1994" y="2191"/>
                  </a:cubicBezTo>
                  <a:cubicBezTo>
                    <a:pt x="2101" y="2168"/>
                    <a:pt x="2172" y="2060"/>
                    <a:pt x="2184" y="1953"/>
                  </a:cubicBezTo>
                  <a:cubicBezTo>
                    <a:pt x="2244" y="1513"/>
                    <a:pt x="1803" y="1263"/>
                    <a:pt x="1505" y="989"/>
                  </a:cubicBezTo>
                  <a:cubicBezTo>
                    <a:pt x="1160" y="679"/>
                    <a:pt x="803" y="394"/>
                    <a:pt x="481" y="72"/>
                  </a:cubicBezTo>
                  <a:cubicBezTo>
                    <a:pt x="428" y="21"/>
                    <a:pt x="371"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8"/>
            <p:cNvSpPr/>
            <p:nvPr/>
          </p:nvSpPr>
          <p:spPr>
            <a:xfrm>
              <a:off x="1043075" y="4250225"/>
              <a:ext cx="47525" cy="48725"/>
            </a:xfrm>
            <a:custGeom>
              <a:avLst/>
              <a:gdLst/>
              <a:ahLst/>
              <a:cxnLst/>
              <a:rect l="l" t="t" r="r" b="b"/>
              <a:pathLst>
                <a:path w="1901" h="1949" extrusionOk="0">
                  <a:moveTo>
                    <a:pt x="376" y="0"/>
                  </a:moveTo>
                  <a:cubicBezTo>
                    <a:pt x="171" y="0"/>
                    <a:pt x="1" y="236"/>
                    <a:pt x="139" y="458"/>
                  </a:cubicBezTo>
                  <a:cubicBezTo>
                    <a:pt x="306" y="756"/>
                    <a:pt x="544" y="1030"/>
                    <a:pt x="782" y="1315"/>
                  </a:cubicBezTo>
                  <a:cubicBezTo>
                    <a:pt x="1009" y="1565"/>
                    <a:pt x="1187" y="1887"/>
                    <a:pt x="1544" y="1946"/>
                  </a:cubicBezTo>
                  <a:cubicBezTo>
                    <a:pt x="1558" y="1948"/>
                    <a:pt x="1572" y="1949"/>
                    <a:pt x="1586" y="1949"/>
                  </a:cubicBezTo>
                  <a:cubicBezTo>
                    <a:pt x="1758" y="1949"/>
                    <a:pt x="1901" y="1813"/>
                    <a:pt x="1890" y="1625"/>
                  </a:cubicBezTo>
                  <a:cubicBezTo>
                    <a:pt x="1854" y="1268"/>
                    <a:pt x="1568" y="1053"/>
                    <a:pt x="1354" y="815"/>
                  </a:cubicBezTo>
                  <a:cubicBezTo>
                    <a:pt x="1092" y="553"/>
                    <a:pt x="842" y="291"/>
                    <a:pt x="556" y="65"/>
                  </a:cubicBezTo>
                  <a:cubicBezTo>
                    <a:pt x="497" y="20"/>
                    <a:pt x="435" y="0"/>
                    <a:pt x="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8"/>
            <p:cNvSpPr/>
            <p:nvPr/>
          </p:nvSpPr>
          <p:spPr>
            <a:xfrm>
              <a:off x="1099550" y="4313350"/>
              <a:ext cx="52100" cy="54575"/>
            </a:xfrm>
            <a:custGeom>
              <a:avLst/>
              <a:gdLst/>
              <a:ahLst/>
              <a:cxnLst/>
              <a:rect l="l" t="t" r="r" b="b"/>
              <a:pathLst>
                <a:path w="2084" h="2183" extrusionOk="0">
                  <a:moveTo>
                    <a:pt x="363" y="0"/>
                  </a:moveTo>
                  <a:cubicBezTo>
                    <a:pt x="167" y="0"/>
                    <a:pt x="1" y="269"/>
                    <a:pt x="119" y="469"/>
                  </a:cubicBezTo>
                  <a:cubicBezTo>
                    <a:pt x="345" y="862"/>
                    <a:pt x="571" y="1219"/>
                    <a:pt x="809" y="1576"/>
                  </a:cubicBezTo>
                  <a:cubicBezTo>
                    <a:pt x="949" y="1781"/>
                    <a:pt x="1198" y="2183"/>
                    <a:pt x="1482" y="2183"/>
                  </a:cubicBezTo>
                  <a:cubicBezTo>
                    <a:pt x="1561" y="2183"/>
                    <a:pt x="1643" y="2152"/>
                    <a:pt x="1726" y="2076"/>
                  </a:cubicBezTo>
                  <a:cubicBezTo>
                    <a:pt x="2083" y="1767"/>
                    <a:pt x="1619" y="1314"/>
                    <a:pt x="1428" y="1064"/>
                  </a:cubicBezTo>
                  <a:cubicBezTo>
                    <a:pt x="1143" y="743"/>
                    <a:pt x="857" y="398"/>
                    <a:pt x="547" y="88"/>
                  </a:cubicBezTo>
                  <a:cubicBezTo>
                    <a:pt x="488" y="26"/>
                    <a:pt x="424"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8"/>
            <p:cNvSpPr/>
            <p:nvPr/>
          </p:nvSpPr>
          <p:spPr>
            <a:xfrm>
              <a:off x="1146575" y="4370000"/>
              <a:ext cx="57325" cy="53250"/>
            </a:xfrm>
            <a:custGeom>
              <a:avLst/>
              <a:gdLst/>
              <a:ahLst/>
              <a:cxnLst/>
              <a:rect l="l" t="t" r="r" b="b"/>
              <a:pathLst>
                <a:path w="2293" h="2130" extrusionOk="0">
                  <a:moveTo>
                    <a:pt x="340" y="0"/>
                  </a:moveTo>
                  <a:cubicBezTo>
                    <a:pt x="162" y="0"/>
                    <a:pt x="0" y="188"/>
                    <a:pt x="131" y="346"/>
                  </a:cubicBezTo>
                  <a:cubicBezTo>
                    <a:pt x="405" y="692"/>
                    <a:pt x="690" y="1025"/>
                    <a:pt x="976" y="1346"/>
                  </a:cubicBezTo>
                  <a:cubicBezTo>
                    <a:pt x="1262" y="1656"/>
                    <a:pt x="1524" y="2001"/>
                    <a:pt x="1941" y="2120"/>
                  </a:cubicBezTo>
                  <a:cubicBezTo>
                    <a:pt x="1964" y="2126"/>
                    <a:pt x="1986" y="2129"/>
                    <a:pt x="2007" y="2129"/>
                  </a:cubicBezTo>
                  <a:cubicBezTo>
                    <a:pt x="2192" y="2129"/>
                    <a:pt x="2293" y="1911"/>
                    <a:pt x="2250" y="1751"/>
                  </a:cubicBezTo>
                  <a:cubicBezTo>
                    <a:pt x="2131" y="1382"/>
                    <a:pt x="1774" y="1108"/>
                    <a:pt x="1500" y="870"/>
                  </a:cubicBezTo>
                  <a:cubicBezTo>
                    <a:pt x="1167" y="584"/>
                    <a:pt x="821" y="322"/>
                    <a:pt x="488" y="49"/>
                  </a:cubicBezTo>
                  <a:cubicBezTo>
                    <a:pt x="441" y="15"/>
                    <a:pt x="390" y="0"/>
                    <a:pt x="3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8"/>
            <p:cNvSpPr/>
            <p:nvPr/>
          </p:nvSpPr>
          <p:spPr>
            <a:xfrm>
              <a:off x="1201650" y="4433925"/>
              <a:ext cx="54325" cy="48500"/>
            </a:xfrm>
            <a:custGeom>
              <a:avLst/>
              <a:gdLst/>
              <a:ahLst/>
              <a:cxnLst/>
              <a:rect l="l" t="t" r="r" b="b"/>
              <a:pathLst>
                <a:path w="2173" h="1940" extrusionOk="0">
                  <a:moveTo>
                    <a:pt x="442" y="1"/>
                  </a:moveTo>
                  <a:cubicBezTo>
                    <a:pt x="189" y="1"/>
                    <a:pt x="1" y="353"/>
                    <a:pt x="226" y="587"/>
                  </a:cubicBezTo>
                  <a:cubicBezTo>
                    <a:pt x="488" y="861"/>
                    <a:pt x="750" y="1147"/>
                    <a:pt x="1023" y="1397"/>
                  </a:cubicBezTo>
                  <a:cubicBezTo>
                    <a:pt x="1262" y="1623"/>
                    <a:pt x="1512" y="1861"/>
                    <a:pt x="1857" y="1933"/>
                  </a:cubicBezTo>
                  <a:cubicBezTo>
                    <a:pt x="1876" y="1937"/>
                    <a:pt x="1895" y="1940"/>
                    <a:pt x="1913" y="1940"/>
                  </a:cubicBezTo>
                  <a:cubicBezTo>
                    <a:pt x="2072" y="1940"/>
                    <a:pt x="2172" y="1762"/>
                    <a:pt x="2119" y="1623"/>
                  </a:cubicBezTo>
                  <a:cubicBezTo>
                    <a:pt x="2024" y="1290"/>
                    <a:pt x="1750" y="1052"/>
                    <a:pt x="1512" y="825"/>
                  </a:cubicBezTo>
                  <a:cubicBezTo>
                    <a:pt x="1238" y="575"/>
                    <a:pt x="940" y="325"/>
                    <a:pt x="654" y="87"/>
                  </a:cubicBezTo>
                  <a:cubicBezTo>
                    <a:pt x="583" y="26"/>
                    <a:pt x="510" y="1"/>
                    <a:pt x="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8"/>
            <p:cNvSpPr/>
            <p:nvPr/>
          </p:nvSpPr>
          <p:spPr>
            <a:xfrm>
              <a:off x="1258475" y="4506350"/>
              <a:ext cx="43825" cy="40025"/>
            </a:xfrm>
            <a:custGeom>
              <a:avLst/>
              <a:gdLst/>
              <a:ahLst/>
              <a:cxnLst/>
              <a:rect l="l" t="t" r="r" b="b"/>
              <a:pathLst>
                <a:path w="1753" h="1601" extrusionOk="0">
                  <a:moveTo>
                    <a:pt x="359" y="1"/>
                  </a:moveTo>
                  <a:cubicBezTo>
                    <a:pt x="169" y="1"/>
                    <a:pt x="0" y="242"/>
                    <a:pt x="191" y="369"/>
                  </a:cubicBezTo>
                  <a:cubicBezTo>
                    <a:pt x="394" y="524"/>
                    <a:pt x="596" y="691"/>
                    <a:pt x="739" y="893"/>
                  </a:cubicBezTo>
                  <a:cubicBezTo>
                    <a:pt x="906" y="1107"/>
                    <a:pt x="989" y="1345"/>
                    <a:pt x="1191" y="1524"/>
                  </a:cubicBezTo>
                  <a:cubicBezTo>
                    <a:pt x="1244" y="1577"/>
                    <a:pt x="1312" y="1601"/>
                    <a:pt x="1382" y="1601"/>
                  </a:cubicBezTo>
                  <a:cubicBezTo>
                    <a:pt x="1562" y="1601"/>
                    <a:pt x="1753" y="1444"/>
                    <a:pt x="1727" y="1238"/>
                  </a:cubicBezTo>
                  <a:cubicBezTo>
                    <a:pt x="1632" y="643"/>
                    <a:pt x="965" y="214"/>
                    <a:pt x="429" y="12"/>
                  </a:cubicBezTo>
                  <a:cubicBezTo>
                    <a:pt x="406" y="4"/>
                    <a:pt x="383" y="1"/>
                    <a:pt x="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8"/>
            <p:cNvSpPr/>
            <p:nvPr/>
          </p:nvSpPr>
          <p:spPr>
            <a:xfrm>
              <a:off x="1307075" y="4549525"/>
              <a:ext cx="36250" cy="30925"/>
            </a:xfrm>
            <a:custGeom>
              <a:avLst/>
              <a:gdLst/>
              <a:ahLst/>
              <a:cxnLst/>
              <a:rect l="l" t="t" r="r" b="b"/>
              <a:pathLst>
                <a:path w="1450" h="1237" extrusionOk="0">
                  <a:moveTo>
                    <a:pt x="176" y="1"/>
                  </a:moveTo>
                  <a:cubicBezTo>
                    <a:pt x="89" y="1"/>
                    <a:pt x="1" y="89"/>
                    <a:pt x="45" y="178"/>
                  </a:cubicBezTo>
                  <a:cubicBezTo>
                    <a:pt x="214" y="538"/>
                    <a:pt x="591" y="1237"/>
                    <a:pt x="1065" y="1237"/>
                  </a:cubicBezTo>
                  <a:cubicBezTo>
                    <a:pt x="1125" y="1237"/>
                    <a:pt x="1185" y="1226"/>
                    <a:pt x="1248" y="1202"/>
                  </a:cubicBezTo>
                  <a:cubicBezTo>
                    <a:pt x="1390" y="1142"/>
                    <a:pt x="1450" y="1000"/>
                    <a:pt x="1402" y="869"/>
                  </a:cubicBezTo>
                  <a:cubicBezTo>
                    <a:pt x="1331" y="607"/>
                    <a:pt x="1069" y="511"/>
                    <a:pt x="855" y="416"/>
                  </a:cubicBezTo>
                  <a:cubicBezTo>
                    <a:pt x="628" y="309"/>
                    <a:pt x="438" y="190"/>
                    <a:pt x="259" y="35"/>
                  </a:cubicBezTo>
                  <a:cubicBezTo>
                    <a:pt x="235" y="11"/>
                    <a:pt x="205" y="1"/>
                    <a:pt x="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8"/>
            <p:cNvSpPr/>
            <p:nvPr/>
          </p:nvSpPr>
          <p:spPr>
            <a:xfrm>
              <a:off x="1346375" y="4580425"/>
              <a:ext cx="31500" cy="29825"/>
            </a:xfrm>
            <a:custGeom>
              <a:avLst/>
              <a:gdLst/>
              <a:ahLst/>
              <a:cxnLst/>
              <a:rect l="l" t="t" r="r" b="b"/>
              <a:pathLst>
                <a:path w="1260" h="1193" extrusionOk="0">
                  <a:moveTo>
                    <a:pt x="206" y="0"/>
                  </a:moveTo>
                  <a:cubicBezTo>
                    <a:pt x="97" y="0"/>
                    <a:pt x="0" y="83"/>
                    <a:pt x="57" y="204"/>
                  </a:cubicBezTo>
                  <a:cubicBezTo>
                    <a:pt x="104" y="347"/>
                    <a:pt x="176" y="466"/>
                    <a:pt x="247" y="597"/>
                  </a:cubicBezTo>
                  <a:cubicBezTo>
                    <a:pt x="307" y="716"/>
                    <a:pt x="390" y="823"/>
                    <a:pt x="438" y="954"/>
                  </a:cubicBezTo>
                  <a:cubicBezTo>
                    <a:pt x="473" y="1026"/>
                    <a:pt x="497" y="1121"/>
                    <a:pt x="533" y="1192"/>
                  </a:cubicBezTo>
                  <a:cubicBezTo>
                    <a:pt x="783" y="1073"/>
                    <a:pt x="1021" y="942"/>
                    <a:pt x="1259" y="799"/>
                  </a:cubicBezTo>
                  <a:cubicBezTo>
                    <a:pt x="1188" y="716"/>
                    <a:pt x="1104" y="657"/>
                    <a:pt x="1021" y="609"/>
                  </a:cubicBezTo>
                  <a:cubicBezTo>
                    <a:pt x="890" y="549"/>
                    <a:pt x="795" y="502"/>
                    <a:pt x="688" y="418"/>
                  </a:cubicBezTo>
                  <a:cubicBezTo>
                    <a:pt x="568" y="311"/>
                    <a:pt x="449" y="192"/>
                    <a:pt x="354" y="61"/>
                  </a:cubicBezTo>
                  <a:cubicBezTo>
                    <a:pt x="312" y="19"/>
                    <a:pt x="257"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8"/>
            <p:cNvSpPr/>
            <p:nvPr/>
          </p:nvSpPr>
          <p:spPr>
            <a:xfrm>
              <a:off x="934925" y="4097050"/>
              <a:ext cx="41100" cy="41400"/>
            </a:xfrm>
            <a:custGeom>
              <a:avLst/>
              <a:gdLst/>
              <a:ahLst/>
              <a:cxnLst/>
              <a:rect l="l" t="t" r="r" b="b"/>
              <a:pathLst>
                <a:path w="1644" h="1656" extrusionOk="0">
                  <a:moveTo>
                    <a:pt x="477" y="1"/>
                  </a:moveTo>
                  <a:cubicBezTo>
                    <a:pt x="310" y="37"/>
                    <a:pt x="155" y="61"/>
                    <a:pt x="1" y="96"/>
                  </a:cubicBezTo>
                  <a:lnTo>
                    <a:pt x="1" y="108"/>
                  </a:lnTo>
                  <a:cubicBezTo>
                    <a:pt x="203" y="418"/>
                    <a:pt x="382" y="727"/>
                    <a:pt x="584" y="1025"/>
                  </a:cubicBezTo>
                  <a:cubicBezTo>
                    <a:pt x="774" y="1323"/>
                    <a:pt x="905" y="1644"/>
                    <a:pt x="1310" y="1656"/>
                  </a:cubicBezTo>
                  <a:cubicBezTo>
                    <a:pt x="1429" y="1656"/>
                    <a:pt x="1548" y="1537"/>
                    <a:pt x="1572" y="1418"/>
                  </a:cubicBezTo>
                  <a:cubicBezTo>
                    <a:pt x="1644" y="1061"/>
                    <a:pt x="1298" y="823"/>
                    <a:pt x="1072" y="584"/>
                  </a:cubicBezTo>
                  <a:cubicBezTo>
                    <a:pt x="882" y="394"/>
                    <a:pt x="691" y="191"/>
                    <a:pt x="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8"/>
            <p:cNvSpPr/>
            <p:nvPr/>
          </p:nvSpPr>
          <p:spPr>
            <a:xfrm>
              <a:off x="987900" y="4154550"/>
              <a:ext cx="56600" cy="58925"/>
            </a:xfrm>
            <a:custGeom>
              <a:avLst/>
              <a:gdLst/>
              <a:ahLst/>
              <a:cxnLst/>
              <a:rect l="l" t="t" r="r" b="b"/>
              <a:pathLst>
                <a:path w="2264" h="2357" extrusionOk="0">
                  <a:moveTo>
                    <a:pt x="325" y="1"/>
                  </a:moveTo>
                  <a:cubicBezTo>
                    <a:pt x="151" y="1"/>
                    <a:pt x="0" y="202"/>
                    <a:pt x="120" y="368"/>
                  </a:cubicBezTo>
                  <a:cubicBezTo>
                    <a:pt x="406" y="773"/>
                    <a:pt x="668" y="1166"/>
                    <a:pt x="965" y="1547"/>
                  </a:cubicBezTo>
                  <a:cubicBezTo>
                    <a:pt x="1203" y="1844"/>
                    <a:pt x="1477" y="2333"/>
                    <a:pt x="1894" y="2356"/>
                  </a:cubicBezTo>
                  <a:cubicBezTo>
                    <a:pt x="2037" y="2356"/>
                    <a:pt x="2215" y="2297"/>
                    <a:pt x="2227" y="2118"/>
                  </a:cubicBezTo>
                  <a:cubicBezTo>
                    <a:pt x="2263" y="1666"/>
                    <a:pt x="1894" y="1392"/>
                    <a:pt x="1596" y="1082"/>
                  </a:cubicBezTo>
                  <a:cubicBezTo>
                    <a:pt x="1239" y="725"/>
                    <a:pt x="846" y="392"/>
                    <a:pt x="477" y="58"/>
                  </a:cubicBezTo>
                  <a:cubicBezTo>
                    <a:pt x="429" y="18"/>
                    <a:pt x="376" y="1"/>
                    <a:pt x="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8"/>
            <p:cNvSpPr/>
            <p:nvPr/>
          </p:nvSpPr>
          <p:spPr>
            <a:xfrm>
              <a:off x="1047425" y="4216900"/>
              <a:ext cx="47550" cy="44025"/>
            </a:xfrm>
            <a:custGeom>
              <a:avLst/>
              <a:gdLst/>
              <a:ahLst/>
              <a:cxnLst/>
              <a:rect l="l" t="t" r="r" b="b"/>
              <a:pathLst>
                <a:path w="1902" h="1761" extrusionOk="0">
                  <a:moveTo>
                    <a:pt x="329" y="1"/>
                  </a:moveTo>
                  <a:cubicBezTo>
                    <a:pt x="158" y="1"/>
                    <a:pt x="1" y="170"/>
                    <a:pt x="132" y="339"/>
                  </a:cubicBezTo>
                  <a:cubicBezTo>
                    <a:pt x="323" y="624"/>
                    <a:pt x="549" y="898"/>
                    <a:pt x="787" y="1160"/>
                  </a:cubicBezTo>
                  <a:cubicBezTo>
                    <a:pt x="1001" y="1398"/>
                    <a:pt x="1204" y="1696"/>
                    <a:pt x="1537" y="1755"/>
                  </a:cubicBezTo>
                  <a:cubicBezTo>
                    <a:pt x="1552" y="1759"/>
                    <a:pt x="1568" y="1761"/>
                    <a:pt x="1584" y="1761"/>
                  </a:cubicBezTo>
                  <a:cubicBezTo>
                    <a:pt x="1731" y="1761"/>
                    <a:pt x="1901" y="1618"/>
                    <a:pt x="1858" y="1446"/>
                  </a:cubicBezTo>
                  <a:cubicBezTo>
                    <a:pt x="1787" y="1112"/>
                    <a:pt x="1513" y="910"/>
                    <a:pt x="1275" y="696"/>
                  </a:cubicBezTo>
                  <a:cubicBezTo>
                    <a:pt x="1013" y="458"/>
                    <a:pt x="739" y="243"/>
                    <a:pt x="465" y="41"/>
                  </a:cubicBezTo>
                  <a:cubicBezTo>
                    <a:pt x="422" y="13"/>
                    <a:pt x="375"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8"/>
            <p:cNvSpPr/>
            <p:nvPr/>
          </p:nvSpPr>
          <p:spPr>
            <a:xfrm>
              <a:off x="1106000" y="4274300"/>
              <a:ext cx="48325" cy="49750"/>
            </a:xfrm>
            <a:custGeom>
              <a:avLst/>
              <a:gdLst/>
              <a:ahLst/>
              <a:cxnLst/>
              <a:rect l="l" t="t" r="r" b="b"/>
              <a:pathLst>
                <a:path w="1933" h="1990" extrusionOk="0">
                  <a:moveTo>
                    <a:pt x="306" y="0"/>
                  </a:moveTo>
                  <a:cubicBezTo>
                    <a:pt x="150" y="0"/>
                    <a:pt x="0" y="98"/>
                    <a:pt x="27" y="305"/>
                  </a:cubicBezTo>
                  <a:cubicBezTo>
                    <a:pt x="39" y="579"/>
                    <a:pt x="349" y="841"/>
                    <a:pt x="504" y="1055"/>
                  </a:cubicBezTo>
                  <a:cubicBezTo>
                    <a:pt x="706" y="1341"/>
                    <a:pt x="897" y="1638"/>
                    <a:pt x="1159" y="1888"/>
                  </a:cubicBezTo>
                  <a:cubicBezTo>
                    <a:pt x="1231" y="1961"/>
                    <a:pt x="1327" y="1989"/>
                    <a:pt x="1420" y="1989"/>
                  </a:cubicBezTo>
                  <a:cubicBezTo>
                    <a:pt x="1479" y="1989"/>
                    <a:pt x="1536" y="1978"/>
                    <a:pt x="1587" y="1960"/>
                  </a:cubicBezTo>
                  <a:cubicBezTo>
                    <a:pt x="1825" y="1888"/>
                    <a:pt x="1932" y="1614"/>
                    <a:pt x="1837" y="1400"/>
                  </a:cubicBezTo>
                  <a:cubicBezTo>
                    <a:pt x="1778" y="1198"/>
                    <a:pt x="1528" y="1043"/>
                    <a:pt x="1373" y="876"/>
                  </a:cubicBezTo>
                  <a:cubicBezTo>
                    <a:pt x="1099" y="579"/>
                    <a:pt x="813" y="221"/>
                    <a:pt x="456" y="7"/>
                  </a:cubicBezTo>
                  <a:lnTo>
                    <a:pt x="456" y="31"/>
                  </a:lnTo>
                  <a:cubicBezTo>
                    <a:pt x="409" y="10"/>
                    <a:pt x="357" y="0"/>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8"/>
            <p:cNvSpPr/>
            <p:nvPr/>
          </p:nvSpPr>
          <p:spPr>
            <a:xfrm>
              <a:off x="1157550" y="4330675"/>
              <a:ext cx="49725" cy="51625"/>
            </a:xfrm>
            <a:custGeom>
              <a:avLst/>
              <a:gdLst/>
              <a:ahLst/>
              <a:cxnLst/>
              <a:rect l="l" t="t" r="r" b="b"/>
              <a:pathLst>
                <a:path w="1989" h="2065" extrusionOk="0">
                  <a:moveTo>
                    <a:pt x="283" y="0"/>
                  </a:moveTo>
                  <a:cubicBezTo>
                    <a:pt x="137" y="0"/>
                    <a:pt x="1" y="174"/>
                    <a:pt x="120" y="312"/>
                  </a:cubicBezTo>
                  <a:cubicBezTo>
                    <a:pt x="382" y="657"/>
                    <a:pt x="644" y="1002"/>
                    <a:pt x="906" y="1324"/>
                  </a:cubicBezTo>
                  <a:cubicBezTo>
                    <a:pt x="1133" y="1610"/>
                    <a:pt x="1335" y="1979"/>
                    <a:pt x="1692" y="2062"/>
                  </a:cubicBezTo>
                  <a:cubicBezTo>
                    <a:pt x="1704" y="2064"/>
                    <a:pt x="1717" y="2065"/>
                    <a:pt x="1729" y="2065"/>
                  </a:cubicBezTo>
                  <a:cubicBezTo>
                    <a:pt x="1869" y="2065"/>
                    <a:pt x="1989" y="1942"/>
                    <a:pt x="1978" y="1788"/>
                  </a:cubicBezTo>
                  <a:cubicBezTo>
                    <a:pt x="1954" y="1419"/>
                    <a:pt x="1597" y="1169"/>
                    <a:pt x="1335" y="931"/>
                  </a:cubicBezTo>
                  <a:cubicBezTo>
                    <a:pt x="1025" y="633"/>
                    <a:pt x="716" y="336"/>
                    <a:pt x="406" y="50"/>
                  </a:cubicBezTo>
                  <a:cubicBezTo>
                    <a:pt x="368" y="15"/>
                    <a:pt x="325"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8"/>
            <p:cNvSpPr/>
            <p:nvPr/>
          </p:nvSpPr>
          <p:spPr>
            <a:xfrm>
              <a:off x="1226075" y="4403225"/>
              <a:ext cx="47950" cy="41425"/>
            </a:xfrm>
            <a:custGeom>
              <a:avLst/>
              <a:gdLst/>
              <a:ahLst/>
              <a:cxnLst/>
              <a:rect l="l" t="t" r="r" b="b"/>
              <a:pathLst>
                <a:path w="1918" h="1657" extrusionOk="0">
                  <a:moveTo>
                    <a:pt x="314" y="1"/>
                  </a:moveTo>
                  <a:cubicBezTo>
                    <a:pt x="157" y="1"/>
                    <a:pt x="0" y="145"/>
                    <a:pt x="70" y="315"/>
                  </a:cubicBezTo>
                  <a:cubicBezTo>
                    <a:pt x="177" y="553"/>
                    <a:pt x="320" y="744"/>
                    <a:pt x="487" y="958"/>
                  </a:cubicBezTo>
                  <a:cubicBezTo>
                    <a:pt x="654" y="1160"/>
                    <a:pt x="832" y="1387"/>
                    <a:pt x="1023" y="1565"/>
                  </a:cubicBezTo>
                  <a:cubicBezTo>
                    <a:pt x="1102" y="1629"/>
                    <a:pt x="1192" y="1657"/>
                    <a:pt x="1281" y="1657"/>
                  </a:cubicBezTo>
                  <a:cubicBezTo>
                    <a:pt x="1606" y="1657"/>
                    <a:pt x="1918" y="1290"/>
                    <a:pt x="1666" y="982"/>
                  </a:cubicBezTo>
                  <a:cubicBezTo>
                    <a:pt x="1487" y="779"/>
                    <a:pt x="1261" y="601"/>
                    <a:pt x="1059" y="434"/>
                  </a:cubicBezTo>
                  <a:cubicBezTo>
                    <a:pt x="844" y="291"/>
                    <a:pt x="642" y="101"/>
                    <a:pt x="404" y="17"/>
                  </a:cubicBezTo>
                  <a:cubicBezTo>
                    <a:pt x="375" y="6"/>
                    <a:pt x="345" y="1"/>
                    <a:pt x="3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p:nvPr/>
          </p:nvSpPr>
          <p:spPr>
            <a:xfrm>
              <a:off x="1281150" y="4475050"/>
              <a:ext cx="65150" cy="67075"/>
            </a:xfrm>
            <a:custGeom>
              <a:avLst/>
              <a:gdLst/>
              <a:ahLst/>
              <a:cxnLst/>
              <a:rect l="l" t="t" r="r" b="b"/>
              <a:pathLst>
                <a:path w="2606" h="2683" extrusionOk="0">
                  <a:moveTo>
                    <a:pt x="179" y="0"/>
                  </a:moveTo>
                  <a:cubicBezTo>
                    <a:pt x="99" y="0"/>
                    <a:pt x="1" y="60"/>
                    <a:pt x="22" y="169"/>
                  </a:cubicBezTo>
                  <a:cubicBezTo>
                    <a:pt x="118" y="728"/>
                    <a:pt x="665" y="1204"/>
                    <a:pt x="1011" y="1645"/>
                  </a:cubicBezTo>
                  <a:cubicBezTo>
                    <a:pt x="1324" y="2028"/>
                    <a:pt x="1671" y="2682"/>
                    <a:pt x="2228" y="2682"/>
                  </a:cubicBezTo>
                  <a:cubicBezTo>
                    <a:pt x="2243" y="2682"/>
                    <a:pt x="2258" y="2682"/>
                    <a:pt x="2273" y="2681"/>
                  </a:cubicBezTo>
                  <a:cubicBezTo>
                    <a:pt x="2392" y="2681"/>
                    <a:pt x="2523" y="2562"/>
                    <a:pt x="2546" y="2443"/>
                  </a:cubicBezTo>
                  <a:cubicBezTo>
                    <a:pt x="2606" y="1859"/>
                    <a:pt x="1975" y="1466"/>
                    <a:pt x="1606" y="1109"/>
                  </a:cubicBezTo>
                  <a:cubicBezTo>
                    <a:pt x="1201" y="716"/>
                    <a:pt x="772" y="133"/>
                    <a:pt x="201" y="2"/>
                  </a:cubicBezTo>
                  <a:cubicBezTo>
                    <a:pt x="194" y="1"/>
                    <a:pt x="187"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8"/>
            <p:cNvSpPr/>
            <p:nvPr/>
          </p:nvSpPr>
          <p:spPr>
            <a:xfrm>
              <a:off x="1352750" y="4545700"/>
              <a:ext cx="38950" cy="38450"/>
            </a:xfrm>
            <a:custGeom>
              <a:avLst/>
              <a:gdLst/>
              <a:ahLst/>
              <a:cxnLst/>
              <a:rect l="l" t="t" r="r" b="b"/>
              <a:pathLst>
                <a:path w="1558" h="1538" extrusionOk="0">
                  <a:moveTo>
                    <a:pt x="370" y="0"/>
                  </a:moveTo>
                  <a:cubicBezTo>
                    <a:pt x="187" y="0"/>
                    <a:pt x="0" y="161"/>
                    <a:pt x="99" y="367"/>
                  </a:cubicBezTo>
                  <a:cubicBezTo>
                    <a:pt x="194" y="605"/>
                    <a:pt x="313" y="819"/>
                    <a:pt x="468" y="1034"/>
                  </a:cubicBezTo>
                  <a:cubicBezTo>
                    <a:pt x="635" y="1236"/>
                    <a:pt x="825" y="1510"/>
                    <a:pt x="1111" y="1534"/>
                  </a:cubicBezTo>
                  <a:cubicBezTo>
                    <a:pt x="1128" y="1536"/>
                    <a:pt x="1145" y="1537"/>
                    <a:pt x="1161" y="1537"/>
                  </a:cubicBezTo>
                  <a:cubicBezTo>
                    <a:pt x="1387" y="1537"/>
                    <a:pt x="1558" y="1315"/>
                    <a:pt x="1480" y="1093"/>
                  </a:cubicBezTo>
                  <a:cubicBezTo>
                    <a:pt x="1421" y="855"/>
                    <a:pt x="1206" y="724"/>
                    <a:pt x="1028" y="569"/>
                  </a:cubicBezTo>
                  <a:cubicBezTo>
                    <a:pt x="861" y="426"/>
                    <a:pt x="718" y="272"/>
                    <a:pt x="587" y="105"/>
                  </a:cubicBezTo>
                  <a:cubicBezTo>
                    <a:pt x="532" y="32"/>
                    <a:pt x="452" y="0"/>
                    <a:pt x="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8"/>
            <p:cNvSpPr/>
            <p:nvPr/>
          </p:nvSpPr>
          <p:spPr>
            <a:xfrm>
              <a:off x="1391225" y="4582500"/>
              <a:ext cx="10750" cy="8400"/>
            </a:xfrm>
            <a:custGeom>
              <a:avLst/>
              <a:gdLst/>
              <a:ahLst/>
              <a:cxnLst/>
              <a:rect l="l" t="t" r="r" b="b"/>
              <a:pathLst>
                <a:path w="430" h="336" extrusionOk="0">
                  <a:moveTo>
                    <a:pt x="210" y="0"/>
                  </a:moveTo>
                  <a:cubicBezTo>
                    <a:pt x="166" y="0"/>
                    <a:pt x="124" y="16"/>
                    <a:pt x="84" y="50"/>
                  </a:cubicBezTo>
                  <a:cubicBezTo>
                    <a:pt x="13" y="121"/>
                    <a:pt x="1" y="240"/>
                    <a:pt x="60" y="324"/>
                  </a:cubicBezTo>
                  <a:lnTo>
                    <a:pt x="72" y="335"/>
                  </a:lnTo>
                  <a:cubicBezTo>
                    <a:pt x="179" y="276"/>
                    <a:pt x="287" y="204"/>
                    <a:pt x="370" y="145"/>
                  </a:cubicBezTo>
                  <a:cubicBezTo>
                    <a:pt x="382" y="121"/>
                    <a:pt x="418" y="109"/>
                    <a:pt x="429" y="97"/>
                  </a:cubicBezTo>
                  <a:lnTo>
                    <a:pt x="418" y="85"/>
                  </a:lnTo>
                  <a:cubicBezTo>
                    <a:pt x="406" y="85"/>
                    <a:pt x="382" y="62"/>
                    <a:pt x="358" y="50"/>
                  </a:cubicBezTo>
                  <a:cubicBezTo>
                    <a:pt x="308" y="19"/>
                    <a:pt x="258" y="0"/>
                    <a:pt x="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8"/>
            <p:cNvSpPr/>
            <p:nvPr/>
          </p:nvSpPr>
          <p:spPr>
            <a:xfrm>
              <a:off x="1401950" y="4584925"/>
              <a:ext cx="325" cy="25"/>
            </a:xfrm>
            <a:custGeom>
              <a:avLst/>
              <a:gdLst/>
              <a:ahLst/>
              <a:cxnLst/>
              <a:rect l="l" t="t" r="r" b="b"/>
              <a:pathLst>
                <a:path w="13" h="1" extrusionOk="0">
                  <a:moveTo>
                    <a:pt x="12" y="0"/>
                  </a:moveTo>
                  <a:lnTo>
                    <a:pt x="12" y="0"/>
                  </a:lnTo>
                  <a:cubicBezTo>
                    <a:pt x="0" y="0"/>
                    <a:pt x="0" y="0"/>
                    <a:pt x="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8"/>
            <p:cNvSpPr/>
            <p:nvPr/>
          </p:nvSpPr>
          <p:spPr>
            <a:xfrm>
              <a:off x="960825" y="4090525"/>
              <a:ext cx="33050" cy="19600"/>
            </a:xfrm>
            <a:custGeom>
              <a:avLst/>
              <a:gdLst/>
              <a:ahLst/>
              <a:cxnLst/>
              <a:rect l="l" t="t" r="r" b="b"/>
              <a:pathLst>
                <a:path w="1322" h="784" extrusionOk="0">
                  <a:moveTo>
                    <a:pt x="917" y="0"/>
                  </a:moveTo>
                  <a:cubicBezTo>
                    <a:pt x="608" y="60"/>
                    <a:pt x="298" y="95"/>
                    <a:pt x="0" y="155"/>
                  </a:cubicBezTo>
                  <a:cubicBezTo>
                    <a:pt x="250" y="441"/>
                    <a:pt x="536" y="667"/>
                    <a:pt x="893" y="774"/>
                  </a:cubicBezTo>
                  <a:cubicBezTo>
                    <a:pt x="916" y="780"/>
                    <a:pt x="937" y="783"/>
                    <a:pt x="958" y="783"/>
                  </a:cubicBezTo>
                  <a:cubicBezTo>
                    <a:pt x="1175" y="783"/>
                    <a:pt x="1321" y="471"/>
                    <a:pt x="1191" y="298"/>
                  </a:cubicBezTo>
                  <a:cubicBezTo>
                    <a:pt x="1108" y="191"/>
                    <a:pt x="1012" y="83"/>
                    <a:pt x="9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8"/>
            <p:cNvSpPr/>
            <p:nvPr/>
          </p:nvSpPr>
          <p:spPr>
            <a:xfrm>
              <a:off x="990075" y="4112050"/>
              <a:ext cx="51725" cy="44950"/>
            </a:xfrm>
            <a:custGeom>
              <a:avLst/>
              <a:gdLst/>
              <a:ahLst/>
              <a:cxnLst/>
              <a:rect l="l" t="t" r="r" b="b"/>
              <a:pathLst>
                <a:path w="2069" h="1798" extrusionOk="0">
                  <a:moveTo>
                    <a:pt x="439" y="0"/>
                  </a:moveTo>
                  <a:cubicBezTo>
                    <a:pt x="186" y="0"/>
                    <a:pt x="0" y="358"/>
                    <a:pt x="235" y="532"/>
                  </a:cubicBezTo>
                  <a:cubicBezTo>
                    <a:pt x="509" y="746"/>
                    <a:pt x="759" y="961"/>
                    <a:pt x="985" y="1199"/>
                  </a:cubicBezTo>
                  <a:cubicBezTo>
                    <a:pt x="1188" y="1425"/>
                    <a:pt x="1366" y="1758"/>
                    <a:pt x="1700" y="1794"/>
                  </a:cubicBezTo>
                  <a:cubicBezTo>
                    <a:pt x="1715" y="1797"/>
                    <a:pt x="1729" y="1798"/>
                    <a:pt x="1744" y="1798"/>
                  </a:cubicBezTo>
                  <a:cubicBezTo>
                    <a:pt x="1871" y="1798"/>
                    <a:pt x="1988" y="1708"/>
                    <a:pt x="2009" y="1580"/>
                  </a:cubicBezTo>
                  <a:cubicBezTo>
                    <a:pt x="2069" y="1187"/>
                    <a:pt x="1759" y="901"/>
                    <a:pt x="1509" y="663"/>
                  </a:cubicBezTo>
                  <a:cubicBezTo>
                    <a:pt x="1224" y="413"/>
                    <a:pt x="890" y="211"/>
                    <a:pt x="569" y="32"/>
                  </a:cubicBezTo>
                  <a:cubicBezTo>
                    <a:pt x="525" y="10"/>
                    <a:pt x="481" y="0"/>
                    <a:pt x="4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8"/>
            <p:cNvSpPr/>
            <p:nvPr/>
          </p:nvSpPr>
          <p:spPr>
            <a:xfrm>
              <a:off x="1042050" y="4161650"/>
              <a:ext cx="49775" cy="44575"/>
            </a:xfrm>
            <a:custGeom>
              <a:avLst/>
              <a:gdLst/>
              <a:ahLst/>
              <a:cxnLst/>
              <a:rect l="l" t="t" r="r" b="b"/>
              <a:pathLst>
                <a:path w="1991" h="1783" extrusionOk="0">
                  <a:moveTo>
                    <a:pt x="416" y="1"/>
                  </a:moveTo>
                  <a:cubicBezTo>
                    <a:pt x="176" y="1"/>
                    <a:pt x="1" y="336"/>
                    <a:pt x="216" y="560"/>
                  </a:cubicBezTo>
                  <a:lnTo>
                    <a:pt x="930" y="1334"/>
                  </a:lnTo>
                  <a:cubicBezTo>
                    <a:pt x="1114" y="1539"/>
                    <a:pt x="1326" y="1783"/>
                    <a:pt x="1612" y="1783"/>
                  </a:cubicBezTo>
                  <a:cubicBezTo>
                    <a:pt x="1642" y="1783"/>
                    <a:pt x="1673" y="1780"/>
                    <a:pt x="1704" y="1775"/>
                  </a:cubicBezTo>
                  <a:cubicBezTo>
                    <a:pt x="1812" y="1763"/>
                    <a:pt x="1931" y="1679"/>
                    <a:pt x="1943" y="1560"/>
                  </a:cubicBezTo>
                  <a:cubicBezTo>
                    <a:pt x="1990" y="1203"/>
                    <a:pt x="1716" y="989"/>
                    <a:pt x="1466" y="786"/>
                  </a:cubicBezTo>
                  <a:cubicBezTo>
                    <a:pt x="1181" y="536"/>
                    <a:pt x="895" y="322"/>
                    <a:pt x="621" y="84"/>
                  </a:cubicBezTo>
                  <a:cubicBezTo>
                    <a:pt x="552" y="25"/>
                    <a:pt x="482"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8"/>
            <p:cNvSpPr/>
            <p:nvPr/>
          </p:nvSpPr>
          <p:spPr>
            <a:xfrm>
              <a:off x="1094725" y="4218025"/>
              <a:ext cx="50675" cy="48725"/>
            </a:xfrm>
            <a:custGeom>
              <a:avLst/>
              <a:gdLst/>
              <a:ahLst/>
              <a:cxnLst/>
              <a:rect l="l" t="t" r="r" b="b"/>
              <a:pathLst>
                <a:path w="2027" h="1949" extrusionOk="0">
                  <a:moveTo>
                    <a:pt x="431" y="1"/>
                  </a:moveTo>
                  <a:cubicBezTo>
                    <a:pt x="185" y="1"/>
                    <a:pt x="0" y="332"/>
                    <a:pt x="217" y="567"/>
                  </a:cubicBezTo>
                  <a:cubicBezTo>
                    <a:pt x="467" y="817"/>
                    <a:pt x="693" y="1103"/>
                    <a:pt x="919" y="1389"/>
                  </a:cubicBezTo>
                  <a:cubicBezTo>
                    <a:pt x="1133" y="1639"/>
                    <a:pt x="1324" y="1949"/>
                    <a:pt x="1681" y="1949"/>
                  </a:cubicBezTo>
                  <a:cubicBezTo>
                    <a:pt x="1764" y="1949"/>
                    <a:pt x="1871" y="1877"/>
                    <a:pt x="1895" y="1806"/>
                  </a:cubicBezTo>
                  <a:cubicBezTo>
                    <a:pt x="2026" y="1425"/>
                    <a:pt x="1752" y="1115"/>
                    <a:pt x="1514" y="853"/>
                  </a:cubicBezTo>
                  <a:cubicBezTo>
                    <a:pt x="1264" y="567"/>
                    <a:pt x="955" y="317"/>
                    <a:pt x="633" y="79"/>
                  </a:cubicBezTo>
                  <a:cubicBezTo>
                    <a:pt x="566" y="24"/>
                    <a:pt x="496" y="1"/>
                    <a:pt x="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8"/>
            <p:cNvSpPr/>
            <p:nvPr/>
          </p:nvSpPr>
          <p:spPr>
            <a:xfrm>
              <a:off x="1151625" y="4270550"/>
              <a:ext cx="55950" cy="51000"/>
            </a:xfrm>
            <a:custGeom>
              <a:avLst/>
              <a:gdLst/>
              <a:ahLst/>
              <a:cxnLst/>
              <a:rect l="l" t="t" r="r" b="b"/>
              <a:pathLst>
                <a:path w="2238" h="2040" extrusionOk="0">
                  <a:moveTo>
                    <a:pt x="441" y="0"/>
                  </a:moveTo>
                  <a:cubicBezTo>
                    <a:pt x="184" y="0"/>
                    <a:pt x="1" y="362"/>
                    <a:pt x="227" y="598"/>
                  </a:cubicBezTo>
                  <a:cubicBezTo>
                    <a:pt x="488" y="871"/>
                    <a:pt x="738" y="1169"/>
                    <a:pt x="1024" y="1455"/>
                  </a:cubicBezTo>
                  <a:cubicBezTo>
                    <a:pt x="1274" y="1705"/>
                    <a:pt x="1536" y="2003"/>
                    <a:pt x="1893" y="2038"/>
                  </a:cubicBezTo>
                  <a:cubicBezTo>
                    <a:pt x="1900" y="2039"/>
                    <a:pt x="1908" y="2039"/>
                    <a:pt x="1915" y="2039"/>
                  </a:cubicBezTo>
                  <a:cubicBezTo>
                    <a:pt x="2065" y="2039"/>
                    <a:pt x="2238" y="1922"/>
                    <a:pt x="2215" y="1741"/>
                  </a:cubicBezTo>
                  <a:cubicBezTo>
                    <a:pt x="2155" y="1348"/>
                    <a:pt x="1870" y="1110"/>
                    <a:pt x="1608" y="871"/>
                  </a:cubicBezTo>
                  <a:cubicBezTo>
                    <a:pt x="1298" y="598"/>
                    <a:pt x="977" y="336"/>
                    <a:pt x="655" y="86"/>
                  </a:cubicBezTo>
                  <a:cubicBezTo>
                    <a:pt x="583" y="26"/>
                    <a:pt x="509"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8"/>
            <p:cNvSpPr/>
            <p:nvPr/>
          </p:nvSpPr>
          <p:spPr>
            <a:xfrm>
              <a:off x="1211850" y="4333400"/>
              <a:ext cx="52000" cy="48250"/>
            </a:xfrm>
            <a:custGeom>
              <a:avLst/>
              <a:gdLst/>
              <a:ahLst/>
              <a:cxnLst/>
              <a:rect l="l" t="t" r="r" b="b"/>
              <a:pathLst>
                <a:path w="2080" h="1930" extrusionOk="0">
                  <a:moveTo>
                    <a:pt x="479" y="1"/>
                  </a:moveTo>
                  <a:cubicBezTo>
                    <a:pt x="209" y="1"/>
                    <a:pt x="1" y="346"/>
                    <a:pt x="258" y="584"/>
                  </a:cubicBezTo>
                  <a:cubicBezTo>
                    <a:pt x="520" y="834"/>
                    <a:pt x="758" y="1096"/>
                    <a:pt x="996" y="1370"/>
                  </a:cubicBezTo>
                  <a:cubicBezTo>
                    <a:pt x="1211" y="1620"/>
                    <a:pt x="1389" y="1929"/>
                    <a:pt x="1747" y="1929"/>
                  </a:cubicBezTo>
                  <a:cubicBezTo>
                    <a:pt x="1818" y="1929"/>
                    <a:pt x="1925" y="1858"/>
                    <a:pt x="1949" y="1786"/>
                  </a:cubicBezTo>
                  <a:cubicBezTo>
                    <a:pt x="2080" y="1429"/>
                    <a:pt x="1782" y="1096"/>
                    <a:pt x="1568" y="846"/>
                  </a:cubicBezTo>
                  <a:cubicBezTo>
                    <a:pt x="1294" y="560"/>
                    <a:pt x="1008" y="310"/>
                    <a:pt x="687" y="72"/>
                  </a:cubicBezTo>
                  <a:cubicBezTo>
                    <a:pt x="618" y="22"/>
                    <a:pt x="547" y="1"/>
                    <a:pt x="4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8"/>
            <p:cNvSpPr/>
            <p:nvPr/>
          </p:nvSpPr>
          <p:spPr>
            <a:xfrm>
              <a:off x="1258525" y="4390625"/>
              <a:ext cx="44325" cy="39250"/>
            </a:xfrm>
            <a:custGeom>
              <a:avLst/>
              <a:gdLst/>
              <a:ahLst/>
              <a:cxnLst/>
              <a:rect l="l" t="t" r="r" b="b"/>
              <a:pathLst>
                <a:path w="1773" h="1570" extrusionOk="0">
                  <a:moveTo>
                    <a:pt x="460" y="1"/>
                  </a:moveTo>
                  <a:cubicBezTo>
                    <a:pt x="231" y="1"/>
                    <a:pt x="0" y="254"/>
                    <a:pt x="189" y="462"/>
                  </a:cubicBezTo>
                  <a:cubicBezTo>
                    <a:pt x="415" y="700"/>
                    <a:pt x="618" y="938"/>
                    <a:pt x="844" y="1164"/>
                  </a:cubicBezTo>
                  <a:cubicBezTo>
                    <a:pt x="1041" y="1350"/>
                    <a:pt x="1261" y="1570"/>
                    <a:pt x="1548" y="1570"/>
                  </a:cubicBezTo>
                  <a:cubicBezTo>
                    <a:pt x="1555" y="1570"/>
                    <a:pt x="1563" y="1569"/>
                    <a:pt x="1570" y="1569"/>
                  </a:cubicBezTo>
                  <a:cubicBezTo>
                    <a:pt x="1701" y="1569"/>
                    <a:pt x="1773" y="1426"/>
                    <a:pt x="1773" y="1307"/>
                  </a:cubicBezTo>
                  <a:cubicBezTo>
                    <a:pt x="1761" y="1033"/>
                    <a:pt x="1523" y="819"/>
                    <a:pt x="1332" y="640"/>
                  </a:cubicBezTo>
                  <a:cubicBezTo>
                    <a:pt x="1106" y="438"/>
                    <a:pt x="868" y="259"/>
                    <a:pt x="630" y="57"/>
                  </a:cubicBezTo>
                  <a:cubicBezTo>
                    <a:pt x="578" y="18"/>
                    <a:pt x="519" y="1"/>
                    <a:pt x="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8"/>
            <p:cNvSpPr/>
            <p:nvPr/>
          </p:nvSpPr>
          <p:spPr>
            <a:xfrm>
              <a:off x="1310725" y="4443250"/>
              <a:ext cx="43475" cy="37675"/>
            </a:xfrm>
            <a:custGeom>
              <a:avLst/>
              <a:gdLst/>
              <a:ahLst/>
              <a:cxnLst/>
              <a:rect l="l" t="t" r="r" b="b"/>
              <a:pathLst>
                <a:path w="1739" h="1507" extrusionOk="0">
                  <a:moveTo>
                    <a:pt x="416" y="1"/>
                  </a:moveTo>
                  <a:cubicBezTo>
                    <a:pt x="175" y="1"/>
                    <a:pt x="1" y="312"/>
                    <a:pt x="209" y="548"/>
                  </a:cubicBezTo>
                  <a:cubicBezTo>
                    <a:pt x="554" y="917"/>
                    <a:pt x="887" y="1369"/>
                    <a:pt x="1387" y="1500"/>
                  </a:cubicBezTo>
                  <a:cubicBezTo>
                    <a:pt x="1405" y="1504"/>
                    <a:pt x="1422" y="1507"/>
                    <a:pt x="1439" y="1507"/>
                  </a:cubicBezTo>
                  <a:cubicBezTo>
                    <a:pt x="1607" y="1507"/>
                    <a:pt x="1739" y="1306"/>
                    <a:pt x="1685" y="1155"/>
                  </a:cubicBezTo>
                  <a:cubicBezTo>
                    <a:pt x="1506" y="667"/>
                    <a:pt x="1018" y="357"/>
                    <a:pt x="613" y="71"/>
                  </a:cubicBezTo>
                  <a:cubicBezTo>
                    <a:pt x="547" y="22"/>
                    <a:pt x="479"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8"/>
            <p:cNvSpPr/>
            <p:nvPr/>
          </p:nvSpPr>
          <p:spPr>
            <a:xfrm>
              <a:off x="1355525" y="4497925"/>
              <a:ext cx="39425" cy="32325"/>
            </a:xfrm>
            <a:custGeom>
              <a:avLst/>
              <a:gdLst/>
              <a:ahLst/>
              <a:cxnLst/>
              <a:rect l="l" t="t" r="r" b="b"/>
              <a:pathLst>
                <a:path w="1577" h="1293" extrusionOk="0">
                  <a:moveTo>
                    <a:pt x="364" y="1"/>
                  </a:moveTo>
                  <a:cubicBezTo>
                    <a:pt x="155" y="1"/>
                    <a:pt x="1" y="324"/>
                    <a:pt x="191" y="504"/>
                  </a:cubicBezTo>
                  <a:cubicBezTo>
                    <a:pt x="441" y="730"/>
                    <a:pt x="643" y="980"/>
                    <a:pt x="857" y="1206"/>
                  </a:cubicBezTo>
                  <a:cubicBezTo>
                    <a:pt x="920" y="1267"/>
                    <a:pt x="993" y="1292"/>
                    <a:pt x="1066" y="1292"/>
                  </a:cubicBezTo>
                  <a:cubicBezTo>
                    <a:pt x="1322" y="1292"/>
                    <a:pt x="1576" y="971"/>
                    <a:pt x="1381" y="730"/>
                  </a:cubicBezTo>
                  <a:cubicBezTo>
                    <a:pt x="1143" y="444"/>
                    <a:pt x="822" y="218"/>
                    <a:pt x="488" y="39"/>
                  </a:cubicBezTo>
                  <a:cubicBezTo>
                    <a:pt x="446" y="13"/>
                    <a:pt x="404" y="1"/>
                    <a:pt x="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8"/>
            <p:cNvSpPr/>
            <p:nvPr/>
          </p:nvSpPr>
          <p:spPr>
            <a:xfrm>
              <a:off x="1392825" y="4537675"/>
              <a:ext cx="39200" cy="36550"/>
            </a:xfrm>
            <a:custGeom>
              <a:avLst/>
              <a:gdLst/>
              <a:ahLst/>
              <a:cxnLst/>
              <a:rect l="l" t="t" r="r" b="b"/>
              <a:pathLst>
                <a:path w="1568" h="1462" extrusionOk="0">
                  <a:moveTo>
                    <a:pt x="375" y="0"/>
                  </a:moveTo>
                  <a:cubicBezTo>
                    <a:pt x="178" y="0"/>
                    <a:pt x="1" y="246"/>
                    <a:pt x="139" y="450"/>
                  </a:cubicBezTo>
                  <a:cubicBezTo>
                    <a:pt x="318" y="723"/>
                    <a:pt x="604" y="1200"/>
                    <a:pt x="961" y="1462"/>
                  </a:cubicBezTo>
                  <a:cubicBezTo>
                    <a:pt x="1175" y="1295"/>
                    <a:pt x="1377" y="1104"/>
                    <a:pt x="1568" y="926"/>
                  </a:cubicBezTo>
                  <a:cubicBezTo>
                    <a:pt x="1485" y="831"/>
                    <a:pt x="1366" y="747"/>
                    <a:pt x="1258" y="664"/>
                  </a:cubicBezTo>
                  <a:cubicBezTo>
                    <a:pt x="1008" y="473"/>
                    <a:pt x="770" y="295"/>
                    <a:pt x="544" y="69"/>
                  </a:cubicBezTo>
                  <a:cubicBezTo>
                    <a:pt x="491" y="21"/>
                    <a:pt x="432" y="0"/>
                    <a:pt x="3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8"/>
            <p:cNvSpPr/>
            <p:nvPr/>
          </p:nvSpPr>
          <p:spPr>
            <a:xfrm>
              <a:off x="1009925" y="4083975"/>
              <a:ext cx="54200" cy="52075"/>
            </a:xfrm>
            <a:custGeom>
              <a:avLst/>
              <a:gdLst/>
              <a:ahLst/>
              <a:cxnLst/>
              <a:rect l="l" t="t" r="r" b="b"/>
              <a:pathLst>
                <a:path w="2168" h="2083" extrusionOk="0">
                  <a:moveTo>
                    <a:pt x="561" y="0"/>
                  </a:moveTo>
                  <a:cubicBezTo>
                    <a:pt x="382" y="36"/>
                    <a:pt x="203" y="48"/>
                    <a:pt x="25" y="83"/>
                  </a:cubicBezTo>
                  <a:cubicBezTo>
                    <a:pt x="1" y="167"/>
                    <a:pt x="1" y="274"/>
                    <a:pt x="72" y="381"/>
                  </a:cubicBezTo>
                  <a:cubicBezTo>
                    <a:pt x="322" y="774"/>
                    <a:pt x="620" y="1155"/>
                    <a:pt x="930" y="1512"/>
                  </a:cubicBezTo>
                  <a:cubicBezTo>
                    <a:pt x="1167" y="1771"/>
                    <a:pt x="1468" y="2083"/>
                    <a:pt x="1823" y="2083"/>
                  </a:cubicBezTo>
                  <a:cubicBezTo>
                    <a:pt x="1877" y="2083"/>
                    <a:pt x="1933" y="2076"/>
                    <a:pt x="1989" y="2060"/>
                  </a:cubicBezTo>
                  <a:cubicBezTo>
                    <a:pt x="2108" y="2024"/>
                    <a:pt x="2156" y="1893"/>
                    <a:pt x="2156" y="1786"/>
                  </a:cubicBezTo>
                  <a:cubicBezTo>
                    <a:pt x="2168" y="1417"/>
                    <a:pt x="1751" y="1155"/>
                    <a:pt x="1489" y="929"/>
                  </a:cubicBezTo>
                  <a:cubicBezTo>
                    <a:pt x="1156" y="643"/>
                    <a:pt x="846" y="345"/>
                    <a:pt x="572" y="24"/>
                  </a:cubicBezTo>
                  <a:lnTo>
                    <a:pt x="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8"/>
            <p:cNvSpPr/>
            <p:nvPr/>
          </p:nvSpPr>
          <p:spPr>
            <a:xfrm>
              <a:off x="1071250" y="4147500"/>
              <a:ext cx="61300" cy="63900"/>
            </a:xfrm>
            <a:custGeom>
              <a:avLst/>
              <a:gdLst/>
              <a:ahLst/>
              <a:cxnLst/>
              <a:rect l="l" t="t" r="r" b="b"/>
              <a:pathLst>
                <a:path w="2452" h="2556" extrusionOk="0">
                  <a:moveTo>
                    <a:pt x="353" y="0"/>
                  </a:moveTo>
                  <a:cubicBezTo>
                    <a:pt x="163" y="0"/>
                    <a:pt x="1" y="258"/>
                    <a:pt x="120" y="459"/>
                  </a:cubicBezTo>
                  <a:cubicBezTo>
                    <a:pt x="382" y="912"/>
                    <a:pt x="679" y="1317"/>
                    <a:pt x="1025" y="1722"/>
                  </a:cubicBezTo>
                  <a:cubicBezTo>
                    <a:pt x="1298" y="2043"/>
                    <a:pt x="1632" y="2507"/>
                    <a:pt x="2084" y="2555"/>
                  </a:cubicBezTo>
                  <a:cubicBezTo>
                    <a:pt x="2091" y="2555"/>
                    <a:pt x="2098" y="2556"/>
                    <a:pt x="2105" y="2556"/>
                  </a:cubicBezTo>
                  <a:cubicBezTo>
                    <a:pt x="2268" y="2556"/>
                    <a:pt x="2451" y="2428"/>
                    <a:pt x="2406" y="2245"/>
                  </a:cubicBezTo>
                  <a:cubicBezTo>
                    <a:pt x="2322" y="1793"/>
                    <a:pt x="1906" y="1495"/>
                    <a:pt x="1596" y="1186"/>
                  </a:cubicBezTo>
                  <a:cubicBezTo>
                    <a:pt x="1215" y="829"/>
                    <a:pt x="882" y="459"/>
                    <a:pt x="524" y="78"/>
                  </a:cubicBezTo>
                  <a:cubicBezTo>
                    <a:pt x="469" y="23"/>
                    <a:pt x="410" y="0"/>
                    <a:pt x="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8"/>
            <p:cNvSpPr/>
            <p:nvPr/>
          </p:nvSpPr>
          <p:spPr>
            <a:xfrm>
              <a:off x="1137950" y="4214575"/>
              <a:ext cx="43000" cy="47600"/>
            </a:xfrm>
            <a:custGeom>
              <a:avLst/>
              <a:gdLst/>
              <a:ahLst/>
              <a:cxnLst/>
              <a:rect l="l" t="t" r="r" b="b"/>
              <a:pathLst>
                <a:path w="1720" h="1904" extrusionOk="0">
                  <a:moveTo>
                    <a:pt x="246" y="1"/>
                  </a:moveTo>
                  <a:cubicBezTo>
                    <a:pt x="110" y="1"/>
                    <a:pt x="0" y="174"/>
                    <a:pt x="83" y="313"/>
                  </a:cubicBezTo>
                  <a:lnTo>
                    <a:pt x="571" y="1170"/>
                  </a:lnTo>
                  <a:cubicBezTo>
                    <a:pt x="726" y="1432"/>
                    <a:pt x="893" y="1777"/>
                    <a:pt x="1202" y="1884"/>
                  </a:cubicBezTo>
                  <a:cubicBezTo>
                    <a:pt x="1245" y="1897"/>
                    <a:pt x="1290" y="1903"/>
                    <a:pt x="1333" y="1903"/>
                  </a:cubicBezTo>
                  <a:cubicBezTo>
                    <a:pt x="1533" y="1903"/>
                    <a:pt x="1720" y="1773"/>
                    <a:pt x="1690" y="1539"/>
                  </a:cubicBezTo>
                  <a:cubicBezTo>
                    <a:pt x="1666" y="1194"/>
                    <a:pt x="1369" y="955"/>
                    <a:pt x="1131" y="729"/>
                  </a:cubicBezTo>
                  <a:cubicBezTo>
                    <a:pt x="869" y="515"/>
                    <a:pt x="619" y="277"/>
                    <a:pt x="369" y="51"/>
                  </a:cubicBezTo>
                  <a:cubicBezTo>
                    <a:pt x="328" y="16"/>
                    <a:pt x="286" y="1"/>
                    <a:pt x="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8"/>
            <p:cNvSpPr/>
            <p:nvPr/>
          </p:nvSpPr>
          <p:spPr>
            <a:xfrm>
              <a:off x="1198025" y="4276475"/>
              <a:ext cx="56225" cy="56125"/>
            </a:xfrm>
            <a:custGeom>
              <a:avLst/>
              <a:gdLst/>
              <a:ahLst/>
              <a:cxnLst/>
              <a:rect l="l" t="t" r="r" b="b"/>
              <a:pathLst>
                <a:path w="2249" h="2245" extrusionOk="0">
                  <a:moveTo>
                    <a:pt x="373" y="1"/>
                  </a:moveTo>
                  <a:cubicBezTo>
                    <a:pt x="178" y="1"/>
                    <a:pt x="1" y="204"/>
                    <a:pt x="156" y="420"/>
                  </a:cubicBezTo>
                  <a:cubicBezTo>
                    <a:pt x="406" y="789"/>
                    <a:pt x="668" y="1158"/>
                    <a:pt x="966" y="1504"/>
                  </a:cubicBezTo>
                  <a:cubicBezTo>
                    <a:pt x="1204" y="1789"/>
                    <a:pt x="1490" y="2218"/>
                    <a:pt x="1895" y="2242"/>
                  </a:cubicBezTo>
                  <a:cubicBezTo>
                    <a:pt x="1910" y="2244"/>
                    <a:pt x="1925" y="2245"/>
                    <a:pt x="1940" y="2245"/>
                  </a:cubicBezTo>
                  <a:cubicBezTo>
                    <a:pt x="2102" y="2245"/>
                    <a:pt x="2249" y="2129"/>
                    <a:pt x="2216" y="1944"/>
                  </a:cubicBezTo>
                  <a:cubicBezTo>
                    <a:pt x="2157" y="1551"/>
                    <a:pt x="1823" y="1337"/>
                    <a:pt x="1538" y="1075"/>
                  </a:cubicBezTo>
                  <a:cubicBezTo>
                    <a:pt x="1204" y="754"/>
                    <a:pt x="895" y="444"/>
                    <a:pt x="585" y="99"/>
                  </a:cubicBezTo>
                  <a:cubicBezTo>
                    <a:pt x="523" y="30"/>
                    <a:pt x="446" y="1"/>
                    <a:pt x="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8"/>
            <p:cNvSpPr/>
            <p:nvPr/>
          </p:nvSpPr>
          <p:spPr>
            <a:xfrm>
              <a:off x="1261825" y="4336775"/>
              <a:ext cx="56750" cy="54750"/>
            </a:xfrm>
            <a:custGeom>
              <a:avLst/>
              <a:gdLst/>
              <a:ahLst/>
              <a:cxnLst/>
              <a:rect l="l" t="t" r="r" b="b"/>
              <a:pathLst>
                <a:path w="2270" h="2190" extrusionOk="0">
                  <a:moveTo>
                    <a:pt x="363" y="0"/>
                  </a:moveTo>
                  <a:cubicBezTo>
                    <a:pt x="181" y="0"/>
                    <a:pt x="1" y="215"/>
                    <a:pt x="140" y="401"/>
                  </a:cubicBezTo>
                  <a:cubicBezTo>
                    <a:pt x="426" y="735"/>
                    <a:pt x="712" y="1080"/>
                    <a:pt x="1010" y="1425"/>
                  </a:cubicBezTo>
                  <a:cubicBezTo>
                    <a:pt x="1260" y="1711"/>
                    <a:pt x="1498" y="2128"/>
                    <a:pt x="1903" y="2187"/>
                  </a:cubicBezTo>
                  <a:cubicBezTo>
                    <a:pt x="1916" y="2189"/>
                    <a:pt x="1929" y="2190"/>
                    <a:pt x="1942" y="2190"/>
                  </a:cubicBezTo>
                  <a:cubicBezTo>
                    <a:pt x="2108" y="2190"/>
                    <a:pt x="2270" y="2053"/>
                    <a:pt x="2248" y="1854"/>
                  </a:cubicBezTo>
                  <a:cubicBezTo>
                    <a:pt x="2200" y="1461"/>
                    <a:pt x="1807" y="1223"/>
                    <a:pt x="1522" y="949"/>
                  </a:cubicBezTo>
                  <a:cubicBezTo>
                    <a:pt x="1200" y="651"/>
                    <a:pt x="855" y="354"/>
                    <a:pt x="510" y="56"/>
                  </a:cubicBezTo>
                  <a:cubicBezTo>
                    <a:pt x="465" y="17"/>
                    <a:pt x="414" y="0"/>
                    <a:pt x="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1318775" y="4394125"/>
              <a:ext cx="56475" cy="56875"/>
            </a:xfrm>
            <a:custGeom>
              <a:avLst/>
              <a:gdLst/>
              <a:ahLst/>
              <a:cxnLst/>
              <a:rect l="l" t="t" r="r" b="b"/>
              <a:pathLst>
                <a:path w="2259" h="2275" extrusionOk="0">
                  <a:moveTo>
                    <a:pt x="288" y="1"/>
                  </a:moveTo>
                  <a:cubicBezTo>
                    <a:pt x="138" y="1"/>
                    <a:pt x="0" y="193"/>
                    <a:pt x="101" y="358"/>
                  </a:cubicBezTo>
                  <a:cubicBezTo>
                    <a:pt x="506" y="929"/>
                    <a:pt x="875" y="1608"/>
                    <a:pt x="1351" y="2120"/>
                  </a:cubicBezTo>
                  <a:cubicBezTo>
                    <a:pt x="1447" y="2229"/>
                    <a:pt x="1567" y="2275"/>
                    <a:pt x="1683" y="2275"/>
                  </a:cubicBezTo>
                  <a:cubicBezTo>
                    <a:pt x="1984" y="2275"/>
                    <a:pt x="2258" y="1968"/>
                    <a:pt x="2018" y="1667"/>
                  </a:cubicBezTo>
                  <a:cubicBezTo>
                    <a:pt x="1553" y="1084"/>
                    <a:pt x="958" y="572"/>
                    <a:pt x="422" y="60"/>
                  </a:cubicBezTo>
                  <a:cubicBezTo>
                    <a:pt x="381" y="18"/>
                    <a:pt x="334"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1369200" y="4463175"/>
              <a:ext cx="57575" cy="51050"/>
            </a:xfrm>
            <a:custGeom>
              <a:avLst/>
              <a:gdLst/>
              <a:ahLst/>
              <a:cxnLst/>
              <a:rect l="l" t="t" r="r" b="b"/>
              <a:pathLst>
                <a:path w="2303" h="2042" extrusionOk="0">
                  <a:moveTo>
                    <a:pt x="377" y="0"/>
                  </a:moveTo>
                  <a:cubicBezTo>
                    <a:pt x="192" y="0"/>
                    <a:pt x="1" y="199"/>
                    <a:pt x="72" y="405"/>
                  </a:cubicBezTo>
                  <a:cubicBezTo>
                    <a:pt x="346" y="1025"/>
                    <a:pt x="846" y="1596"/>
                    <a:pt x="1418" y="1965"/>
                  </a:cubicBezTo>
                  <a:cubicBezTo>
                    <a:pt x="1498" y="2018"/>
                    <a:pt x="1581" y="2042"/>
                    <a:pt x="1662" y="2042"/>
                  </a:cubicBezTo>
                  <a:cubicBezTo>
                    <a:pt x="2013" y="2042"/>
                    <a:pt x="2302" y="1603"/>
                    <a:pt x="1953" y="1322"/>
                  </a:cubicBezTo>
                  <a:cubicBezTo>
                    <a:pt x="1441" y="941"/>
                    <a:pt x="1001" y="513"/>
                    <a:pt x="548" y="72"/>
                  </a:cubicBezTo>
                  <a:cubicBezTo>
                    <a:pt x="498" y="22"/>
                    <a:pt x="438" y="0"/>
                    <a:pt x="3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a:off x="1423600" y="4511400"/>
              <a:ext cx="36125" cy="31875"/>
            </a:xfrm>
            <a:custGeom>
              <a:avLst/>
              <a:gdLst/>
              <a:ahLst/>
              <a:cxnLst/>
              <a:rect l="l" t="t" r="r" b="b"/>
              <a:pathLst>
                <a:path w="1445" h="1275" extrusionOk="0">
                  <a:moveTo>
                    <a:pt x="259" y="1"/>
                  </a:moveTo>
                  <a:cubicBezTo>
                    <a:pt x="69" y="1"/>
                    <a:pt x="1" y="319"/>
                    <a:pt x="194" y="405"/>
                  </a:cubicBezTo>
                  <a:cubicBezTo>
                    <a:pt x="432" y="524"/>
                    <a:pt x="682" y="703"/>
                    <a:pt x="837" y="929"/>
                  </a:cubicBezTo>
                  <a:cubicBezTo>
                    <a:pt x="908" y="1036"/>
                    <a:pt x="920" y="1155"/>
                    <a:pt x="980" y="1274"/>
                  </a:cubicBezTo>
                  <a:cubicBezTo>
                    <a:pt x="1147" y="1084"/>
                    <a:pt x="1289" y="882"/>
                    <a:pt x="1444" y="691"/>
                  </a:cubicBezTo>
                  <a:cubicBezTo>
                    <a:pt x="1373" y="620"/>
                    <a:pt x="1278" y="560"/>
                    <a:pt x="1206" y="501"/>
                  </a:cubicBezTo>
                  <a:cubicBezTo>
                    <a:pt x="956" y="262"/>
                    <a:pt x="670" y="108"/>
                    <a:pt x="325" y="12"/>
                  </a:cubicBezTo>
                  <a:cubicBezTo>
                    <a:pt x="302" y="4"/>
                    <a:pt x="280" y="1"/>
                    <a:pt x="2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8"/>
            <p:cNvSpPr/>
            <p:nvPr/>
          </p:nvSpPr>
          <p:spPr>
            <a:xfrm>
              <a:off x="1057550" y="4078300"/>
              <a:ext cx="41425" cy="34875"/>
            </a:xfrm>
            <a:custGeom>
              <a:avLst/>
              <a:gdLst/>
              <a:ahLst/>
              <a:cxnLst/>
              <a:rect l="l" t="t" r="r" b="b"/>
              <a:pathLst>
                <a:path w="1657" h="1395" extrusionOk="0">
                  <a:moveTo>
                    <a:pt x="894" y="1"/>
                  </a:moveTo>
                  <a:cubicBezTo>
                    <a:pt x="596" y="25"/>
                    <a:pt x="299" y="37"/>
                    <a:pt x="1" y="60"/>
                  </a:cubicBezTo>
                  <a:cubicBezTo>
                    <a:pt x="251" y="465"/>
                    <a:pt x="501" y="870"/>
                    <a:pt x="799" y="1227"/>
                  </a:cubicBezTo>
                  <a:cubicBezTo>
                    <a:pt x="895" y="1345"/>
                    <a:pt x="1015" y="1394"/>
                    <a:pt x="1130" y="1394"/>
                  </a:cubicBezTo>
                  <a:cubicBezTo>
                    <a:pt x="1409" y="1394"/>
                    <a:pt x="1656" y="1099"/>
                    <a:pt x="1453" y="787"/>
                  </a:cubicBezTo>
                  <a:cubicBezTo>
                    <a:pt x="1287" y="513"/>
                    <a:pt x="1096" y="263"/>
                    <a:pt x="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1095650" y="4119325"/>
              <a:ext cx="51225" cy="45825"/>
            </a:xfrm>
            <a:custGeom>
              <a:avLst/>
              <a:gdLst/>
              <a:ahLst/>
              <a:cxnLst/>
              <a:rect l="l" t="t" r="r" b="b"/>
              <a:pathLst>
                <a:path w="2049" h="1833" extrusionOk="0">
                  <a:moveTo>
                    <a:pt x="349" y="1"/>
                  </a:moveTo>
                  <a:cubicBezTo>
                    <a:pt x="164" y="1"/>
                    <a:pt x="1" y="248"/>
                    <a:pt x="120" y="432"/>
                  </a:cubicBezTo>
                  <a:cubicBezTo>
                    <a:pt x="334" y="765"/>
                    <a:pt x="584" y="1086"/>
                    <a:pt x="882" y="1372"/>
                  </a:cubicBezTo>
                  <a:cubicBezTo>
                    <a:pt x="1077" y="1567"/>
                    <a:pt x="1358" y="1833"/>
                    <a:pt x="1663" y="1833"/>
                  </a:cubicBezTo>
                  <a:cubicBezTo>
                    <a:pt x="1731" y="1833"/>
                    <a:pt x="1800" y="1819"/>
                    <a:pt x="1870" y="1789"/>
                  </a:cubicBezTo>
                  <a:cubicBezTo>
                    <a:pt x="1989" y="1741"/>
                    <a:pt x="2025" y="1658"/>
                    <a:pt x="2025" y="1539"/>
                  </a:cubicBezTo>
                  <a:cubicBezTo>
                    <a:pt x="2049" y="1158"/>
                    <a:pt x="1644" y="967"/>
                    <a:pt x="1394" y="789"/>
                  </a:cubicBezTo>
                  <a:cubicBezTo>
                    <a:pt x="1072" y="563"/>
                    <a:pt x="775" y="324"/>
                    <a:pt x="513" y="74"/>
                  </a:cubicBezTo>
                  <a:cubicBezTo>
                    <a:pt x="461" y="23"/>
                    <a:pt x="404"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1155850" y="4176825"/>
              <a:ext cx="55875" cy="48625"/>
            </a:xfrm>
            <a:custGeom>
              <a:avLst/>
              <a:gdLst/>
              <a:ahLst/>
              <a:cxnLst/>
              <a:rect l="l" t="t" r="r" b="b"/>
              <a:pathLst>
                <a:path w="2235" h="1945" extrusionOk="0">
                  <a:moveTo>
                    <a:pt x="553" y="1"/>
                  </a:moveTo>
                  <a:cubicBezTo>
                    <a:pt x="271" y="1"/>
                    <a:pt x="1" y="307"/>
                    <a:pt x="236" y="560"/>
                  </a:cubicBezTo>
                  <a:cubicBezTo>
                    <a:pt x="665" y="1037"/>
                    <a:pt x="1201" y="1882"/>
                    <a:pt x="1903" y="1942"/>
                  </a:cubicBezTo>
                  <a:cubicBezTo>
                    <a:pt x="1915" y="1943"/>
                    <a:pt x="1928" y="1944"/>
                    <a:pt x="1940" y="1944"/>
                  </a:cubicBezTo>
                  <a:cubicBezTo>
                    <a:pt x="2085" y="1944"/>
                    <a:pt x="2234" y="1819"/>
                    <a:pt x="2213" y="1644"/>
                  </a:cubicBezTo>
                  <a:cubicBezTo>
                    <a:pt x="2105" y="953"/>
                    <a:pt x="1272" y="477"/>
                    <a:pt x="772" y="72"/>
                  </a:cubicBezTo>
                  <a:cubicBezTo>
                    <a:pt x="704" y="22"/>
                    <a:pt x="628"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1214525" y="4234425"/>
              <a:ext cx="54100" cy="51925"/>
            </a:xfrm>
            <a:custGeom>
              <a:avLst/>
              <a:gdLst/>
              <a:ahLst/>
              <a:cxnLst/>
              <a:rect l="l" t="t" r="r" b="b"/>
              <a:pathLst>
                <a:path w="2164" h="2077" extrusionOk="0">
                  <a:moveTo>
                    <a:pt x="591" y="0"/>
                  </a:moveTo>
                  <a:cubicBezTo>
                    <a:pt x="297" y="0"/>
                    <a:pt x="0" y="372"/>
                    <a:pt x="223" y="650"/>
                  </a:cubicBezTo>
                  <a:lnTo>
                    <a:pt x="937" y="1543"/>
                  </a:lnTo>
                  <a:cubicBezTo>
                    <a:pt x="1142" y="1780"/>
                    <a:pt x="1377" y="2076"/>
                    <a:pt x="1703" y="2076"/>
                  </a:cubicBezTo>
                  <a:cubicBezTo>
                    <a:pt x="1736" y="2076"/>
                    <a:pt x="1771" y="2073"/>
                    <a:pt x="1806" y="2066"/>
                  </a:cubicBezTo>
                  <a:cubicBezTo>
                    <a:pt x="1949" y="2043"/>
                    <a:pt x="2021" y="1959"/>
                    <a:pt x="2068" y="1828"/>
                  </a:cubicBezTo>
                  <a:cubicBezTo>
                    <a:pt x="2163" y="1471"/>
                    <a:pt x="1854" y="1150"/>
                    <a:pt x="1628" y="912"/>
                  </a:cubicBezTo>
                  <a:cubicBezTo>
                    <a:pt x="1378" y="638"/>
                    <a:pt x="1104" y="376"/>
                    <a:pt x="830" y="102"/>
                  </a:cubicBezTo>
                  <a:cubicBezTo>
                    <a:pt x="759" y="31"/>
                    <a:pt x="675" y="0"/>
                    <a:pt x="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1279450" y="4301800"/>
              <a:ext cx="58225" cy="55475"/>
            </a:xfrm>
            <a:custGeom>
              <a:avLst/>
              <a:gdLst/>
              <a:ahLst/>
              <a:cxnLst/>
              <a:rect l="l" t="t" r="r" b="b"/>
              <a:pathLst>
                <a:path w="2329" h="2219" extrusionOk="0">
                  <a:moveTo>
                    <a:pt x="439" y="1"/>
                  </a:moveTo>
                  <a:cubicBezTo>
                    <a:pt x="195" y="1"/>
                    <a:pt x="0" y="326"/>
                    <a:pt x="138" y="574"/>
                  </a:cubicBezTo>
                  <a:cubicBezTo>
                    <a:pt x="483" y="1193"/>
                    <a:pt x="924" y="1788"/>
                    <a:pt x="1519" y="2157"/>
                  </a:cubicBezTo>
                  <a:cubicBezTo>
                    <a:pt x="1585" y="2200"/>
                    <a:pt x="1653" y="2218"/>
                    <a:pt x="1720" y="2218"/>
                  </a:cubicBezTo>
                  <a:cubicBezTo>
                    <a:pt x="2047" y="2218"/>
                    <a:pt x="2328" y="1768"/>
                    <a:pt x="2091" y="1491"/>
                  </a:cubicBezTo>
                  <a:cubicBezTo>
                    <a:pt x="1674" y="979"/>
                    <a:pt x="1138" y="550"/>
                    <a:pt x="662" y="98"/>
                  </a:cubicBezTo>
                  <a:cubicBezTo>
                    <a:pt x="588" y="29"/>
                    <a:pt x="511" y="1"/>
                    <a:pt x="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1338400" y="4363625"/>
              <a:ext cx="49275" cy="48425"/>
            </a:xfrm>
            <a:custGeom>
              <a:avLst/>
              <a:gdLst/>
              <a:ahLst/>
              <a:cxnLst/>
              <a:rect l="l" t="t" r="r" b="b"/>
              <a:pathLst>
                <a:path w="1971" h="1937" extrusionOk="0">
                  <a:moveTo>
                    <a:pt x="567" y="0"/>
                  </a:moveTo>
                  <a:cubicBezTo>
                    <a:pt x="276" y="0"/>
                    <a:pt x="0" y="341"/>
                    <a:pt x="233" y="601"/>
                  </a:cubicBezTo>
                  <a:cubicBezTo>
                    <a:pt x="447" y="839"/>
                    <a:pt x="637" y="1078"/>
                    <a:pt x="816" y="1339"/>
                  </a:cubicBezTo>
                  <a:cubicBezTo>
                    <a:pt x="995" y="1589"/>
                    <a:pt x="1173" y="1911"/>
                    <a:pt x="1519" y="1935"/>
                  </a:cubicBezTo>
                  <a:cubicBezTo>
                    <a:pt x="1530" y="1936"/>
                    <a:pt x="1542" y="1937"/>
                    <a:pt x="1554" y="1937"/>
                  </a:cubicBezTo>
                  <a:cubicBezTo>
                    <a:pt x="1665" y="1937"/>
                    <a:pt x="1786" y="1886"/>
                    <a:pt x="1840" y="1768"/>
                  </a:cubicBezTo>
                  <a:cubicBezTo>
                    <a:pt x="1971" y="1387"/>
                    <a:pt x="1769" y="1089"/>
                    <a:pt x="1542" y="827"/>
                  </a:cubicBezTo>
                  <a:cubicBezTo>
                    <a:pt x="1304" y="566"/>
                    <a:pt x="1054" y="327"/>
                    <a:pt x="804" y="89"/>
                  </a:cubicBezTo>
                  <a:cubicBezTo>
                    <a:pt x="731" y="27"/>
                    <a:pt x="64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1384825" y="4424500"/>
              <a:ext cx="45725" cy="39100"/>
            </a:xfrm>
            <a:custGeom>
              <a:avLst/>
              <a:gdLst/>
              <a:ahLst/>
              <a:cxnLst/>
              <a:rect l="l" t="t" r="r" b="b"/>
              <a:pathLst>
                <a:path w="1829" h="1564" extrusionOk="0">
                  <a:moveTo>
                    <a:pt x="525" y="0"/>
                  </a:moveTo>
                  <a:cubicBezTo>
                    <a:pt x="260" y="0"/>
                    <a:pt x="0" y="277"/>
                    <a:pt x="209" y="524"/>
                  </a:cubicBezTo>
                  <a:cubicBezTo>
                    <a:pt x="400" y="750"/>
                    <a:pt x="578" y="964"/>
                    <a:pt x="793" y="1179"/>
                  </a:cubicBezTo>
                  <a:cubicBezTo>
                    <a:pt x="969" y="1366"/>
                    <a:pt x="1186" y="1563"/>
                    <a:pt x="1463" y="1563"/>
                  </a:cubicBezTo>
                  <a:cubicBezTo>
                    <a:pt x="1485" y="1563"/>
                    <a:pt x="1508" y="1562"/>
                    <a:pt x="1531" y="1560"/>
                  </a:cubicBezTo>
                  <a:cubicBezTo>
                    <a:pt x="1650" y="1548"/>
                    <a:pt x="1805" y="1440"/>
                    <a:pt x="1805" y="1310"/>
                  </a:cubicBezTo>
                  <a:cubicBezTo>
                    <a:pt x="1828" y="726"/>
                    <a:pt x="1138" y="369"/>
                    <a:pt x="721" y="59"/>
                  </a:cubicBezTo>
                  <a:cubicBezTo>
                    <a:pt x="661" y="18"/>
                    <a:pt x="593" y="0"/>
                    <a:pt x="5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1436625" y="4470750"/>
              <a:ext cx="40950" cy="50200"/>
            </a:xfrm>
            <a:custGeom>
              <a:avLst/>
              <a:gdLst/>
              <a:ahLst/>
              <a:cxnLst/>
              <a:rect l="l" t="t" r="r" b="b"/>
              <a:pathLst>
                <a:path w="1638" h="2008" extrusionOk="0">
                  <a:moveTo>
                    <a:pt x="358" y="0"/>
                  </a:moveTo>
                  <a:cubicBezTo>
                    <a:pt x="179" y="0"/>
                    <a:pt x="0" y="148"/>
                    <a:pt x="90" y="352"/>
                  </a:cubicBezTo>
                  <a:cubicBezTo>
                    <a:pt x="352" y="924"/>
                    <a:pt x="685" y="1555"/>
                    <a:pt x="1149" y="2007"/>
                  </a:cubicBezTo>
                  <a:cubicBezTo>
                    <a:pt x="1328" y="1734"/>
                    <a:pt x="1483" y="1472"/>
                    <a:pt x="1638" y="1186"/>
                  </a:cubicBezTo>
                  <a:cubicBezTo>
                    <a:pt x="1507" y="1067"/>
                    <a:pt x="1364" y="948"/>
                    <a:pt x="1233" y="817"/>
                  </a:cubicBezTo>
                  <a:cubicBezTo>
                    <a:pt x="1007" y="591"/>
                    <a:pt x="780" y="352"/>
                    <a:pt x="578" y="102"/>
                  </a:cubicBezTo>
                  <a:cubicBezTo>
                    <a:pt x="522" y="31"/>
                    <a:pt x="440" y="0"/>
                    <a:pt x="3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1103700" y="4078000"/>
              <a:ext cx="44975" cy="42300"/>
            </a:xfrm>
            <a:custGeom>
              <a:avLst/>
              <a:gdLst/>
              <a:ahLst/>
              <a:cxnLst/>
              <a:rect l="l" t="t" r="r" b="b"/>
              <a:pathLst>
                <a:path w="1799" h="1692" extrusionOk="0">
                  <a:moveTo>
                    <a:pt x="0" y="1"/>
                  </a:moveTo>
                  <a:cubicBezTo>
                    <a:pt x="143" y="334"/>
                    <a:pt x="334" y="644"/>
                    <a:pt x="560" y="930"/>
                  </a:cubicBezTo>
                  <a:cubicBezTo>
                    <a:pt x="810" y="1251"/>
                    <a:pt x="1096" y="1692"/>
                    <a:pt x="1560" y="1692"/>
                  </a:cubicBezTo>
                  <a:cubicBezTo>
                    <a:pt x="1703" y="1692"/>
                    <a:pt x="1798" y="1525"/>
                    <a:pt x="1798" y="1406"/>
                  </a:cubicBezTo>
                  <a:cubicBezTo>
                    <a:pt x="1798" y="1013"/>
                    <a:pt x="1393" y="703"/>
                    <a:pt x="1155" y="418"/>
                  </a:cubicBezTo>
                  <a:cubicBezTo>
                    <a:pt x="1036" y="287"/>
                    <a:pt x="929" y="156"/>
                    <a:pt x="834" y="13"/>
                  </a:cubicBezTo>
                  <a:cubicBezTo>
                    <a:pt x="548" y="1"/>
                    <a:pt x="262"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1146550" y="4120400"/>
              <a:ext cx="60750" cy="56000"/>
            </a:xfrm>
            <a:custGeom>
              <a:avLst/>
              <a:gdLst/>
              <a:ahLst/>
              <a:cxnLst/>
              <a:rect l="l" t="t" r="r" b="b"/>
              <a:pathLst>
                <a:path w="2430" h="2240" extrusionOk="0">
                  <a:moveTo>
                    <a:pt x="441" y="0"/>
                  </a:moveTo>
                  <a:cubicBezTo>
                    <a:pt x="218" y="0"/>
                    <a:pt x="0" y="258"/>
                    <a:pt x="168" y="472"/>
                  </a:cubicBezTo>
                  <a:cubicBezTo>
                    <a:pt x="489" y="829"/>
                    <a:pt x="763" y="1198"/>
                    <a:pt x="1084" y="1543"/>
                  </a:cubicBezTo>
                  <a:cubicBezTo>
                    <a:pt x="1330" y="1823"/>
                    <a:pt x="1619" y="2239"/>
                    <a:pt x="2028" y="2239"/>
                  </a:cubicBezTo>
                  <a:cubicBezTo>
                    <a:pt x="2054" y="2239"/>
                    <a:pt x="2081" y="2238"/>
                    <a:pt x="2108" y="2234"/>
                  </a:cubicBezTo>
                  <a:cubicBezTo>
                    <a:pt x="2239" y="2222"/>
                    <a:pt x="2346" y="2139"/>
                    <a:pt x="2370" y="1996"/>
                  </a:cubicBezTo>
                  <a:cubicBezTo>
                    <a:pt x="2430" y="1555"/>
                    <a:pt x="2037" y="1270"/>
                    <a:pt x="1739" y="1008"/>
                  </a:cubicBezTo>
                  <a:cubicBezTo>
                    <a:pt x="1382" y="674"/>
                    <a:pt x="1001" y="377"/>
                    <a:pt x="620" y="67"/>
                  </a:cubicBezTo>
                  <a:cubicBezTo>
                    <a:pt x="565" y="20"/>
                    <a:pt x="503"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1211325" y="4182575"/>
              <a:ext cx="51050" cy="43075"/>
            </a:xfrm>
            <a:custGeom>
              <a:avLst/>
              <a:gdLst/>
              <a:ahLst/>
              <a:cxnLst/>
              <a:rect l="l" t="t" r="r" b="b"/>
              <a:pathLst>
                <a:path w="2042" h="1723" extrusionOk="0">
                  <a:moveTo>
                    <a:pt x="487" y="0"/>
                  </a:moveTo>
                  <a:cubicBezTo>
                    <a:pt x="211" y="0"/>
                    <a:pt x="0" y="361"/>
                    <a:pt x="255" y="616"/>
                  </a:cubicBezTo>
                  <a:lnTo>
                    <a:pt x="994" y="1295"/>
                  </a:lnTo>
                  <a:cubicBezTo>
                    <a:pt x="1175" y="1466"/>
                    <a:pt x="1404" y="1722"/>
                    <a:pt x="1681" y="1722"/>
                  </a:cubicBezTo>
                  <a:cubicBezTo>
                    <a:pt x="1713" y="1722"/>
                    <a:pt x="1746" y="1719"/>
                    <a:pt x="1779" y="1712"/>
                  </a:cubicBezTo>
                  <a:cubicBezTo>
                    <a:pt x="1899" y="1688"/>
                    <a:pt x="2030" y="1604"/>
                    <a:pt x="2030" y="1473"/>
                  </a:cubicBezTo>
                  <a:cubicBezTo>
                    <a:pt x="2041" y="1116"/>
                    <a:pt x="1803" y="926"/>
                    <a:pt x="1541" y="735"/>
                  </a:cubicBezTo>
                  <a:cubicBezTo>
                    <a:pt x="1256" y="509"/>
                    <a:pt x="970" y="295"/>
                    <a:pt x="708" y="80"/>
                  </a:cubicBezTo>
                  <a:cubicBezTo>
                    <a:pt x="635" y="24"/>
                    <a:pt x="559" y="0"/>
                    <a:pt x="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1261875" y="4216650"/>
              <a:ext cx="56750" cy="59400"/>
            </a:xfrm>
            <a:custGeom>
              <a:avLst/>
              <a:gdLst/>
              <a:ahLst/>
              <a:cxnLst/>
              <a:rect l="l" t="t" r="r" b="b"/>
              <a:pathLst>
                <a:path w="2270" h="2376" extrusionOk="0">
                  <a:moveTo>
                    <a:pt x="497" y="1"/>
                  </a:moveTo>
                  <a:cubicBezTo>
                    <a:pt x="249" y="1"/>
                    <a:pt x="0" y="322"/>
                    <a:pt x="186" y="563"/>
                  </a:cubicBezTo>
                  <a:cubicBezTo>
                    <a:pt x="472" y="920"/>
                    <a:pt x="734" y="1277"/>
                    <a:pt x="1031" y="1623"/>
                  </a:cubicBezTo>
                  <a:cubicBezTo>
                    <a:pt x="1270" y="1896"/>
                    <a:pt x="1543" y="2337"/>
                    <a:pt x="1948" y="2373"/>
                  </a:cubicBezTo>
                  <a:cubicBezTo>
                    <a:pt x="1964" y="2375"/>
                    <a:pt x="1980" y="2376"/>
                    <a:pt x="1995" y="2376"/>
                  </a:cubicBezTo>
                  <a:cubicBezTo>
                    <a:pt x="2158" y="2376"/>
                    <a:pt x="2258" y="2260"/>
                    <a:pt x="2258" y="2075"/>
                  </a:cubicBezTo>
                  <a:cubicBezTo>
                    <a:pt x="2270" y="1682"/>
                    <a:pt x="1853" y="1337"/>
                    <a:pt x="1603" y="1051"/>
                  </a:cubicBezTo>
                  <a:cubicBezTo>
                    <a:pt x="1305" y="730"/>
                    <a:pt x="996" y="408"/>
                    <a:pt x="698" y="87"/>
                  </a:cubicBezTo>
                  <a:cubicBezTo>
                    <a:pt x="638" y="26"/>
                    <a:pt x="568"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1323825" y="4284300"/>
              <a:ext cx="48675" cy="44025"/>
            </a:xfrm>
            <a:custGeom>
              <a:avLst/>
              <a:gdLst/>
              <a:ahLst/>
              <a:cxnLst/>
              <a:rect l="l" t="t" r="r" b="b"/>
              <a:pathLst>
                <a:path w="1947" h="1761" extrusionOk="0">
                  <a:moveTo>
                    <a:pt x="414" y="0"/>
                  </a:moveTo>
                  <a:cubicBezTo>
                    <a:pt x="166" y="0"/>
                    <a:pt x="1" y="384"/>
                    <a:pt x="220" y="583"/>
                  </a:cubicBezTo>
                  <a:cubicBezTo>
                    <a:pt x="566" y="881"/>
                    <a:pt x="804" y="1238"/>
                    <a:pt x="1101" y="1572"/>
                  </a:cubicBezTo>
                  <a:cubicBezTo>
                    <a:pt x="1200" y="1685"/>
                    <a:pt x="1336" y="1760"/>
                    <a:pt x="1475" y="1760"/>
                  </a:cubicBezTo>
                  <a:cubicBezTo>
                    <a:pt x="1555" y="1760"/>
                    <a:pt x="1635" y="1735"/>
                    <a:pt x="1709" y="1679"/>
                  </a:cubicBezTo>
                  <a:cubicBezTo>
                    <a:pt x="1911" y="1548"/>
                    <a:pt x="1947" y="1262"/>
                    <a:pt x="1816" y="1072"/>
                  </a:cubicBezTo>
                  <a:cubicBezTo>
                    <a:pt x="1506" y="643"/>
                    <a:pt x="1030" y="310"/>
                    <a:pt x="566" y="48"/>
                  </a:cubicBezTo>
                  <a:cubicBezTo>
                    <a:pt x="513" y="15"/>
                    <a:pt x="462" y="0"/>
                    <a:pt x="4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1365725" y="4333875"/>
              <a:ext cx="54400" cy="55825"/>
            </a:xfrm>
            <a:custGeom>
              <a:avLst/>
              <a:gdLst/>
              <a:ahLst/>
              <a:cxnLst/>
              <a:rect l="l" t="t" r="r" b="b"/>
              <a:pathLst>
                <a:path w="2176" h="2233" extrusionOk="0">
                  <a:moveTo>
                    <a:pt x="382" y="1"/>
                  </a:moveTo>
                  <a:cubicBezTo>
                    <a:pt x="186" y="1"/>
                    <a:pt x="1" y="237"/>
                    <a:pt x="140" y="422"/>
                  </a:cubicBezTo>
                  <a:cubicBezTo>
                    <a:pt x="414" y="779"/>
                    <a:pt x="664" y="1136"/>
                    <a:pt x="937" y="1482"/>
                  </a:cubicBezTo>
                  <a:cubicBezTo>
                    <a:pt x="1188" y="1767"/>
                    <a:pt x="1438" y="2196"/>
                    <a:pt x="1830" y="2232"/>
                  </a:cubicBezTo>
                  <a:cubicBezTo>
                    <a:pt x="1839" y="2232"/>
                    <a:pt x="1848" y="2233"/>
                    <a:pt x="1857" y="2233"/>
                  </a:cubicBezTo>
                  <a:cubicBezTo>
                    <a:pt x="2056" y="2233"/>
                    <a:pt x="2176" y="2104"/>
                    <a:pt x="2176" y="1910"/>
                  </a:cubicBezTo>
                  <a:cubicBezTo>
                    <a:pt x="2176" y="1517"/>
                    <a:pt x="1783" y="1232"/>
                    <a:pt x="1521" y="958"/>
                  </a:cubicBezTo>
                  <a:cubicBezTo>
                    <a:pt x="1211" y="648"/>
                    <a:pt x="866" y="363"/>
                    <a:pt x="545" y="65"/>
                  </a:cubicBezTo>
                  <a:cubicBezTo>
                    <a:pt x="494" y="20"/>
                    <a:pt x="438"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1415250" y="4388100"/>
              <a:ext cx="42125" cy="38375"/>
            </a:xfrm>
            <a:custGeom>
              <a:avLst/>
              <a:gdLst/>
              <a:ahLst/>
              <a:cxnLst/>
              <a:rect l="l" t="t" r="r" b="b"/>
              <a:pathLst>
                <a:path w="1685" h="1535" extrusionOk="0">
                  <a:moveTo>
                    <a:pt x="418" y="1"/>
                  </a:moveTo>
                  <a:cubicBezTo>
                    <a:pt x="199" y="1"/>
                    <a:pt x="0" y="286"/>
                    <a:pt x="147" y="515"/>
                  </a:cubicBezTo>
                  <a:cubicBezTo>
                    <a:pt x="433" y="968"/>
                    <a:pt x="766" y="1408"/>
                    <a:pt x="1302" y="1527"/>
                  </a:cubicBezTo>
                  <a:cubicBezTo>
                    <a:pt x="1324" y="1532"/>
                    <a:pt x="1346" y="1535"/>
                    <a:pt x="1366" y="1535"/>
                  </a:cubicBezTo>
                  <a:cubicBezTo>
                    <a:pt x="1585" y="1535"/>
                    <a:pt x="1685" y="1261"/>
                    <a:pt x="1576" y="1087"/>
                  </a:cubicBezTo>
                  <a:cubicBezTo>
                    <a:pt x="1362" y="658"/>
                    <a:pt x="945" y="420"/>
                    <a:pt x="611" y="87"/>
                  </a:cubicBezTo>
                  <a:cubicBezTo>
                    <a:pt x="551" y="26"/>
                    <a:pt x="484"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1471675" y="4445950"/>
              <a:ext cx="22875" cy="36000"/>
            </a:xfrm>
            <a:custGeom>
              <a:avLst/>
              <a:gdLst/>
              <a:ahLst/>
              <a:cxnLst/>
              <a:rect l="l" t="t" r="r" b="b"/>
              <a:pathLst>
                <a:path w="915" h="1440" extrusionOk="0">
                  <a:moveTo>
                    <a:pt x="282" y="1"/>
                  </a:moveTo>
                  <a:cubicBezTo>
                    <a:pt x="133" y="1"/>
                    <a:pt x="0" y="140"/>
                    <a:pt x="45" y="321"/>
                  </a:cubicBezTo>
                  <a:cubicBezTo>
                    <a:pt x="128" y="618"/>
                    <a:pt x="224" y="868"/>
                    <a:pt x="379" y="1142"/>
                  </a:cubicBezTo>
                  <a:cubicBezTo>
                    <a:pt x="438" y="1237"/>
                    <a:pt x="498" y="1344"/>
                    <a:pt x="581" y="1440"/>
                  </a:cubicBezTo>
                  <a:cubicBezTo>
                    <a:pt x="712" y="1106"/>
                    <a:pt x="831" y="785"/>
                    <a:pt x="914" y="452"/>
                  </a:cubicBezTo>
                  <a:cubicBezTo>
                    <a:pt x="771" y="309"/>
                    <a:pt x="605" y="190"/>
                    <a:pt x="426" y="47"/>
                  </a:cubicBezTo>
                  <a:cubicBezTo>
                    <a:pt x="380" y="15"/>
                    <a:pt x="330" y="1"/>
                    <a:pt x="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1169775" y="4082475"/>
              <a:ext cx="46975" cy="41600"/>
            </a:xfrm>
            <a:custGeom>
              <a:avLst/>
              <a:gdLst/>
              <a:ahLst/>
              <a:cxnLst/>
              <a:rect l="l" t="t" r="r" b="b"/>
              <a:pathLst>
                <a:path w="1879" h="1664" extrusionOk="0">
                  <a:moveTo>
                    <a:pt x="1" y="1"/>
                  </a:moveTo>
                  <a:lnTo>
                    <a:pt x="1" y="1"/>
                  </a:lnTo>
                  <a:cubicBezTo>
                    <a:pt x="227" y="298"/>
                    <a:pt x="441" y="620"/>
                    <a:pt x="679" y="894"/>
                  </a:cubicBezTo>
                  <a:cubicBezTo>
                    <a:pt x="929" y="1215"/>
                    <a:pt x="1167" y="1548"/>
                    <a:pt x="1560" y="1656"/>
                  </a:cubicBezTo>
                  <a:cubicBezTo>
                    <a:pt x="1580" y="1661"/>
                    <a:pt x="1600" y="1664"/>
                    <a:pt x="1619" y="1664"/>
                  </a:cubicBezTo>
                  <a:cubicBezTo>
                    <a:pt x="1761" y="1664"/>
                    <a:pt x="1879" y="1519"/>
                    <a:pt x="1858" y="1394"/>
                  </a:cubicBezTo>
                  <a:cubicBezTo>
                    <a:pt x="1810" y="989"/>
                    <a:pt x="1477" y="703"/>
                    <a:pt x="1215" y="417"/>
                  </a:cubicBezTo>
                  <a:cubicBezTo>
                    <a:pt x="1120" y="298"/>
                    <a:pt x="1013" y="203"/>
                    <a:pt x="894" y="96"/>
                  </a:cubicBezTo>
                  <a:cubicBezTo>
                    <a:pt x="679" y="84"/>
                    <a:pt x="477" y="60"/>
                    <a:pt x="286" y="48"/>
                  </a:cubicBezTo>
                  <a:cubicBezTo>
                    <a:pt x="191" y="36"/>
                    <a:pt x="84" y="2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1222275" y="4135850"/>
              <a:ext cx="51125" cy="44550"/>
            </a:xfrm>
            <a:custGeom>
              <a:avLst/>
              <a:gdLst/>
              <a:ahLst/>
              <a:cxnLst/>
              <a:rect l="l" t="t" r="r" b="b"/>
              <a:pathLst>
                <a:path w="2045" h="1782" extrusionOk="0">
                  <a:moveTo>
                    <a:pt x="392" y="0"/>
                  </a:moveTo>
                  <a:cubicBezTo>
                    <a:pt x="160" y="0"/>
                    <a:pt x="1" y="365"/>
                    <a:pt x="210" y="544"/>
                  </a:cubicBezTo>
                  <a:cubicBezTo>
                    <a:pt x="425" y="747"/>
                    <a:pt x="651" y="949"/>
                    <a:pt x="865" y="1176"/>
                  </a:cubicBezTo>
                  <a:cubicBezTo>
                    <a:pt x="1068" y="1402"/>
                    <a:pt x="1246" y="1640"/>
                    <a:pt x="1544" y="1759"/>
                  </a:cubicBezTo>
                  <a:cubicBezTo>
                    <a:pt x="1587" y="1775"/>
                    <a:pt x="1630" y="1782"/>
                    <a:pt x="1671" y="1782"/>
                  </a:cubicBezTo>
                  <a:cubicBezTo>
                    <a:pt x="1880" y="1782"/>
                    <a:pt x="2044" y="1595"/>
                    <a:pt x="1984" y="1366"/>
                  </a:cubicBezTo>
                  <a:cubicBezTo>
                    <a:pt x="1806" y="771"/>
                    <a:pt x="1032" y="354"/>
                    <a:pt x="532" y="44"/>
                  </a:cubicBezTo>
                  <a:cubicBezTo>
                    <a:pt x="484" y="14"/>
                    <a:pt x="437"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8"/>
            <p:cNvSpPr/>
            <p:nvPr/>
          </p:nvSpPr>
          <p:spPr>
            <a:xfrm>
              <a:off x="1284625" y="4203475"/>
              <a:ext cx="41450" cy="35500"/>
            </a:xfrm>
            <a:custGeom>
              <a:avLst/>
              <a:gdLst/>
              <a:ahLst/>
              <a:cxnLst/>
              <a:rect l="l" t="t" r="r" b="b"/>
              <a:pathLst>
                <a:path w="1658" h="1420" extrusionOk="0">
                  <a:moveTo>
                    <a:pt x="464" y="1"/>
                  </a:moveTo>
                  <a:cubicBezTo>
                    <a:pt x="214" y="1"/>
                    <a:pt x="1" y="336"/>
                    <a:pt x="264" y="495"/>
                  </a:cubicBezTo>
                  <a:cubicBezTo>
                    <a:pt x="443" y="614"/>
                    <a:pt x="598" y="745"/>
                    <a:pt x="741" y="911"/>
                  </a:cubicBezTo>
                  <a:cubicBezTo>
                    <a:pt x="895" y="1090"/>
                    <a:pt x="1003" y="1280"/>
                    <a:pt x="1229" y="1388"/>
                  </a:cubicBezTo>
                  <a:cubicBezTo>
                    <a:pt x="1275" y="1409"/>
                    <a:pt x="1320" y="1419"/>
                    <a:pt x="1363" y="1419"/>
                  </a:cubicBezTo>
                  <a:cubicBezTo>
                    <a:pt x="1529" y="1419"/>
                    <a:pt x="1657" y="1270"/>
                    <a:pt x="1657" y="1090"/>
                  </a:cubicBezTo>
                  <a:cubicBezTo>
                    <a:pt x="1645" y="554"/>
                    <a:pt x="1003" y="197"/>
                    <a:pt x="562" y="18"/>
                  </a:cubicBezTo>
                  <a:cubicBezTo>
                    <a:pt x="529" y="6"/>
                    <a:pt x="496" y="1"/>
                    <a:pt x="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8"/>
            <p:cNvSpPr/>
            <p:nvPr/>
          </p:nvSpPr>
          <p:spPr>
            <a:xfrm>
              <a:off x="1329800" y="4244150"/>
              <a:ext cx="49500" cy="47075"/>
            </a:xfrm>
            <a:custGeom>
              <a:avLst/>
              <a:gdLst/>
              <a:ahLst/>
              <a:cxnLst/>
              <a:rect l="l" t="t" r="r" b="b"/>
              <a:pathLst>
                <a:path w="1980" h="1883" extrusionOk="0">
                  <a:moveTo>
                    <a:pt x="497" y="1"/>
                  </a:moveTo>
                  <a:cubicBezTo>
                    <a:pt x="248" y="1"/>
                    <a:pt x="0" y="311"/>
                    <a:pt x="196" y="534"/>
                  </a:cubicBezTo>
                  <a:lnTo>
                    <a:pt x="815" y="1261"/>
                  </a:lnTo>
                  <a:cubicBezTo>
                    <a:pt x="1029" y="1499"/>
                    <a:pt x="1208" y="1725"/>
                    <a:pt x="1505" y="1856"/>
                  </a:cubicBezTo>
                  <a:cubicBezTo>
                    <a:pt x="1546" y="1874"/>
                    <a:pt x="1586" y="1882"/>
                    <a:pt x="1626" y="1882"/>
                  </a:cubicBezTo>
                  <a:cubicBezTo>
                    <a:pt x="1819" y="1882"/>
                    <a:pt x="1979" y="1685"/>
                    <a:pt x="1910" y="1487"/>
                  </a:cubicBezTo>
                  <a:cubicBezTo>
                    <a:pt x="1779" y="1177"/>
                    <a:pt x="1589" y="975"/>
                    <a:pt x="1362" y="761"/>
                  </a:cubicBezTo>
                  <a:lnTo>
                    <a:pt x="696" y="82"/>
                  </a:lnTo>
                  <a:cubicBezTo>
                    <a:pt x="636" y="25"/>
                    <a:pt x="566"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8"/>
            <p:cNvSpPr/>
            <p:nvPr/>
          </p:nvSpPr>
          <p:spPr>
            <a:xfrm>
              <a:off x="1391300" y="4312675"/>
              <a:ext cx="45175" cy="44625"/>
            </a:xfrm>
            <a:custGeom>
              <a:avLst/>
              <a:gdLst/>
              <a:ahLst/>
              <a:cxnLst/>
              <a:rect l="l" t="t" r="r" b="b"/>
              <a:pathLst>
                <a:path w="1807" h="1785" extrusionOk="0">
                  <a:moveTo>
                    <a:pt x="462" y="0"/>
                  </a:moveTo>
                  <a:cubicBezTo>
                    <a:pt x="221" y="0"/>
                    <a:pt x="0" y="291"/>
                    <a:pt x="176" y="532"/>
                  </a:cubicBezTo>
                  <a:cubicBezTo>
                    <a:pt x="367" y="782"/>
                    <a:pt x="557" y="1020"/>
                    <a:pt x="760" y="1258"/>
                  </a:cubicBezTo>
                  <a:cubicBezTo>
                    <a:pt x="950" y="1496"/>
                    <a:pt x="1141" y="1722"/>
                    <a:pt x="1474" y="1782"/>
                  </a:cubicBezTo>
                  <a:cubicBezTo>
                    <a:pt x="1487" y="1784"/>
                    <a:pt x="1500" y="1785"/>
                    <a:pt x="1513" y="1785"/>
                  </a:cubicBezTo>
                  <a:cubicBezTo>
                    <a:pt x="1675" y="1785"/>
                    <a:pt x="1807" y="1649"/>
                    <a:pt x="1796" y="1472"/>
                  </a:cubicBezTo>
                  <a:cubicBezTo>
                    <a:pt x="1772" y="1139"/>
                    <a:pt x="1558" y="937"/>
                    <a:pt x="1331" y="722"/>
                  </a:cubicBezTo>
                  <a:cubicBezTo>
                    <a:pt x="1105" y="496"/>
                    <a:pt x="891" y="294"/>
                    <a:pt x="665" y="79"/>
                  </a:cubicBezTo>
                  <a:cubicBezTo>
                    <a:pt x="601" y="24"/>
                    <a:pt x="530" y="0"/>
                    <a:pt x="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8"/>
            <p:cNvSpPr/>
            <p:nvPr/>
          </p:nvSpPr>
          <p:spPr>
            <a:xfrm>
              <a:off x="1439225" y="4371475"/>
              <a:ext cx="44300" cy="35675"/>
            </a:xfrm>
            <a:custGeom>
              <a:avLst/>
              <a:gdLst/>
              <a:ahLst/>
              <a:cxnLst/>
              <a:rect l="l" t="t" r="r" b="b"/>
              <a:pathLst>
                <a:path w="1772" h="1427" extrusionOk="0">
                  <a:moveTo>
                    <a:pt x="466" y="1"/>
                  </a:moveTo>
                  <a:cubicBezTo>
                    <a:pt x="211" y="1"/>
                    <a:pt x="0" y="348"/>
                    <a:pt x="260" y="513"/>
                  </a:cubicBezTo>
                  <a:cubicBezTo>
                    <a:pt x="474" y="644"/>
                    <a:pt x="664" y="811"/>
                    <a:pt x="831" y="990"/>
                  </a:cubicBezTo>
                  <a:cubicBezTo>
                    <a:pt x="1010" y="1180"/>
                    <a:pt x="1165" y="1359"/>
                    <a:pt x="1426" y="1418"/>
                  </a:cubicBezTo>
                  <a:cubicBezTo>
                    <a:pt x="1448" y="1424"/>
                    <a:pt x="1468" y="1426"/>
                    <a:pt x="1489" y="1426"/>
                  </a:cubicBezTo>
                  <a:cubicBezTo>
                    <a:pt x="1650" y="1426"/>
                    <a:pt x="1772" y="1267"/>
                    <a:pt x="1772" y="1109"/>
                  </a:cubicBezTo>
                  <a:cubicBezTo>
                    <a:pt x="1736" y="573"/>
                    <a:pt x="998" y="216"/>
                    <a:pt x="581" y="25"/>
                  </a:cubicBezTo>
                  <a:cubicBezTo>
                    <a:pt x="543" y="8"/>
                    <a:pt x="504"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8"/>
            <p:cNvSpPr/>
            <p:nvPr/>
          </p:nvSpPr>
          <p:spPr>
            <a:xfrm>
              <a:off x="1482175" y="4407300"/>
              <a:ext cx="19525" cy="33275"/>
            </a:xfrm>
            <a:custGeom>
              <a:avLst/>
              <a:gdLst/>
              <a:ahLst/>
              <a:cxnLst/>
              <a:rect l="l" t="t" r="r" b="b"/>
              <a:pathLst>
                <a:path w="781" h="1331" extrusionOk="0">
                  <a:moveTo>
                    <a:pt x="350" y="1"/>
                  </a:moveTo>
                  <a:cubicBezTo>
                    <a:pt x="161" y="1"/>
                    <a:pt x="0" y="205"/>
                    <a:pt x="125" y="438"/>
                  </a:cubicBezTo>
                  <a:cubicBezTo>
                    <a:pt x="304" y="735"/>
                    <a:pt x="470" y="1033"/>
                    <a:pt x="661" y="1331"/>
                  </a:cubicBezTo>
                  <a:cubicBezTo>
                    <a:pt x="721" y="997"/>
                    <a:pt x="768" y="676"/>
                    <a:pt x="780" y="331"/>
                  </a:cubicBezTo>
                  <a:cubicBezTo>
                    <a:pt x="721" y="259"/>
                    <a:pt x="661" y="188"/>
                    <a:pt x="590" y="128"/>
                  </a:cubicBezTo>
                  <a:cubicBezTo>
                    <a:pt x="518" y="39"/>
                    <a:pt x="431"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8"/>
            <p:cNvSpPr/>
            <p:nvPr/>
          </p:nvSpPr>
          <p:spPr>
            <a:xfrm>
              <a:off x="1225450" y="4091100"/>
              <a:ext cx="39000" cy="37950"/>
            </a:xfrm>
            <a:custGeom>
              <a:avLst/>
              <a:gdLst/>
              <a:ahLst/>
              <a:cxnLst/>
              <a:rect l="l" t="t" r="r" b="b"/>
              <a:pathLst>
                <a:path w="1560" h="1518" extrusionOk="0">
                  <a:moveTo>
                    <a:pt x="322" y="1"/>
                  </a:moveTo>
                  <a:cubicBezTo>
                    <a:pt x="143" y="48"/>
                    <a:pt x="0" y="299"/>
                    <a:pt x="202" y="489"/>
                  </a:cubicBezTo>
                  <a:cubicBezTo>
                    <a:pt x="381" y="656"/>
                    <a:pt x="512" y="834"/>
                    <a:pt x="667" y="1025"/>
                  </a:cubicBezTo>
                  <a:cubicBezTo>
                    <a:pt x="810" y="1227"/>
                    <a:pt x="929" y="1418"/>
                    <a:pt x="1167" y="1501"/>
                  </a:cubicBezTo>
                  <a:cubicBezTo>
                    <a:pt x="1197" y="1512"/>
                    <a:pt x="1228" y="1517"/>
                    <a:pt x="1260" y="1517"/>
                  </a:cubicBezTo>
                  <a:cubicBezTo>
                    <a:pt x="1366" y="1517"/>
                    <a:pt x="1467" y="1457"/>
                    <a:pt x="1476" y="1346"/>
                  </a:cubicBezTo>
                  <a:cubicBezTo>
                    <a:pt x="1560" y="787"/>
                    <a:pt x="964" y="346"/>
                    <a:pt x="560" y="48"/>
                  </a:cubicBezTo>
                  <a:cubicBezTo>
                    <a:pt x="488" y="37"/>
                    <a:pt x="405" y="13"/>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8"/>
            <p:cNvSpPr/>
            <p:nvPr/>
          </p:nvSpPr>
          <p:spPr>
            <a:xfrm>
              <a:off x="1263475" y="4128275"/>
              <a:ext cx="47125" cy="49250"/>
            </a:xfrm>
            <a:custGeom>
              <a:avLst/>
              <a:gdLst/>
              <a:ahLst/>
              <a:cxnLst/>
              <a:rect l="l" t="t" r="r" b="b"/>
              <a:pathLst>
                <a:path w="1885" h="1970" extrusionOk="0">
                  <a:moveTo>
                    <a:pt x="464" y="1"/>
                  </a:moveTo>
                  <a:cubicBezTo>
                    <a:pt x="226" y="1"/>
                    <a:pt x="0" y="249"/>
                    <a:pt x="182" y="490"/>
                  </a:cubicBezTo>
                  <a:cubicBezTo>
                    <a:pt x="360" y="728"/>
                    <a:pt x="539" y="967"/>
                    <a:pt x="706" y="1205"/>
                  </a:cubicBezTo>
                  <a:cubicBezTo>
                    <a:pt x="872" y="1443"/>
                    <a:pt x="1027" y="1705"/>
                    <a:pt x="1265" y="1883"/>
                  </a:cubicBezTo>
                  <a:cubicBezTo>
                    <a:pt x="1330" y="1932"/>
                    <a:pt x="1417" y="1970"/>
                    <a:pt x="1500" y="1970"/>
                  </a:cubicBezTo>
                  <a:cubicBezTo>
                    <a:pt x="1539" y="1970"/>
                    <a:pt x="1576" y="1962"/>
                    <a:pt x="1610" y="1943"/>
                  </a:cubicBezTo>
                  <a:cubicBezTo>
                    <a:pt x="1670" y="1907"/>
                    <a:pt x="1718" y="1895"/>
                    <a:pt x="1765" y="1836"/>
                  </a:cubicBezTo>
                  <a:cubicBezTo>
                    <a:pt x="1837" y="1740"/>
                    <a:pt x="1884" y="1598"/>
                    <a:pt x="1825" y="1490"/>
                  </a:cubicBezTo>
                  <a:cubicBezTo>
                    <a:pt x="1587" y="967"/>
                    <a:pt x="1110" y="550"/>
                    <a:pt x="717" y="121"/>
                  </a:cubicBezTo>
                  <a:cubicBezTo>
                    <a:pt x="645" y="36"/>
                    <a:pt x="554" y="1"/>
                    <a:pt x="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8"/>
            <p:cNvSpPr/>
            <p:nvPr/>
          </p:nvSpPr>
          <p:spPr>
            <a:xfrm>
              <a:off x="1303000" y="4172700"/>
              <a:ext cx="36725" cy="33975"/>
            </a:xfrm>
            <a:custGeom>
              <a:avLst/>
              <a:gdLst/>
              <a:ahLst/>
              <a:cxnLst/>
              <a:rect l="l" t="t" r="r" b="b"/>
              <a:pathLst>
                <a:path w="1469" h="1359" extrusionOk="0">
                  <a:moveTo>
                    <a:pt x="524" y="0"/>
                  </a:moveTo>
                  <a:cubicBezTo>
                    <a:pt x="256" y="0"/>
                    <a:pt x="1" y="316"/>
                    <a:pt x="196" y="594"/>
                  </a:cubicBezTo>
                  <a:cubicBezTo>
                    <a:pt x="303" y="725"/>
                    <a:pt x="387" y="845"/>
                    <a:pt x="494" y="975"/>
                  </a:cubicBezTo>
                  <a:cubicBezTo>
                    <a:pt x="637" y="1178"/>
                    <a:pt x="756" y="1297"/>
                    <a:pt x="994" y="1356"/>
                  </a:cubicBezTo>
                  <a:cubicBezTo>
                    <a:pt x="1005" y="1358"/>
                    <a:pt x="1017" y="1358"/>
                    <a:pt x="1029" y="1358"/>
                  </a:cubicBezTo>
                  <a:cubicBezTo>
                    <a:pt x="1255" y="1358"/>
                    <a:pt x="1469" y="1144"/>
                    <a:pt x="1446" y="940"/>
                  </a:cubicBezTo>
                  <a:cubicBezTo>
                    <a:pt x="1411" y="702"/>
                    <a:pt x="1291" y="547"/>
                    <a:pt x="1113" y="404"/>
                  </a:cubicBezTo>
                  <a:cubicBezTo>
                    <a:pt x="994" y="297"/>
                    <a:pt x="875" y="190"/>
                    <a:pt x="744" y="83"/>
                  </a:cubicBezTo>
                  <a:cubicBezTo>
                    <a:pt x="676" y="25"/>
                    <a:pt x="600" y="0"/>
                    <a:pt x="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8"/>
            <p:cNvSpPr/>
            <p:nvPr/>
          </p:nvSpPr>
          <p:spPr>
            <a:xfrm>
              <a:off x="1341125" y="4206100"/>
              <a:ext cx="46250" cy="43975"/>
            </a:xfrm>
            <a:custGeom>
              <a:avLst/>
              <a:gdLst/>
              <a:ahLst/>
              <a:cxnLst/>
              <a:rect l="l" t="t" r="r" b="b"/>
              <a:pathLst>
                <a:path w="1850" h="1759" extrusionOk="0">
                  <a:moveTo>
                    <a:pt x="328" y="0"/>
                  </a:moveTo>
                  <a:cubicBezTo>
                    <a:pt x="157" y="0"/>
                    <a:pt x="0" y="213"/>
                    <a:pt x="112" y="390"/>
                  </a:cubicBezTo>
                  <a:cubicBezTo>
                    <a:pt x="433" y="890"/>
                    <a:pt x="862" y="1449"/>
                    <a:pt x="1398" y="1723"/>
                  </a:cubicBezTo>
                  <a:cubicBezTo>
                    <a:pt x="1441" y="1748"/>
                    <a:pt x="1483" y="1758"/>
                    <a:pt x="1523" y="1758"/>
                  </a:cubicBezTo>
                  <a:cubicBezTo>
                    <a:pt x="1715" y="1758"/>
                    <a:pt x="1849" y="1508"/>
                    <a:pt x="1731" y="1330"/>
                  </a:cubicBezTo>
                  <a:cubicBezTo>
                    <a:pt x="1421" y="830"/>
                    <a:pt x="898" y="449"/>
                    <a:pt x="469" y="56"/>
                  </a:cubicBezTo>
                  <a:cubicBezTo>
                    <a:pt x="424" y="17"/>
                    <a:pt x="375"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8"/>
            <p:cNvSpPr/>
            <p:nvPr/>
          </p:nvSpPr>
          <p:spPr>
            <a:xfrm>
              <a:off x="1398275" y="4267900"/>
              <a:ext cx="40600" cy="41650"/>
            </a:xfrm>
            <a:custGeom>
              <a:avLst/>
              <a:gdLst/>
              <a:ahLst/>
              <a:cxnLst/>
              <a:rect l="l" t="t" r="r" b="b"/>
              <a:pathLst>
                <a:path w="1624" h="1666" extrusionOk="0">
                  <a:moveTo>
                    <a:pt x="234" y="0"/>
                  </a:moveTo>
                  <a:cubicBezTo>
                    <a:pt x="92" y="0"/>
                    <a:pt x="0" y="183"/>
                    <a:pt x="112" y="323"/>
                  </a:cubicBezTo>
                  <a:cubicBezTo>
                    <a:pt x="457" y="704"/>
                    <a:pt x="636" y="1204"/>
                    <a:pt x="981" y="1573"/>
                  </a:cubicBezTo>
                  <a:cubicBezTo>
                    <a:pt x="1035" y="1638"/>
                    <a:pt x="1116" y="1666"/>
                    <a:pt x="1200" y="1666"/>
                  </a:cubicBezTo>
                  <a:cubicBezTo>
                    <a:pt x="1300" y="1666"/>
                    <a:pt x="1404" y="1626"/>
                    <a:pt x="1469" y="1561"/>
                  </a:cubicBezTo>
                  <a:cubicBezTo>
                    <a:pt x="1624" y="1430"/>
                    <a:pt x="1624" y="1251"/>
                    <a:pt x="1529" y="1073"/>
                  </a:cubicBezTo>
                  <a:cubicBezTo>
                    <a:pt x="1279" y="620"/>
                    <a:pt x="755" y="346"/>
                    <a:pt x="362" y="49"/>
                  </a:cubicBezTo>
                  <a:cubicBezTo>
                    <a:pt x="317" y="15"/>
                    <a:pt x="273" y="0"/>
                    <a:pt x="2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8"/>
            <p:cNvSpPr/>
            <p:nvPr/>
          </p:nvSpPr>
          <p:spPr>
            <a:xfrm>
              <a:off x="1435650" y="4311700"/>
              <a:ext cx="54725" cy="46450"/>
            </a:xfrm>
            <a:custGeom>
              <a:avLst/>
              <a:gdLst/>
              <a:ahLst/>
              <a:cxnLst/>
              <a:rect l="l" t="t" r="r" b="b"/>
              <a:pathLst>
                <a:path w="2189" h="1858" extrusionOk="0">
                  <a:moveTo>
                    <a:pt x="362" y="0"/>
                  </a:moveTo>
                  <a:cubicBezTo>
                    <a:pt x="157" y="0"/>
                    <a:pt x="1" y="274"/>
                    <a:pt x="200" y="464"/>
                  </a:cubicBezTo>
                  <a:cubicBezTo>
                    <a:pt x="617" y="869"/>
                    <a:pt x="974" y="1309"/>
                    <a:pt x="1367" y="1726"/>
                  </a:cubicBezTo>
                  <a:cubicBezTo>
                    <a:pt x="1450" y="1818"/>
                    <a:pt x="1554" y="1857"/>
                    <a:pt x="1655" y="1857"/>
                  </a:cubicBezTo>
                  <a:cubicBezTo>
                    <a:pt x="1931" y="1857"/>
                    <a:pt x="2189" y="1570"/>
                    <a:pt x="1962" y="1309"/>
                  </a:cubicBezTo>
                  <a:cubicBezTo>
                    <a:pt x="1546" y="833"/>
                    <a:pt x="1034" y="440"/>
                    <a:pt x="522" y="59"/>
                  </a:cubicBezTo>
                  <a:cubicBezTo>
                    <a:pt x="469" y="18"/>
                    <a:pt x="414" y="0"/>
                    <a:pt x="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8"/>
            <p:cNvSpPr/>
            <p:nvPr/>
          </p:nvSpPr>
          <p:spPr>
            <a:xfrm>
              <a:off x="1492725" y="4364350"/>
              <a:ext cx="8675" cy="20875"/>
            </a:xfrm>
            <a:custGeom>
              <a:avLst/>
              <a:gdLst/>
              <a:ahLst/>
              <a:cxnLst/>
              <a:rect l="l" t="t" r="r" b="b"/>
              <a:pathLst>
                <a:path w="347" h="835" extrusionOk="0">
                  <a:moveTo>
                    <a:pt x="287" y="1"/>
                  </a:moveTo>
                  <a:cubicBezTo>
                    <a:pt x="156" y="13"/>
                    <a:pt x="1" y="144"/>
                    <a:pt x="72" y="322"/>
                  </a:cubicBezTo>
                  <a:cubicBezTo>
                    <a:pt x="156" y="501"/>
                    <a:pt x="239" y="668"/>
                    <a:pt x="346" y="834"/>
                  </a:cubicBezTo>
                  <a:cubicBezTo>
                    <a:pt x="334" y="548"/>
                    <a:pt x="310" y="263"/>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8"/>
            <p:cNvSpPr/>
            <p:nvPr/>
          </p:nvSpPr>
          <p:spPr>
            <a:xfrm>
              <a:off x="1289550" y="4111900"/>
              <a:ext cx="50750" cy="54950"/>
            </a:xfrm>
            <a:custGeom>
              <a:avLst/>
              <a:gdLst/>
              <a:ahLst/>
              <a:cxnLst/>
              <a:rect l="l" t="t" r="r" b="b"/>
              <a:pathLst>
                <a:path w="2030" h="2198" extrusionOk="0">
                  <a:moveTo>
                    <a:pt x="386" y="0"/>
                  </a:moveTo>
                  <a:cubicBezTo>
                    <a:pt x="189" y="0"/>
                    <a:pt x="1" y="250"/>
                    <a:pt x="139" y="443"/>
                  </a:cubicBezTo>
                  <a:cubicBezTo>
                    <a:pt x="389" y="788"/>
                    <a:pt x="615" y="1133"/>
                    <a:pt x="865" y="1467"/>
                  </a:cubicBezTo>
                  <a:cubicBezTo>
                    <a:pt x="1091" y="1764"/>
                    <a:pt x="1294" y="2122"/>
                    <a:pt x="1687" y="2193"/>
                  </a:cubicBezTo>
                  <a:cubicBezTo>
                    <a:pt x="1704" y="2196"/>
                    <a:pt x="1721" y="2198"/>
                    <a:pt x="1738" y="2198"/>
                  </a:cubicBezTo>
                  <a:cubicBezTo>
                    <a:pt x="1904" y="2198"/>
                    <a:pt x="2030" y="2046"/>
                    <a:pt x="2008" y="1883"/>
                  </a:cubicBezTo>
                  <a:cubicBezTo>
                    <a:pt x="1996" y="1491"/>
                    <a:pt x="1639" y="1193"/>
                    <a:pt x="1401" y="931"/>
                  </a:cubicBezTo>
                  <a:cubicBezTo>
                    <a:pt x="1127" y="633"/>
                    <a:pt x="829" y="359"/>
                    <a:pt x="555" y="74"/>
                  </a:cubicBezTo>
                  <a:cubicBezTo>
                    <a:pt x="504" y="22"/>
                    <a:pt x="445" y="0"/>
                    <a:pt x="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8"/>
            <p:cNvSpPr/>
            <p:nvPr/>
          </p:nvSpPr>
          <p:spPr>
            <a:xfrm>
              <a:off x="1347900" y="4172500"/>
              <a:ext cx="45925" cy="44150"/>
            </a:xfrm>
            <a:custGeom>
              <a:avLst/>
              <a:gdLst/>
              <a:ahLst/>
              <a:cxnLst/>
              <a:rect l="l" t="t" r="r" b="b"/>
              <a:pathLst>
                <a:path w="1837" h="1766" extrusionOk="0">
                  <a:moveTo>
                    <a:pt x="466" y="0"/>
                  </a:moveTo>
                  <a:cubicBezTo>
                    <a:pt x="227" y="0"/>
                    <a:pt x="0" y="294"/>
                    <a:pt x="186" y="507"/>
                  </a:cubicBezTo>
                  <a:cubicBezTo>
                    <a:pt x="377" y="745"/>
                    <a:pt x="567" y="983"/>
                    <a:pt x="781" y="1210"/>
                  </a:cubicBezTo>
                  <a:cubicBezTo>
                    <a:pt x="984" y="1448"/>
                    <a:pt x="1139" y="1686"/>
                    <a:pt x="1460" y="1757"/>
                  </a:cubicBezTo>
                  <a:cubicBezTo>
                    <a:pt x="1480" y="1763"/>
                    <a:pt x="1500" y="1765"/>
                    <a:pt x="1520" y="1765"/>
                  </a:cubicBezTo>
                  <a:cubicBezTo>
                    <a:pt x="1681" y="1765"/>
                    <a:pt x="1837" y="1606"/>
                    <a:pt x="1805" y="1448"/>
                  </a:cubicBezTo>
                  <a:cubicBezTo>
                    <a:pt x="1758" y="1126"/>
                    <a:pt x="1543" y="948"/>
                    <a:pt x="1317" y="733"/>
                  </a:cubicBezTo>
                  <a:cubicBezTo>
                    <a:pt x="1091" y="507"/>
                    <a:pt x="865" y="305"/>
                    <a:pt x="662" y="79"/>
                  </a:cubicBezTo>
                  <a:cubicBezTo>
                    <a:pt x="602" y="24"/>
                    <a:pt x="534" y="0"/>
                    <a:pt x="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8"/>
            <p:cNvSpPr/>
            <p:nvPr/>
          </p:nvSpPr>
          <p:spPr>
            <a:xfrm>
              <a:off x="1410575" y="4235200"/>
              <a:ext cx="40800" cy="40550"/>
            </a:xfrm>
            <a:custGeom>
              <a:avLst/>
              <a:gdLst/>
              <a:ahLst/>
              <a:cxnLst/>
              <a:rect l="l" t="t" r="r" b="b"/>
              <a:pathLst>
                <a:path w="1632" h="1622" extrusionOk="0">
                  <a:moveTo>
                    <a:pt x="336" y="1"/>
                  </a:moveTo>
                  <a:cubicBezTo>
                    <a:pt x="144" y="1"/>
                    <a:pt x="0" y="207"/>
                    <a:pt x="120" y="428"/>
                  </a:cubicBezTo>
                  <a:cubicBezTo>
                    <a:pt x="227" y="619"/>
                    <a:pt x="370" y="821"/>
                    <a:pt x="537" y="1000"/>
                  </a:cubicBezTo>
                  <a:cubicBezTo>
                    <a:pt x="679" y="1178"/>
                    <a:pt x="834" y="1369"/>
                    <a:pt x="1013" y="1535"/>
                  </a:cubicBezTo>
                  <a:cubicBezTo>
                    <a:pt x="1070" y="1584"/>
                    <a:pt x="1166" y="1622"/>
                    <a:pt x="1255" y="1622"/>
                  </a:cubicBezTo>
                  <a:cubicBezTo>
                    <a:pt x="1296" y="1622"/>
                    <a:pt x="1336" y="1614"/>
                    <a:pt x="1370" y="1595"/>
                  </a:cubicBezTo>
                  <a:cubicBezTo>
                    <a:pt x="1465" y="1547"/>
                    <a:pt x="1513" y="1500"/>
                    <a:pt x="1572" y="1416"/>
                  </a:cubicBezTo>
                  <a:cubicBezTo>
                    <a:pt x="1632" y="1309"/>
                    <a:pt x="1620" y="1142"/>
                    <a:pt x="1549" y="1035"/>
                  </a:cubicBezTo>
                  <a:cubicBezTo>
                    <a:pt x="1394" y="845"/>
                    <a:pt x="1215" y="678"/>
                    <a:pt x="1048" y="523"/>
                  </a:cubicBezTo>
                  <a:cubicBezTo>
                    <a:pt x="894" y="357"/>
                    <a:pt x="715" y="178"/>
                    <a:pt x="513" y="59"/>
                  </a:cubicBezTo>
                  <a:cubicBezTo>
                    <a:pt x="453" y="18"/>
                    <a:pt x="392" y="1"/>
                    <a:pt x="3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8"/>
            <p:cNvSpPr/>
            <p:nvPr/>
          </p:nvSpPr>
          <p:spPr>
            <a:xfrm>
              <a:off x="1457750" y="4284775"/>
              <a:ext cx="34700" cy="37800"/>
            </a:xfrm>
            <a:custGeom>
              <a:avLst/>
              <a:gdLst/>
              <a:ahLst/>
              <a:cxnLst/>
              <a:rect l="l" t="t" r="r" b="b"/>
              <a:pathLst>
                <a:path w="1388" h="1512" extrusionOk="0">
                  <a:moveTo>
                    <a:pt x="416" y="1"/>
                  </a:moveTo>
                  <a:cubicBezTo>
                    <a:pt x="194" y="1"/>
                    <a:pt x="1" y="246"/>
                    <a:pt x="150" y="469"/>
                  </a:cubicBezTo>
                  <a:cubicBezTo>
                    <a:pt x="388" y="814"/>
                    <a:pt x="662" y="1124"/>
                    <a:pt x="936" y="1422"/>
                  </a:cubicBezTo>
                  <a:cubicBezTo>
                    <a:pt x="992" y="1485"/>
                    <a:pt x="1073" y="1511"/>
                    <a:pt x="1159" y="1511"/>
                  </a:cubicBezTo>
                  <a:cubicBezTo>
                    <a:pt x="1235" y="1511"/>
                    <a:pt x="1315" y="1491"/>
                    <a:pt x="1388" y="1457"/>
                  </a:cubicBezTo>
                  <a:cubicBezTo>
                    <a:pt x="1293" y="1124"/>
                    <a:pt x="1209" y="814"/>
                    <a:pt x="1090" y="505"/>
                  </a:cubicBezTo>
                  <a:cubicBezTo>
                    <a:pt x="924" y="350"/>
                    <a:pt x="781" y="207"/>
                    <a:pt x="602" y="64"/>
                  </a:cubicBezTo>
                  <a:cubicBezTo>
                    <a:pt x="542" y="20"/>
                    <a:pt x="478"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8"/>
            <p:cNvSpPr/>
            <p:nvPr/>
          </p:nvSpPr>
          <p:spPr>
            <a:xfrm>
              <a:off x="1365925" y="4150650"/>
              <a:ext cx="53025" cy="52825"/>
            </a:xfrm>
            <a:custGeom>
              <a:avLst/>
              <a:gdLst/>
              <a:ahLst/>
              <a:cxnLst/>
              <a:rect l="l" t="t" r="r" b="b"/>
              <a:pathLst>
                <a:path w="2121" h="2113" extrusionOk="0">
                  <a:moveTo>
                    <a:pt x="203" y="0"/>
                  </a:moveTo>
                  <a:cubicBezTo>
                    <a:pt x="72" y="95"/>
                    <a:pt x="1" y="286"/>
                    <a:pt x="120" y="429"/>
                  </a:cubicBezTo>
                  <a:cubicBezTo>
                    <a:pt x="394" y="822"/>
                    <a:pt x="679" y="1203"/>
                    <a:pt x="977" y="1584"/>
                  </a:cubicBezTo>
                  <a:cubicBezTo>
                    <a:pt x="1116" y="1751"/>
                    <a:pt x="1364" y="2113"/>
                    <a:pt x="1629" y="2113"/>
                  </a:cubicBezTo>
                  <a:cubicBezTo>
                    <a:pt x="1705" y="2113"/>
                    <a:pt x="1782" y="2083"/>
                    <a:pt x="1858" y="2012"/>
                  </a:cubicBezTo>
                  <a:cubicBezTo>
                    <a:pt x="2120" y="1774"/>
                    <a:pt x="1906" y="1465"/>
                    <a:pt x="1691" y="1226"/>
                  </a:cubicBezTo>
                  <a:cubicBezTo>
                    <a:pt x="1227" y="774"/>
                    <a:pt x="727" y="369"/>
                    <a:pt x="2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8"/>
            <p:cNvSpPr/>
            <p:nvPr/>
          </p:nvSpPr>
          <p:spPr>
            <a:xfrm>
              <a:off x="1415050" y="4197975"/>
              <a:ext cx="45275" cy="50625"/>
            </a:xfrm>
            <a:custGeom>
              <a:avLst/>
              <a:gdLst/>
              <a:ahLst/>
              <a:cxnLst/>
              <a:rect l="l" t="t" r="r" b="b"/>
              <a:pathLst>
                <a:path w="1811" h="2025" extrusionOk="0">
                  <a:moveTo>
                    <a:pt x="381" y="0"/>
                  </a:moveTo>
                  <a:cubicBezTo>
                    <a:pt x="179" y="48"/>
                    <a:pt x="0" y="310"/>
                    <a:pt x="143" y="500"/>
                  </a:cubicBezTo>
                  <a:cubicBezTo>
                    <a:pt x="405" y="846"/>
                    <a:pt x="655" y="1203"/>
                    <a:pt x="941" y="1536"/>
                  </a:cubicBezTo>
                  <a:cubicBezTo>
                    <a:pt x="1079" y="1702"/>
                    <a:pt x="1303" y="2024"/>
                    <a:pt x="1556" y="2024"/>
                  </a:cubicBezTo>
                  <a:cubicBezTo>
                    <a:pt x="1631" y="2024"/>
                    <a:pt x="1708" y="1996"/>
                    <a:pt x="1786" y="1929"/>
                  </a:cubicBezTo>
                  <a:lnTo>
                    <a:pt x="1810" y="1905"/>
                  </a:lnTo>
                  <a:cubicBezTo>
                    <a:pt x="1393" y="1215"/>
                    <a:pt x="917" y="584"/>
                    <a:pt x="3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8"/>
          <p:cNvGrpSpPr/>
          <p:nvPr/>
        </p:nvGrpSpPr>
        <p:grpSpPr>
          <a:xfrm rot="1147409">
            <a:off x="8544799" y="3881900"/>
            <a:ext cx="525367" cy="655440"/>
            <a:chOff x="1292975" y="2546475"/>
            <a:chExt cx="525375" cy="655450"/>
          </a:xfrm>
        </p:grpSpPr>
        <p:sp>
          <p:nvSpPr>
            <p:cNvPr id="759" name="Google Shape;759;p38"/>
            <p:cNvSpPr/>
            <p:nvPr/>
          </p:nvSpPr>
          <p:spPr>
            <a:xfrm>
              <a:off x="1292975" y="2546475"/>
              <a:ext cx="525375" cy="655450"/>
            </a:xfrm>
            <a:custGeom>
              <a:avLst/>
              <a:gdLst/>
              <a:ahLst/>
              <a:cxnLst/>
              <a:rect l="l" t="t" r="r" b="b"/>
              <a:pathLst>
                <a:path w="21015" h="26218" extrusionOk="0">
                  <a:moveTo>
                    <a:pt x="0" y="0"/>
                  </a:moveTo>
                  <a:cubicBezTo>
                    <a:pt x="0" y="0"/>
                    <a:pt x="393" y="11002"/>
                    <a:pt x="3929" y="15800"/>
                  </a:cubicBezTo>
                  <a:cubicBezTo>
                    <a:pt x="7477" y="20598"/>
                    <a:pt x="11013" y="22824"/>
                    <a:pt x="12966" y="23836"/>
                  </a:cubicBezTo>
                  <a:cubicBezTo>
                    <a:pt x="14919" y="24848"/>
                    <a:pt x="18193" y="26218"/>
                    <a:pt x="18193" y="26218"/>
                  </a:cubicBezTo>
                  <a:cubicBezTo>
                    <a:pt x="18193" y="26218"/>
                    <a:pt x="21015" y="20526"/>
                    <a:pt x="16169" y="13240"/>
                  </a:cubicBezTo>
                  <a:cubicBezTo>
                    <a:pt x="11335" y="5953"/>
                    <a:pt x="0" y="0"/>
                    <a:pt x="0"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8"/>
            <p:cNvSpPr/>
            <p:nvPr/>
          </p:nvSpPr>
          <p:spPr>
            <a:xfrm>
              <a:off x="1305025" y="2570550"/>
              <a:ext cx="424025" cy="598350"/>
            </a:xfrm>
            <a:custGeom>
              <a:avLst/>
              <a:gdLst/>
              <a:ahLst/>
              <a:cxnLst/>
              <a:rect l="l" t="t" r="r" b="b"/>
              <a:pathLst>
                <a:path w="16961" h="23934" extrusionOk="0">
                  <a:moveTo>
                    <a:pt x="816" y="1109"/>
                  </a:moveTo>
                  <a:lnTo>
                    <a:pt x="816" y="1109"/>
                  </a:lnTo>
                  <a:cubicBezTo>
                    <a:pt x="1423" y="1561"/>
                    <a:pt x="2102" y="1942"/>
                    <a:pt x="2780" y="2299"/>
                  </a:cubicBezTo>
                  <a:cubicBezTo>
                    <a:pt x="3066" y="2442"/>
                    <a:pt x="3352" y="2609"/>
                    <a:pt x="3626" y="2752"/>
                  </a:cubicBezTo>
                  <a:cubicBezTo>
                    <a:pt x="3316" y="3740"/>
                    <a:pt x="3233" y="4752"/>
                    <a:pt x="3352" y="5764"/>
                  </a:cubicBezTo>
                  <a:cubicBezTo>
                    <a:pt x="2459" y="4240"/>
                    <a:pt x="1637" y="2669"/>
                    <a:pt x="816" y="1109"/>
                  </a:cubicBezTo>
                  <a:close/>
                  <a:moveTo>
                    <a:pt x="744" y="1478"/>
                  </a:moveTo>
                  <a:lnTo>
                    <a:pt x="744" y="1478"/>
                  </a:lnTo>
                  <a:cubicBezTo>
                    <a:pt x="1423" y="3085"/>
                    <a:pt x="2245" y="4657"/>
                    <a:pt x="3149" y="6193"/>
                  </a:cubicBezTo>
                  <a:cubicBezTo>
                    <a:pt x="2697" y="6050"/>
                    <a:pt x="2233" y="5883"/>
                    <a:pt x="1768" y="5728"/>
                  </a:cubicBezTo>
                  <a:cubicBezTo>
                    <a:pt x="1483" y="4300"/>
                    <a:pt x="1185" y="2871"/>
                    <a:pt x="744" y="1478"/>
                  </a:cubicBezTo>
                  <a:close/>
                  <a:moveTo>
                    <a:pt x="3816" y="2847"/>
                  </a:moveTo>
                  <a:cubicBezTo>
                    <a:pt x="4614" y="3323"/>
                    <a:pt x="5400" y="3800"/>
                    <a:pt x="6162" y="4323"/>
                  </a:cubicBezTo>
                  <a:cubicBezTo>
                    <a:pt x="5447" y="5776"/>
                    <a:pt x="5197" y="7371"/>
                    <a:pt x="5435" y="8943"/>
                  </a:cubicBezTo>
                  <a:cubicBezTo>
                    <a:pt x="4900" y="8169"/>
                    <a:pt x="4376" y="7383"/>
                    <a:pt x="3864" y="6598"/>
                  </a:cubicBezTo>
                  <a:cubicBezTo>
                    <a:pt x="3780" y="6467"/>
                    <a:pt x="3709" y="6324"/>
                    <a:pt x="3626" y="6193"/>
                  </a:cubicBezTo>
                  <a:cubicBezTo>
                    <a:pt x="3423" y="5074"/>
                    <a:pt x="3483" y="3942"/>
                    <a:pt x="3816" y="2847"/>
                  </a:cubicBezTo>
                  <a:close/>
                  <a:moveTo>
                    <a:pt x="1804" y="5847"/>
                  </a:moveTo>
                  <a:lnTo>
                    <a:pt x="1804" y="5847"/>
                  </a:lnTo>
                  <a:cubicBezTo>
                    <a:pt x="2292" y="6062"/>
                    <a:pt x="2792" y="6240"/>
                    <a:pt x="3304" y="6431"/>
                  </a:cubicBezTo>
                  <a:cubicBezTo>
                    <a:pt x="3923" y="7455"/>
                    <a:pt x="4578" y="8455"/>
                    <a:pt x="5269" y="9419"/>
                  </a:cubicBezTo>
                  <a:cubicBezTo>
                    <a:pt x="4690" y="9255"/>
                    <a:pt x="4085" y="9163"/>
                    <a:pt x="3481" y="9163"/>
                  </a:cubicBezTo>
                  <a:cubicBezTo>
                    <a:pt x="3166" y="9163"/>
                    <a:pt x="2852" y="9188"/>
                    <a:pt x="2542" y="9241"/>
                  </a:cubicBezTo>
                  <a:cubicBezTo>
                    <a:pt x="2256" y="8133"/>
                    <a:pt x="2018" y="6979"/>
                    <a:pt x="1804" y="5847"/>
                  </a:cubicBezTo>
                  <a:close/>
                  <a:moveTo>
                    <a:pt x="6352" y="4454"/>
                  </a:moveTo>
                  <a:cubicBezTo>
                    <a:pt x="7376" y="5169"/>
                    <a:pt x="8364" y="5955"/>
                    <a:pt x="9317" y="6788"/>
                  </a:cubicBezTo>
                  <a:cubicBezTo>
                    <a:pt x="8650" y="8943"/>
                    <a:pt x="8495" y="11181"/>
                    <a:pt x="8864" y="13396"/>
                  </a:cubicBezTo>
                  <a:cubicBezTo>
                    <a:pt x="8543" y="13027"/>
                    <a:pt x="8233" y="12634"/>
                    <a:pt x="7912" y="12265"/>
                  </a:cubicBezTo>
                  <a:cubicBezTo>
                    <a:pt x="7138" y="11324"/>
                    <a:pt x="6412" y="10360"/>
                    <a:pt x="5709" y="9360"/>
                  </a:cubicBezTo>
                  <a:cubicBezTo>
                    <a:pt x="5388" y="7693"/>
                    <a:pt x="5614" y="6002"/>
                    <a:pt x="6352" y="4454"/>
                  </a:cubicBezTo>
                  <a:close/>
                  <a:moveTo>
                    <a:pt x="2974" y="9328"/>
                  </a:moveTo>
                  <a:cubicBezTo>
                    <a:pt x="3820" y="9328"/>
                    <a:pt x="4629" y="9427"/>
                    <a:pt x="5447" y="9693"/>
                  </a:cubicBezTo>
                  <a:cubicBezTo>
                    <a:pt x="6102" y="10610"/>
                    <a:pt x="6781" y="11503"/>
                    <a:pt x="7483" y="12372"/>
                  </a:cubicBezTo>
                  <a:cubicBezTo>
                    <a:pt x="7829" y="12801"/>
                    <a:pt x="8186" y="13217"/>
                    <a:pt x="8543" y="13646"/>
                  </a:cubicBezTo>
                  <a:cubicBezTo>
                    <a:pt x="7459" y="13294"/>
                    <a:pt x="6298" y="13072"/>
                    <a:pt x="5154" y="13072"/>
                  </a:cubicBezTo>
                  <a:cubicBezTo>
                    <a:pt x="4752" y="13072"/>
                    <a:pt x="4352" y="13099"/>
                    <a:pt x="3959" y="13158"/>
                  </a:cubicBezTo>
                  <a:cubicBezTo>
                    <a:pt x="3328" y="11920"/>
                    <a:pt x="2899" y="10646"/>
                    <a:pt x="2554" y="9336"/>
                  </a:cubicBezTo>
                  <a:cubicBezTo>
                    <a:pt x="2695" y="9331"/>
                    <a:pt x="2835" y="9328"/>
                    <a:pt x="2974" y="9328"/>
                  </a:cubicBezTo>
                  <a:close/>
                  <a:moveTo>
                    <a:pt x="9519" y="6979"/>
                  </a:moveTo>
                  <a:cubicBezTo>
                    <a:pt x="10388" y="7741"/>
                    <a:pt x="11210" y="8574"/>
                    <a:pt x="11996" y="9443"/>
                  </a:cubicBezTo>
                  <a:cubicBezTo>
                    <a:pt x="12460" y="9943"/>
                    <a:pt x="12901" y="10479"/>
                    <a:pt x="13305" y="11027"/>
                  </a:cubicBezTo>
                  <a:cubicBezTo>
                    <a:pt x="12055" y="12515"/>
                    <a:pt x="11936" y="14563"/>
                    <a:pt x="11901" y="16420"/>
                  </a:cubicBezTo>
                  <a:cubicBezTo>
                    <a:pt x="11901" y="16468"/>
                    <a:pt x="11924" y="16658"/>
                    <a:pt x="11924" y="16825"/>
                  </a:cubicBezTo>
                  <a:cubicBezTo>
                    <a:pt x="11008" y="15813"/>
                    <a:pt x="10091" y="14801"/>
                    <a:pt x="9198" y="13765"/>
                  </a:cubicBezTo>
                  <a:cubicBezTo>
                    <a:pt x="8745" y="11503"/>
                    <a:pt x="8864" y="9181"/>
                    <a:pt x="9519" y="6979"/>
                  </a:cubicBezTo>
                  <a:close/>
                  <a:moveTo>
                    <a:pt x="4019" y="13253"/>
                  </a:moveTo>
                  <a:lnTo>
                    <a:pt x="4019" y="13253"/>
                  </a:lnTo>
                  <a:cubicBezTo>
                    <a:pt x="5697" y="13289"/>
                    <a:pt x="7281" y="13444"/>
                    <a:pt x="8864" y="14003"/>
                  </a:cubicBezTo>
                  <a:cubicBezTo>
                    <a:pt x="9781" y="15063"/>
                    <a:pt x="10698" y="16087"/>
                    <a:pt x="11627" y="17135"/>
                  </a:cubicBezTo>
                  <a:cubicBezTo>
                    <a:pt x="11412" y="17099"/>
                    <a:pt x="11162" y="17004"/>
                    <a:pt x="11043" y="16968"/>
                  </a:cubicBezTo>
                  <a:cubicBezTo>
                    <a:pt x="10472" y="16849"/>
                    <a:pt x="9900" y="16777"/>
                    <a:pt x="9317" y="16730"/>
                  </a:cubicBezTo>
                  <a:cubicBezTo>
                    <a:pt x="8912" y="16699"/>
                    <a:pt x="8506" y="16681"/>
                    <a:pt x="8101" y="16681"/>
                  </a:cubicBezTo>
                  <a:cubicBezTo>
                    <a:pt x="7577" y="16681"/>
                    <a:pt x="7054" y="16710"/>
                    <a:pt x="6531" y="16777"/>
                  </a:cubicBezTo>
                  <a:cubicBezTo>
                    <a:pt x="5769" y="15968"/>
                    <a:pt x="5078" y="15063"/>
                    <a:pt x="4459" y="14063"/>
                  </a:cubicBezTo>
                  <a:cubicBezTo>
                    <a:pt x="4304" y="13801"/>
                    <a:pt x="4150" y="13527"/>
                    <a:pt x="4019" y="13253"/>
                  </a:cubicBezTo>
                  <a:close/>
                  <a:moveTo>
                    <a:pt x="13365" y="11134"/>
                  </a:moveTo>
                  <a:cubicBezTo>
                    <a:pt x="14401" y="12503"/>
                    <a:pt x="15234" y="13991"/>
                    <a:pt x="15711" y="15658"/>
                  </a:cubicBezTo>
                  <a:cubicBezTo>
                    <a:pt x="14865" y="16730"/>
                    <a:pt x="14556" y="18087"/>
                    <a:pt x="14377" y="19421"/>
                  </a:cubicBezTo>
                  <a:cubicBezTo>
                    <a:pt x="14365" y="19528"/>
                    <a:pt x="14365" y="19623"/>
                    <a:pt x="14341" y="19694"/>
                  </a:cubicBezTo>
                  <a:cubicBezTo>
                    <a:pt x="13615" y="18766"/>
                    <a:pt x="12853" y="17873"/>
                    <a:pt x="12067" y="16992"/>
                  </a:cubicBezTo>
                  <a:cubicBezTo>
                    <a:pt x="12103" y="14968"/>
                    <a:pt x="12067" y="12801"/>
                    <a:pt x="13365" y="11134"/>
                  </a:cubicBezTo>
                  <a:close/>
                  <a:moveTo>
                    <a:pt x="7629" y="16900"/>
                  </a:moveTo>
                  <a:cubicBezTo>
                    <a:pt x="9058" y="16900"/>
                    <a:pt x="10454" y="17038"/>
                    <a:pt x="11841" y="17397"/>
                  </a:cubicBezTo>
                  <a:cubicBezTo>
                    <a:pt x="12639" y="18290"/>
                    <a:pt x="13413" y="19206"/>
                    <a:pt x="14151" y="20135"/>
                  </a:cubicBezTo>
                  <a:cubicBezTo>
                    <a:pt x="14091" y="20159"/>
                    <a:pt x="14008" y="20171"/>
                    <a:pt x="13901" y="20171"/>
                  </a:cubicBezTo>
                  <a:cubicBezTo>
                    <a:pt x="13881" y="20171"/>
                    <a:pt x="13861" y="20172"/>
                    <a:pt x="13841" y="20172"/>
                  </a:cubicBezTo>
                  <a:cubicBezTo>
                    <a:pt x="13440" y="20172"/>
                    <a:pt x="13000" y="20062"/>
                    <a:pt x="12603" y="20040"/>
                  </a:cubicBezTo>
                  <a:cubicBezTo>
                    <a:pt x="12260" y="20017"/>
                    <a:pt x="11917" y="20005"/>
                    <a:pt x="11573" y="20005"/>
                  </a:cubicBezTo>
                  <a:cubicBezTo>
                    <a:pt x="11188" y="20005"/>
                    <a:pt x="10802" y="20020"/>
                    <a:pt x="10412" y="20052"/>
                  </a:cubicBezTo>
                  <a:cubicBezTo>
                    <a:pt x="9055" y="19147"/>
                    <a:pt x="7781" y="18111"/>
                    <a:pt x="6650" y="16920"/>
                  </a:cubicBezTo>
                  <a:cubicBezTo>
                    <a:pt x="6978" y="16907"/>
                    <a:pt x="7305" y="16900"/>
                    <a:pt x="7629" y="16900"/>
                  </a:cubicBezTo>
                  <a:close/>
                  <a:moveTo>
                    <a:pt x="15782" y="15908"/>
                  </a:moveTo>
                  <a:lnTo>
                    <a:pt x="15830" y="16051"/>
                  </a:lnTo>
                  <a:cubicBezTo>
                    <a:pt x="16389" y="18218"/>
                    <a:pt x="16401" y="20456"/>
                    <a:pt x="16449" y="22683"/>
                  </a:cubicBezTo>
                  <a:cubicBezTo>
                    <a:pt x="15877" y="21730"/>
                    <a:pt x="15234" y="20826"/>
                    <a:pt x="14556" y="19944"/>
                  </a:cubicBezTo>
                  <a:cubicBezTo>
                    <a:pt x="14722" y="18528"/>
                    <a:pt x="14972" y="17087"/>
                    <a:pt x="15782" y="15908"/>
                  </a:cubicBezTo>
                  <a:close/>
                  <a:moveTo>
                    <a:pt x="10627" y="20183"/>
                  </a:moveTo>
                  <a:cubicBezTo>
                    <a:pt x="11889" y="20183"/>
                    <a:pt x="13139" y="20278"/>
                    <a:pt x="14377" y="20480"/>
                  </a:cubicBezTo>
                  <a:lnTo>
                    <a:pt x="14425" y="20480"/>
                  </a:lnTo>
                  <a:cubicBezTo>
                    <a:pt x="15127" y="21385"/>
                    <a:pt x="15806" y="22326"/>
                    <a:pt x="16425" y="23314"/>
                  </a:cubicBezTo>
                  <a:lnTo>
                    <a:pt x="16449" y="23326"/>
                  </a:lnTo>
                  <a:cubicBezTo>
                    <a:pt x="14448" y="22397"/>
                    <a:pt x="12460" y="21385"/>
                    <a:pt x="10627" y="20183"/>
                  </a:cubicBezTo>
                  <a:close/>
                  <a:moveTo>
                    <a:pt x="111" y="0"/>
                  </a:moveTo>
                  <a:cubicBezTo>
                    <a:pt x="1" y="0"/>
                    <a:pt x="1452" y="10315"/>
                    <a:pt x="4221" y="14587"/>
                  </a:cubicBezTo>
                  <a:cubicBezTo>
                    <a:pt x="8025" y="20458"/>
                    <a:pt x="16859" y="23933"/>
                    <a:pt x="16901" y="23933"/>
                  </a:cubicBezTo>
                  <a:cubicBezTo>
                    <a:pt x="16901" y="23933"/>
                    <a:pt x="16901" y="23933"/>
                    <a:pt x="16901" y="23933"/>
                  </a:cubicBezTo>
                  <a:cubicBezTo>
                    <a:pt x="16961" y="23885"/>
                    <a:pt x="16877" y="18516"/>
                    <a:pt x="16270" y="16170"/>
                  </a:cubicBezTo>
                  <a:cubicBezTo>
                    <a:pt x="16211" y="15956"/>
                    <a:pt x="16092" y="15527"/>
                    <a:pt x="16092" y="15527"/>
                  </a:cubicBezTo>
                  <a:cubicBezTo>
                    <a:pt x="16151" y="15468"/>
                    <a:pt x="15520" y="13051"/>
                    <a:pt x="12448" y="9443"/>
                  </a:cubicBezTo>
                  <a:cubicBezTo>
                    <a:pt x="10805" y="7491"/>
                    <a:pt x="8853" y="5812"/>
                    <a:pt x="6757" y="4335"/>
                  </a:cubicBezTo>
                  <a:cubicBezTo>
                    <a:pt x="5745" y="3621"/>
                    <a:pt x="4685" y="2966"/>
                    <a:pt x="3614" y="2359"/>
                  </a:cubicBezTo>
                  <a:cubicBezTo>
                    <a:pt x="2423" y="1704"/>
                    <a:pt x="1066" y="1002"/>
                    <a:pt x="113" y="2"/>
                  </a:cubicBezTo>
                  <a:cubicBezTo>
                    <a:pt x="113" y="1"/>
                    <a:pt x="112" y="0"/>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38"/>
          <p:cNvGrpSpPr/>
          <p:nvPr/>
        </p:nvGrpSpPr>
        <p:grpSpPr>
          <a:xfrm rot="2985960">
            <a:off x="8487493" y="2718175"/>
            <a:ext cx="417643" cy="286920"/>
            <a:chOff x="888750" y="2805825"/>
            <a:chExt cx="417650" cy="286925"/>
          </a:xfrm>
        </p:grpSpPr>
        <p:sp>
          <p:nvSpPr>
            <p:cNvPr id="762" name="Google Shape;762;p38"/>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8"/>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38"/>
          <p:cNvGrpSpPr/>
          <p:nvPr/>
        </p:nvGrpSpPr>
        <p:grpSpPr>
          <a:xfrm>
            <a:off x="8004088" y="4696875"/>
            <a:ext cx="704225" cy="258275"/>
            <a:chOff x="938450" y="3219425"/>
            <a:chExt cx="704225" cy="258275"/>
          </a:xfrm>
        </p:grpSpPr>
        <p:sp>
          <p:nvSpPr>
            <p:cNvPr id="765" name="Google Shape;765;p38"/>
            <p:cNvSpPr/>
            <p:nvPr/>
          </p:nvSpPr>
          <p:spPr>
            <a:xfrm>
              <a:off x="938450" y="3219425"/>
              <a:ext cx="704225" cy="258275"/>
            </a:xfrm>
            <a:custGeom>
              <a:avLst/>
              <a:gdLst/>
              <a:ahLst/>
              <a:cxnLst/>
              <a:rect l="l" t="t" r="r" b="b"/>
              <a:pathLst>
                <a:path w="28169" h="10331" extrusionOk="0">
                  <a:moveTo>
                    <a:pt x="14252" y="1"/>
                  </a:moveTo>
                  <a:cubicBezTo>
                    <a:pt x="14173" y="1"/>
                    <a:pt x="14094" y="1"/>
                    <a:pt x="14014" y="2"/>
                  </a:cubicBezTo>
                  <a:cubicBezTo>
                    <a:pt x="7002" y="97"/>
                    <a:pt x="1" y="4634"/>
                    <a:pt x="96" y="5872"/>
                  </a:cubicBezTo>
                  <a:cubicBezTo>
                    <a:pt x="96" y="5872"/>
                    <a:pt x="7561" y="9503"/>
                    <a:pt x="13026" y="10158"/>
                  </a:cubicBezTo>
                  <a:cubicBezTo>
                    <a:pt x="13985" y="10273"/>
                    <a:pt x="15062" y="10331"/>
                    <a:pt x="16188" y="10331"/>
                  </a:cubicBezTo>
                  <a:cubicBezTo>
                    <a:pt x="21470" y="10331"/>
                    <a:pt x="27823" y="9069"/>
                    <a:pt x="27980" y="6586"/>
                  </a:cubicBezTo>
                  <a:cubicBezTo>
                    <a:pt x="28169" y="3596"/>
                    <a:pt x="21210" y="1"/>
                    <a:pt x="14252"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8"/>
            <p:cNvSpPr/>
            <p:nvPr/>
          </p:nvSpPr>
          <p:spPr>
            <a:xfrm>
              <a:off x="959600" y="3233275"/>
              <a:ext cx="663500" cy="233875"/>
            </a:xfrm>
            <a:custGeom>
              <a:avLst/>
              <a:gdLst/>
              <a:ahLst/>
              <a:cxnLst/>
              <a:rect l="l" t="t" r="r" b="b"/>
              <a:pathLst>
                <a:path w="26540" h="9355" extrusionOk="0">
                  <a:moveTo>
                    <a:pt x="8870" y="1186"/>
                  </a:moveTo>
                  <a:cubicBezTo>
                    <a:pt x="9632" y="1996"/>
                    <a:pt x="10478" y="2710"/>
                    <a:pt x="11418" y="3270"/>
                  </a:cubicBezTo>
                  <a:cubicBezTo>
                    <a:pt x="11086" y="3261"/>
                    <a:pt x="10754" y="3257"/>
                    <a:pt x="10424" y="3257"/>
                  </a:cubicBezTo>
                  <a:cubicBezTo>
                    <a:pt x="9407" y="3257"/>
                    <a:pt x="8398" y="3299"/>
                    <a:pt x="7382" y="3389"/>
                  </a:cubicBezTo>
                  <a:cubicBezTo>
                    <a:pt x="6715" y="3210"/>
                    <a:pt x="6132" y="2877"/>
                    <a:pt x="5596" y="2437"/>
                  </a:cubicBezTo>
                  <a:cubicBezTo>
                    <a:pt x="6668" y="1948"/>
                    <a:pt x="7763" y="1532"/>
                    <a:pt x="8870" y="1186"/>
                  </a:cubicBezTo>
                  <a:close/>
                  <a:moveTo>
                    <a:pt x="13728" y="389"/>
                  </a:moveTo>
                  <a:cubicBezTo>
                    <a:pt x="14561" y="1710"/>
                    <a:pt x="15681" y="2829"/>
                    <a:pt x="16883" y="3806"/>
                  </a:cubicBezTo>
                  <a:cubicBezTo>
                    <a:pt x="15323" y="3556"/>
                    <a:pt x="13752" y="3389"/>
                    <a:pt x="12192" y="3318"/>
                  </a:cubicBezTo>
                  <a:lnTo>
                    <a:pt x="12180" y="3306"/>
                  </a:lnTo>
                  <a:cubicBezTo>
                    <a:pt x="11013" y="2758"/>
                    <a:pt x="10001" y="2056"/>
                    <a:pt x="9132" y="1127"/>
                  </a:cubicBezTo>
                  <a:cubicBezTo>
                    <a:pt x="10597" y="698"/>
                    <a:pt x="12133" y="413"/>
                    <a:pt x="13728" y="389"/>
                  </a:cubicBezTo>
                  <a:close/>
                  <a:moveTo>
                    <a:pt x="5405" y="2532"/>
                  </a:moveTo>
                  <a:cubicBezTo>
                    <a:pt x="5858" y="2901"/>
                    <a:pt x="6322" y="3199"/>
                    <a:pt x="6834" y="3437"/>
                  </a:cubicBezTo>
                  <a:cubicBezTo>
                    <a:pt x="5144" y="3627"/>
                    <a:pt x="3441" y="3961"/>
                    <a:pt x="1774" y="4461"/>
                  </a:cubicBezTo>
                  <a:cubicBezTo>
                    <a:pt x="2965" y="3770"/>
                    <a:pt x="4167" y="3115"/>
                    <a:pt x="5405" y="2532"/>
                  </a:cubicBezTo>
                  <a:close/>
                  <a:moveTo>
                    <a:pt x="14430" y="377"/>
                  </a:moveTo>
                  <a:cubicBezTo>
                    <a:pt x="16050" y="401"/>
                    <a:pt x="17669" y="686"/>
                    <a:pt x="19205" y="1234"/>
                  </a:cubicBezTo>
                  <a:cubicBezTo>
                    <a:pt x="19205" y="1270"/>
                    <a:pt x="19205" y="1294"/>
                    <a:pt x="19217" y="1329"/>
                  </a:cubicBezTo>
                  <a:cubicBezTo>
                    <a:pt x="20062" y="2615"/>
                    <a:pt x="21050" y="3830"/>
                    <a:pt x="22158" y="4901"/>
                  </a:cubicBezTo>
                  <a:cubicBezTo>
                    <a:pt x="20669" y="4520"/>
                    <a:pt x="19169" y="4199"/>
                    <a:pt x="17657" y="3925"/>
                  </a:cubicBezTo>
                  <a:cubicBezTo>
                    <a:pt x="17633" y="3889"/>
                    <a:pt x="17609" y="3853"/>
                    <a:pt x="17562" y="3842"/>
                  </a:cubicBezTo>
                  <a:cubicBezTo>
                    <a:pt x="16109" y="2949"/>
                    <a:pt x="14990" y="1746"/>
                    <a:pt x="13978" y="389"/>
                  </a:cubicBezTo>
                  <a:cubicBezTo>
                    <a:pt x="14133" y="377"/>
                    <a:pt x="14276" y="377"/>
                    <a:pt x="14430" y="377"/>
                  </a:cubicBezTo>
                  <a:close/>
                  <a:moveTo>
                    <a:pt x="19610" y="1389"/>
                  </a:moveTo>
                  <a:lnTo>
                    <a:pt x="19610" y="1389"/>
                  </a:lnTo>
                  <a:cubicBezTo>
                    <a:pt x="21800" y="2282"/>
                    <a:pt x="23789" y="3722"/>
                    <a:pt x="25182" y="5711"/>
                  </a:cubicBezTo>
                  <a:cubicBezTo>
                    <a:pt x="24455" y="5508"/>
                    <a:pt x="23729" y="5294"/>
                    <a:pt x="22991" y="5104"/>
                  </a:cubicBezTo>
                  <a:cubicBezTo>
                    <a:pt x="21693" y="4020"/>
                    <a:pt x="20562" y="2794"/>
                    <a:pt x="19610" y="1389"/>
                  </a:cubicBezTo>
                  <a:close/>
                  <a:moveTo>
                    <a:pt x="6846" y="3794"/>
                  </a:moveTo>
                  <a:lnTo>
                    <a:pt x="6846" y="3794"/>
                  </a:lnTo>
                  <a:cubicBezTo>
                    <a:pt x="5810" y="4365"/>
                    <a:pt x="4870" y="5270"/>
                    <a:pt x="4346" y="6306"/>
                  </a:cubicBezTo>
                  <a:cubicBezTo>
                    <a:pt x="3215" y="5854"/>
                    <a:pt x="2084" y="5413"/>
                    <a:pt x="917" y="5115"/>
                  </a:cubicBezTo>
                  <a:cubicBezTo>
                    <a:pt x="2858" y="4449"/>
                    <a:pt x="4834" y="4020"/>
                    <a:pt x="6846" y="3794"/>
                  </a:cubicBezTo>
                  <a:close/>
                  <a:moveTo>
                    <a:pt x="10868" y="3565"/>
                  </a:moveTo>
                  <a:cubicBezTo>
                    <a:pt x="11055" y="3565"/>
                    <a:pt x="11243" y="3566"/>
                    <a:pt x="11430" y="3568"/>
                  </a:cubicBezTo>
                  <a:cubicBezTo>
                    <a:pt x="9811" y="4461"/>
                    <a:pt x="8453" y="5925"/>
                    <a:pt x="7953" y="7723"/>
                  </a:cubicBezTo>
                  <a:cubicBezTo>
                    <a:pt x="7430" y="7556"/>
                    <a:pt x="6906" y="7354"/>
                    <a:pt x="6394" y="7140"/>
                  </a:cubicBezTo>
                  <a:cubicBezTo>
                    <a:pt x="5763" y="6889"/>
                    <a:pt x="5144" y="6628"/>
                    <a:pt x="4513" y="6366"/>
                  </a:cubicBezTo>
                  <a:cubicBezTo>
                    <a:pt x="5417" y="5258"/>
                    <a:pt x="6370" y="4425"/>
                    <a:pt x="7680" y="3746"/>
                  </a:cubicBezTo>
                  <a:cubicBezTo>
                    <a:pt x="7715" y="3734"/>
                    <a:pt x="7727" y="3722"/>
                    <a:pt x="7739" y="3687"/>
                  </a:cubicBezTo>
                  <a:cubicBezTo>
                    <a:pt x="8780" y="3596"/>
                    <a:pt x="9820" y="3565"/>
                    <a:pt x="10868" y="3565"/>
                  </a:cubicBezTo>
                  <a:close/>
                  <a:moveTo>
                    <a:pt x="23039" y="5437"/>
                  </a:moveTo>
                  <a:cubicBezTo>
                    <a:pt x="23848" y="5651"/>
                    <a:pt x="24646" y="5889"/>
                    <a:pt x="25456" y="6151"/>
                  </a:cubicBezTo>
                  <a:cubicBezTo>
                    <a:pt x="22967" y="7473"/>
                    <a:pt x="20336" y="8378"/>
                    <a:pt x="17597" y="8771"/>
                  </a:cubicBezTo>
                  <a:cubicBezTo>
                    <a:pt x="18371" y="8235"/>
                    <a:pt x="19110" y="7651"/>
                    <a:pt x="19919" y="7140"/>
                  </a:cubicBezTo>
                  <a:cubicBezTo>
                    <a:pt x="20919" y="6520"/>
                    <a:pt x="21943" y="5973"/>
                    <a:pt x="23003" y="5461"/>
                  </a:cubicBezTo>
                  <a:cubicBezTo>
                    <a:pt x="23015" y="5449"/>
                    <a:pt x="23027" y="5449"/>
                    <a:pt x="23039" y="5437"/>
                  </a:cubicBezTo>
                  <a:close/>
                  <a:moveTo>
                    <a:pt x="12180" y="3615"/>
                  </a:moveTo>
                  <a:cubicBezTo>
                    <a:pt x="13776" y="3675"/>
                    <a:pt x="15383" y="3853"/>
                    <a:pt x="16955" y="4103"/>
                  </a:cubicBezTo>
                  <a:cubicBezTo>
                    <a:pt x="16050" y="4687"/>
                    <a:pt x="15204" y="5389"/>
                    <a:pt x="14442" y="6163"/>
                  </a:cubicBezTo>
                  <a:cubicBezTo>
                    <a:pt x="13752" y="6854"/>
                    <a:pt x="12775" y="7842"/>
                    <a:pt x="12466" y="8818"/>
                  </a:cubicBezTo>
                  <a:cubicBezTo>
                    <a:pt x="10978" y="8628"/>
                    <a:pt x="9525" y="8271"/>
                    <a:pt x="8120" y="7794"/>
                  </a:cubicBezTo>
                  <a:cubicBezTo>
                    <a:pt x="9013" y="5985"/>
                    <a:pt x="10275" y="4496"/>
                    <a:pt x="12144" y="3627"/>
                  </a:cubicBezTo>
                  <a:cubicBezTo>
                    <a:pt x="12168" y="3627"/>
                    <a:pt x="12168" y="3615"/>
                    <a:pt x="12180" y="3615"/>
                  </a:cubicBezTo>
                  <a:close/>
                  <a:moveTo>
                    <a:pt x="17562" y="4199"/>
                  </a:moveTo>
                  <a:cubicBezTo>
                    <a:pt x="19205" y="4484"/>
                    <a:pt x="20836" y="4842"/>
                    <a:pt x="22443" y="5270"/>
                  </a:cubicBezTo>
                  <a:cubicBezTo>
                    <a:pt x="20574" y="6175"/>
                    <a:pt x="18610" y="7342"/>
                    <a:pt x="17145" y="8806"/>
                  </a:cubicBezTo>
                  <a:cubicBezTo>
                    <a:pt x="16353" y="8900"/>
                    <a:pt x="15545" y="8953"/>
                    <a:pt x="14731" y="8953"/>
                  </a:cubicBezTo>
                  <a:cubicBezTo>
                    <a:pt x="14101" y="8953"/>
                    <a:pt x="13468" y="8922"/>
                    <a:pt x="12835" y="8854"/>
                  </a:cubicBezTo>
                  <a:cubicBezTo>
                    <a:pt x="12775" y="8854"/>
                    <a:pt x="12716" y="8842"/>
                    <a:pt x="12656" y="8842"/>
                  </a:cubicBezTo>
                  <a:cubicBezTo>
                    <a:pt x="12954" y="8533"/>
                    <a:pt x="13192" y="8152"/>
                    <a:pt x="13454" y="7818"/>
                  </a:cubicBezTo>
                  <a:cubicBezTo>
                    <a:pt x="13835" y="7354"/>
                    <a:pt x="14216" y="6901"/>
                    <a:pt x="14633" y="6485"/>
                  </a:cubicBezTo>
                  <a:cubicBezTo>
                    <a:pt x="15526" y="5592"/>
                    <a:pt x="16502" y="4865"/>
                    <a:pt x="17562" y="4199"/>
                  </a:cubicBezTo>
                  <a:close/>
                  <a:moveTo>
                    <a:pt x="14138" y="1"/>
                  </a:moveTo>
                  <a:cubicBezTo>
                    <a:pt x="9029" y="1"/>
                    <a:pt x="4447" y="2369"/>
                    <a:pt x="155" y="4985"/>
                  </a:cubicBezTo>
                  <a:cubicBezTo>
                    <a:pt x="0" y="5080"/>
                    <a:pt x="60" y="5294"/>
                    <a:pt x="214" y="5342"/>
                  </a:cubicBezTo>
                  <a:cubicBezTo>
                    <a:pt x="2584" y="5889"/>
                    <a:pt x="4763" y="6961"/>
                    <a:pt x="7013" y="7842"/>
                  </a:cubicBezTo>
                  <a:cubicBezTo>
                    <a:pt x="9001" y="8616"/>
                    <a:pt x="11049" y="9140"/>
                    <a:pt x="13168" y="9306"/>
                  </a:cubicBezTo>
                  <a:cubicBezTo>
                    <a:pt x="13582" y="9339"/>
                    <a:pt x="14017" y="9354"/>
                    <a:pt x="14468" y="9354"/>
                  </a:cubicBezTo>
                  <a:cubicBezTo>
                    <a:pt x="18686" y="9354"/>
                    <a:pt x="24269" y="7984"/>
                    <a:pt x="26539" y="5973"/>
                  </a:cubicBezTo>
                  <a:cubicBezTo>
                    <a:pt x="23991" y="1806"/>
                    <a:pt x="19169" y="210"/>
                    <a:pt x="14930" y="20"/>
                  </a:cubicBezTo>
                  <a:cubicBezTo>
                    <a:pt x="14665" y="7"/>
                    <a:pt x="14401" y="1"/>
                    <a:pt x="14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38"/>
          <p:cNvGrpSpPr/>
          <p:nvPr/>
        </p:nvGrpSpPr>
        <p:grpSpPr>
          <a:xfrm rot="-5238785">
            <a:off x="81140" y="4128668"/>
            <a:ext cx="933625" cy="853341"/>
            <a:chOff x="3006525" y="2403000"/>
            <a:chExt cx="1173375" cy="1072475"/>
          </a:xfrm>
        </p:grpSpPr>
        <p:sp>
          <p:nvSpPr>
            <p:cNvPr id="768" name="Google Shape;768;p38"/>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8"/>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8"/>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38"/>
          <p:cNvGrpSpPr/>
          <p:nvPr/>
        </p:nvGrpSpPr>
        <p:grpSpPr>
          <a:xfrm rot="2700000">
            <a:off x="99819" y="3038255"/>
            <a:ext cx="526071" cy="416537"/>
            <a:chOff x="1076510" y="1986454"/>
            <a:chExt cx="526076" cy="416541"/>
          </a:xfrm>
        </p:grpSpPr>
        <p:sp>
          <p:nvSpPr>
            <p:cNvPr id="772" name="Google Shape;772;p38"/>
            <p:cNvSpPr/>
            <p:nvPr/>
          </p:nvSpPr>
          <p:spPr>
            <a:xfrm>
              <a:off x="1076510" y="1986454"/>
              <a:ext cx="526076" cy="416541"/>
            </a:xfrm>
            <a:custGeom>
              <a:avLst/>
              <a:gdLst/>
              <a:ahLst/>
              <a:cxnLst/>
              <a:rect l="l" t="t" r="r" b="b"/>
              <a:pathLst>
                <a:path w="21872" h="17318" extrusionOk="0">
                  <a:moveTo>
                    <a:pt x="5144" y="1"/>
                  </a:moveTo>
                  <a:cubicBezTo>
                    <a:pt x="2930" y="1"/>
                    <a:pt x="0" y="815"/>
                    <a:pt x="0" y="815"/>
                  </a:cubicBezTo>
                  <a:cubicBezTo>
                    <a:pt x="0" y="815"/>
                    <a:pt x="345" y="3030"/>
                    <a:pt x="2584" y="4578"/>
                  </a:cubicBezTo>
                  <a:cubicBezTo>
                    <a:pt x="4834" y="6125"/>
                    <a:pt x="5882" y="6852"/>
                    <a:pt x="7334" y="10828"/>
                  </a:cubicBezTo>
                  <a:cubicBezTo>
                    <a:pt x="8799" y="14805"/>
                    <a:pt x="10132" y="16591"/>
                    <a:pt x="14538" y="17186"/>
                  </a:cubicBezTo>
                  <a:cubicBezTo>
                    <a:pt x="15264" y="17279"/>
                    <a:pt x="15945" y="17317"/>
                    <a:pt x="16576" y="17317"/>
                  </a:cubicBezTo>
                  <a:cubicBezTo>
                    <a:pt x="19768" y="17317"/>
                    <a:pt x="21670" y="16329"/>
                    <a:pt x="21670" y="16329"/>
                  </a:cubicBezTo>
                  <a:cubicBezTo>
                    <a:pt x="21872" y="15936"/>
                    <a:pt x="21229" y="15412"/>
                    <a:pt x="20003" y="13293"/>
                  </a:cubicBezTo>
                  <a:cubicBezTo>
                    <a:pt x="18764" y="11186"/>
                    <a:pt x="17657" y="5304"/>
                    <a:pt x="14704" y="3816"/>
                  </a:cubicBezTo>
                  <a:cubicBezTo>
                    <a:pt x="11752" y="2327"/>
                    <a:pt x="11394" y="2970"/>
                    <a:pt x="9478" y="2244"/>
                  </a:cubicBezTo>
                  <a:cubicBezTo>
                    <a:pt x="7561" y="1506"/>
                    <a:pt x="8263" y="351"/>
                    <a:pt x="6025" y="53"/>
                  </a:cubicBezTo>
                  <a:cubicBezTo>
                    <a:pt x="5752" y="17"/>
                    <a:pt x="5455" y="1"/>
                    <a:pt x="5144" y="1"/>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8"/>
            <p:cNvSpPr/>
            <p:nvPr/>
          </p:nvSpPr>
          <p:spPr>
            <a:xfrm>
              <a:off x="1095801" y="2004782"/>
              <a:ext cx="493629" cy="388376"/>
            </a:xfrm>
            <a:custGeom>
              <a:avLst/>
              <a:gdLst/>
              <a:ahLst/>
              <a:cxnLst/>
              <a:rect l="l" t="t" r="r" b="b"/>
              <a:pathLst>
                <a:path w="20523" h="16147" extrusionOk="0">
                  <a:moveTo>
                    <a:pt x="3271" y="158"/>
                  </a:moveTo>
                  <a:cubicBezTo>
                    <a:pt x="3429" y="158"/>
                    <a:pt x="3588" y="163"/>
                    <a:pt x="3746" y="172"/>
                  </a:cubicBezTo>
                  <a:cubicBezTo>
                    <a:pt x="5199" y="244"/>
                    <a:pt x="6259" y="780"/>
                    <a:pt x="7354" y="1684"/>
                  </a:cubicBezTo>
                  <a:cubicBezTo>
                    <a:pt x="9080" y="3125"/>
                    <a:pt x="11569" y="2494"/>
                    <a:pt x="13200" y="4066"/>
                  </a:cubicBezTo>
                  <a:cubicBezTo>
                    <a:pt x="14783" y="5566"/>
                    <a:pt x="15641" y="7876"/>
                    <a:pt x="16605" y="9793"/>
                  </a:cubicBezTo>
                  <a:cubicBezTo>
                    <a:pt x="17558" y="11674"/>
                    <a:pt x="18593" y="13519"/>
                    <a:pt x="19927" y="15150"/>
                  </a:cubicBezTo>
                  <a:cubicBezTo>
                    <a:pt x="17724" y="14888"/>
                    <a:pt x="15938" y="13936"/>
                    <a:pt x="14307" y="12388"/>
                  </a:cubicBezTo>
                  <a:cubicBezTo>
                    <a:pt x="12759" y="10900"/>
                    <a:pt x="11569" y="9114"/>
                    <a:pt x="10319" y="7376"/>
                  </a:cubicBezTo>
                  <a:cubicBezTo>
                    <a:pt x="9140" y="5744"/>
                    <a:pt x="7902" y="4149"/>
                    <a:pt x="6282" y="2958"/>
                  </a:cubicBezTo>
                  <a:cubicBezTo>
                    <a:pt x="4639" y="1756"/>
                    <a:pt x="2722" y="1018"/>
                    <a:pt x="794" y="387"/>
                  </a:cubicBezTo>
                  <a:cubicBezTo>
                    <a:pt x="1633" y="277"/>
                    <a:pt x="2447" y="158"/>
                    <a:pt x="3271" y="158"/>
                  </a:cubicBezTo>
                  <a:close/>
                  <a:moveTo>
                    <a:pt x="448" y="399"/>
                  </a:moveTo>
                  <a:cubicBezTo>
                    <a:pt x="2699" y="1268"/>
                    <a:pt x="4961" y="2113"/>
                    <a:pt x="6771" y="3732"/>
                  </a:cubicBezTo>
                  <a:cubicBezTo>
                    <a:pt x="8414" y="5197"/>
                    <a:pt x="9628" y="7030"/>
                    <a:pt x="10902" y="8816"/>
                  </a:cubicBezTo>
                  <a:cubicBezTo>
                    <a:pt x="12057" y="10471"/>
                    <a:pt x="13283" y="12067"/>
                    <a:pt x="14855" y="13341"/>
                  </a:cubicBezTo>
                  <a:cubicBezTo>
                    <a:pt x="16105" y="14329"/>
                    <a:pt x="17701" y="15222"/>
                    <a:pt x="19355" y="15377"/>
                  </a:cubicBezTo>
                  <a:cubicBezTo>
                    <a:pt x="18206" y="15689"/>
                    <a:pt x="17024" y="15873"/>
                    <a:pt x="15851" y="15873"/>
                  </a:cubicBezTo>
                  <a:cubicBezTo>
                    <a:pt x="14787" y="15873"/>
                    <a:pt x="13731" y="15722"/>
                    <a:pt x="12712" y="15377"/>
                  </a:cubicBezTo>
                  <a:cubicBezTo>
                    <a:pt x="10319" y="14579"/>
                    <a:pt x="8557" y="12876"/>
                    <a:pt x="7604" y="10555"/>
                  </a:cubicBezTo>
                  <a:cubicBezTo>
                    <a:pt x="6878" y="8781"/>
                    <a:pt x="6461" y="6780"/>
                    <a:pt x="5163" y="5304"/>
                  </a:cubicBezTo>
                  <a:cubicBezTo>
                    <a:pt x="4449" y="4518"/>
                    <a:pt x="3496" y="4101"/>
                    <a:pt x="2651" y="3482"/>
                  </a:cubicBezTo>
                  <a:cubicBezTo>
                    <a:pt x="1568" y="2708"/>
                    <a:pt x="817" y="1637"/>
                    <a:pt x="329" y="422"/>
                  </a:cubicBezTo>
                  <a:cubicBezTo>
                    <a:pt x="377" y="422"/>
                    <a:pt x="401" y="399"/>
                    <a:pt x="448" y="399"/>
                  </a:cubicBezTo>
                  <a:close/>
                  <a:moveTo>
                    <a:pt x="3030" y="1"/>
                  </a:moveTo>
                  <a:cubicBezTo>
                    <a:pt x="1425" y="1"/>
                    <a:pt x="0" y="227"/>
                    <a:pt x="20" y="291"/>
                  </a:cubicBezTo>
                  <a:cubicBezTo>
                    <a:pt x="305" y="1375"/>
                    <a:pt x="901" y="2351"/>
                    <a:pt x="1699" y="3149"/>
                  </a:cubicBezTo>
                  <a:cubicBezTo>
                    <a:pt x="2627" y="4042"/>
                    <a:pt x="3889" y="4459"/>
                    <a:pt x="4782" y="5387"/>
                  </a:cubicBezTo>
                  <a:cubicBezTo>
                    <a:pt x="6378" y="7042"/>
                    <a:pt x="6652" y="9495"/>
                    <a:pt x="7640" y="11495"/>
                  </a:cubicBezTo>
                  <a:cubicBezTo>
                    <a:pt x="9252" y="14779"/>
                    <a:pt x="12525" y="16147"/>
                    <a:pt x="15893" y="16147"/>
                  </a:cubicBezTo>
                  <a:cubicBezTo>
                    <a:pt x="17350" y="16147"/>
                    <a:pt x="18823" y="15891"/>
                    <a:pt x="20189" y="15424"/>
                  </a:cubicBezTo>
                  <a:cubicBezTo>
                    <a:pt x="20403" y="15353"/>
                    <a:pt x="20522" y="15305"/>
                    <a:pt x="20391" y="15138"/>
                  </a:cubicBezTo>
                  <a:cubicBezTo>
                    <a:pt x="18832" y="13269"/>
                    <a:pt x="17724" y="11090"/>
                    <a:pt x="16629" y="8923"/>
                  </a:cubicBezTo>
                  <a:cubicBezTo>
                    <a:pt x="15676" y="7030"/>
                    <a:pt x="14748" y="4697"/>
                    <a:pt x="12998" y="3399"/>
                  </a:cubicBezTo>
                  <a:cubicBezTo>
                    <a:pt x="12069" y="2708"/>
                    <a:pt x="10985" y="2589"/>
                    <a:pt x="9890" y="2399"/>
                  </a:cubicBezTo>
                  <a:cubicBezTo>
                    <a:pt x="9247" y="2280"/>
                    <a:pt x="8604" y="2137"/>
                    <a:pt x="8056" y="1780"/>
                  </a:cubicBezTo>
                  <a:cubicBezTo>
                    <a:pt x="7592" y="1482"/>
                    <a:pt x="7223" y="1065"/>
                    <a:pt x="6759" y="744"/>
                  </a:cubicBezTo>
                  <a:cubicBezTo>
                    <a:pt x="5913" y="167"/>
                    <a:pt x="4405" y="1"/>
                    <a:pt x="3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38"/>
          <p:cNvGrpSpPr/>
          <p:nvPr/>
        </p:nvGrpSpPr>
        <p:grpSpPr>
          <a:xfrm>
            <a:off x="1134314" y="4530351"/>
            <a:ext cx="526108" cy="470527"/>
            <a:chOff x="3769525" y="2243300"/>
            <a:chExt cx="766475" cy="685500"/>
          </a:xfrm>
        </p:grpSpPr>
        <p:sp>
          <p:nvSpPr>
            <p:cNvPr id="775" name="Google Shape;775;p38"/>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8"/>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38"/>
          <p:cNvGrpSpPr/>
          <p:nvPr/>
        </p:nvGrpSpPr>
        <p:grpSpPr>
          <a:xfrm>
            <a:off x="6997639" y="290438"/>
            <a:ext cx="526108" cy="470527"/>
            <a:chOff x="3769525" y="2243300"/>
            <a:chExt cx="766475" cy="685500"/>
          </a:xfrm>
        </p:grpSpPr>
        <p:sp>
          <p:nvSpPr>
            <p:cNvPr id="779" name="Google Shape;779;p38"/>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38"/>
          <p:cNvGrpSpPr/>
          <p:nvPr/>
        </p:nvGrpSpPr>
        <p:grpSpPr>
          <a:xfrm rot="-9980571">
            <a:off x="74122" y="334270"/>
            <a:ext cx="1281951" cy="983540"/>
            <a:chOff x="2218400" y="1775475"/>
            <a:chExt cx="1004925" cy="771000"/>
          </a:xfrm>
        </p:grpSpPr>
        <p:sp>
          <p:nvSpPr>
            <p:cNvPr id="783" name="Google Shape;783;p38"/>
            <p:cNvSpPr/>
            <p:nvPr/>
          </p:nvSpPr>
          <p:spPr>
            <a:xfrm>
              <a:off x="2218400" y="1775475"/>
              <a:ext cx="1004925" cy="771000"/>
            </a:xfrm>
            <a:custGeom>
              <a:avLst/>
              <a:gdLst/>
              <a:ahLst/>
              <a:cxnLst/>
              <a:rect l="l" t="t" r="r" b="b"/>
              <a:pathLst>
                <a:path w="40197" h="30840" extrusionOk="0">
                  <a:moveTo>
                    <a:pt x="6907" y="0"/>
                  </a:moveTo>
                  <a:cubicBezTo>
                    <a:pt x="6907" y="1"/>
                    <a:pt x="7788" y="941"/>
                    <a:pt x="8621" y="3060"/>
                  </a:cubicBezTo>
                  <a:cubicBezTo>
                    <a:pt x="9454" y="5168"/>
                    <a:pt x="10347" y="8561"/>
                    <a:pt x="13276" y="11657"/>
                  </a:cubicBezTo>
                  <a:cubicBezTo>
                    <a:pt x="16229" y="14752"/>
                    <a:pt x="18408" y="15121"/>
                    <a:pt x="18408" y="15121"/>
                  </a:cubicBezTo>
                  <a:lnTo>
                    <a:pt x="22682" y="19789"/>
                  </a:lnTo>
                  <a:cubicBezTo>
                    <a:pt x="22682" y="19789"/>
                    <a:pt x="22040" y="19862"/>
                    <a:pt x="21174" y="19862"/>
                  </a:cubicBezTo>
                  <a:cubicBezTo>
                    <a:pt x="20365" y="19862"/>
                    <a:pt x="19360" y="19798"/>
                    <a:pt x="18503" y="19550"/>
                  </a:cubicBezTo>
                  <a:cubicBezTo>
                    <a:pt x="16741" y="19027"/>
                    <a:pt x="15027" y="18431"/>
                    <a:pt x="15027" y="18431"/>
                  </a:cubicBezTo>
                  <a:cubicBezTo>
                    <a:pt x="15027" y="18431"/>
                    <a:pt x="12574" y="14502"/>
                    <a:pt x="9669" y="13716"/>
                  </a:cubicBezTo>
                  <a:cubicBezTo>
                    <a:pt x="8999" y="13532"/>
                    <a:pt x="8318" y="13448"/>
                    <a:pt x="7646" y="13448"/>
                  </a:cubicBezTo>
                  <a:cubicBezTo>
                    <a:pt x="5414" y="13448"/>
                    <a:pt x="3264" y="14364"/>
                    <a:pt x="1846" y="15526"/>
                  </a:cubicBezTo>
                  <a:cubicBezTo>
                    <a:pt x="1" y="17050"/>
                    <a:pt x="239" y="17407"/>
                    <a:pt x="310" y="17705"/>
                  </a:cubicBezTo>
                  <a:cubicBezTo>
                    <a:pt x="322" y="17754"/>
                    <a:pt x="345" y="17773"/>
                    <a:pt x="383" y="17773"/>
                  </a:cubicBezTo>
                  <a:cubicBezTo>
                    <a:pt x="513" y="17773"/>
                    <a:pt x="818" y="17559"/>
                    <a:pt x="1448" y="17559"/>
                  </a:cubicBezTo>
                  <a:cubicBezTo>
                    <a:pt x="1815" y="17559"/>
                    <a:pt x="2291" y="17631"/>
                    <a:pt x="2906" y="17860"/>
                  </a:cubicBezTo>
                  <a:cubicBezTo>
                    <a:pt x="4882" y="18622"/>
                    <a:pt x="5442" y="19455"/>
                    <a:pt x="8335" y="19789"/>
                  </a:cubicBezTo>
                  <a:cubicBezTo>
                    <a:pt x="9009" y="19864"/>
                    <a:pt x="9722" y="19893"/>
                    <a:pt x="10419" y="19893"/>
                  </a:cubicBezTo>
                  <a:cubicBezTo>
                    <a:pt x="12690" y="19893"/>
                    <a:pt x="14788" y="19586"/>
                    <a:pt x="14788" y="19586"/>
                  </a:cubicBezTo>
                  <a:lnTo>
                    <a:pt x="18217" y="20420"/>
                  </a:lnTo>
                  <a:lnTo>
                    <a:pt x="17146" y="20693"/>
                  </a:lnTo>
                  <a:cubicBezTo>
                    <a:pt x="17146" y="20693"/>
                    <a:pt x="16918" y="20677"/>
                    <a:pt x="16553" y="20677"/>
                  </a:cubicBezTo>
                  <a:cubicBezTo>
                    <a:pt x="15511" y="20677"/>
                    <a:pt x="13354" y="20814"/>
                    <a:pt x="12217" y="21872"/>
                  </a:cubicBezTo>
                  <a:cubicBezTo>
                    <a:pt x="10681" y="23301"/>
                    <a:pt x="8919" y="28742"/>
                    <a:pt x="8919" y="28742"/>
                  </a:cubicBezTo>
                  <a:cubicBezTo>
                    <a:pt x="8919" y="28742"/>
                    <a:pt x="12860" y="27968"/>
                    <a:pt x="14407" y="26849"/>
                  </a:cubicBezTo>
                  <a:cubicBezTo>
                    <a:pt x="15955" y="25754"/>
                    <a:pt x="17753" y="22134"/>
                    <a:pt x="17753" y="22134"/>
                  </a:cubicBezTo>
                  <a:lnTo>
                    <a:pt x="20075" y="20872"/>
                  </a:lnTo>
                  <a:lnTo>
                    <a:pt x="22373" y="20872"/>
                  </a:lnTo>
                  <a:cubicBezTo>
                    <a:pt x="23111" y="20872"/>
                    <a:pt x="23468" y="20646"/>
                    <a:pt x="23468" y="20646"/>
                  </a:cubicBezTo>
                  <a:cubicBezTo>
                    <a:pt x="23468" y="20646"/>
                    <a:pt x="26504" y="23277"/>
                    <a:pt x="27647" y="24111"/>
                  </a:cubicBezTo>
                  <a:cubicBezTo>
                    <a:pt x="28802" y="24944"/>
                    <a:pt x="29898" y="25813"/>
                    <a:pt x="29898" y="25813"/>
                  </a:cubicBezTo>
                  <a:lnTo>
                    <a:pt x="28814" y="25813"/>
                  </a:lnTo>
                  <a:cubicBezTo>
                    <a:pt x="28814" y="25813"/>
                    <a:pt x="27486" y="25358"/>
                    <a:pt x="25884" y="25358"/>
                  </a:cubicBezTo>
                  <a:cubicBezTo>
                    <a:pt x="25083" y="25358"/>
                    <a:pt x="24214" y="25472"/>
                    <a:pt x="23409" y="25813"/>
                  </a:cubicBezTo>
                  <a:cubicBezTo>
                    <a:pt x="21004" y="26837"/>
                    <a:pt x="19682" y="29861"/>
                    <a:pt x="19682" y="29861"/>
                  </a:cubicBezTo>
                  <a:cubicBezTo>
                    <a:pt x="19682" y="29861"/>
                    <a:pt x="21272" y="30690"/>
                    <a:pt x="23151" y="30690"/>
                  </a:cubicBezTo>
                  <a:cubicBezTo>
                    <a:pt x="23750" y="30690"/>
                    <a:pt x="24377" y="30606"/>
                    <a:pt x="24992" y="30385"/>
                  </a:cubicBezTo>
                  <a:cubicBezTo>
                    <a:pt x="27540" y="29468"/>
                    <a:pt x="28945" y="27230"/>
                    <a:pt x="28945" y="27230"/>
                  </a:cubicBezTo>
                  <a:lnTo>
                    <a:pt x="32255" y="27266"/>
                  </a:lnTo>
                  <a:cubicBezTo>
                    <a:pt x="32255" y="27266"/>
                    <a:pt x="34184" y="28635"/>
                    <a:pt x="35720" y="29337"/>
                  </a:cubicBezTo>
                  <a:cubicBezTo>
                    <a:pt x="36973" y="29910"/>
                    <a:pt x="38439" y="30840"/>
                    <a:pt x="39099" y="30840"/>
                  </a:cubicBezTo>
                  <a:cubicBezTo>
                    <a:pt x="39248" y="30840"/>
                    <a:pt x="39356" y="30793"/>
                    <a:pt x="39411" y="30683"/>
                  </a:cubicBezTo>
                  <a:cubicBezTo>
                    <a:pt x="39708" y="30088"/>
                    <a:pt x="40196" y="30171"/>
                    <a:pt x="38625" y="29218"/>
                  </a:cubicBezTo>
                  <a:cubicBezTo>
                    <a:pt x="37041" y="28266"/>
                    <a:pt x="35362" y="27742"/>
                    <a:pt x="33088" y="26289"/>
                  </a:cubicBezTo>
                  <a:cubicBezTo>
                    <a:pt x="30779" y="24861"/>
                    <a:pt x="29338" y="23741"/>
                    <a:pt x="29338" y="23741"/>
                  </a:cubicBezTo>
                  <a:lnTo>
                    <a:pt x="27719" y="19289"/>
                  </a:lnTo>
                  <a:cubicBezTo>
                    <a:pt x="27719" y="19289"/>
                    <a:pt x="29124" y="13371"/>
                    <a:pt x="29338" y="10109"/>
                  </a:cubicBezTo>
                  <a:cubicBezTo>
                    <a:pt x="29540" y="6847"/>
                    <a:pt x="26790" y="3239"/>
                    <a:pt x="26790" y="3239"/>
                  </a:cubicBezTo>
                  <a:cubicBezTo>
                    <a:pt x="26790" y="3239"/>
                    <a:pt x="25052" y="5168"/>
                    <a:pt x="24290" y="8204"/>
                  </a:cubicBezTo>
                  <a:cubicBezTo>
                    <a:pt x="23528" y="11240"/>
                    <a:pt x="23266" y="14443"/>
                    <a:pt x="24313" y="16455"/>
                  </a:cubicBezTo>
                  <a:cubicBezTo>
                    <a:pt x="25373" y="18455"/>
                    <a:pt x="26480" y="19586"/>
                    <a:pt x="26480" y="19586"/>
                  </a:cubicBezTo>
                  <a:lnTo>
                    <a:pt x="27564" y="22587"/>
                  </a:lnTo>
                  <a:cubicBezTo>
                    <a:pt x="27564" y="22587"/>
                    <a:pt x="23421" y="19098"/>
                    <a:pt x="21932" y="17443"/>
                  </a:cubicBezTo>
                  <a:cubicBezTo>
                    <a:pt x="20444" y="15812"/>
                    <a:pt x="19599" y="14443"/>
                    <a:pt x="19599" y="14443"/>
                  </a:cubicBezTo>
                  <a:cubicBezTo>
                    <a:pt x="19599" y="14443"/>
                    <a:pt x="19289" y="11097"/>
                    <a:pt x="16086" y="6525"/>
                  </a:cubicBezTo>
                  <a:cubicBezTo>
                    <a:pt x="12872" y="1953"/>
                    <a:pt x="6907" y="1"/>
                    <a:pt x="6907" y="0"/>
                  </a:cubicBezTo>
                  <a:close/>
                </a:path>
              </a:pathLst>
            </a:custGeom>
            <a:solidFill>
              <a:schemeClr val="dk1"/>
            </a:solidFill>
            <a:ln w="19050" cap="flat" cmpd="sng">
              <a:solidFill>
                <a:schemeClr val="dk1"/>
              </a:solidFill>
              <a:prstDash val="solid"/>
              <a:round/>
              <a:headEnd type="none" w="sm" len="sm"/>
              <a:tailEnd type="none" w="sm" len="sm"/>
            </a:ln>
            <a:effectLst>
              <a:outerShdw blurRad="42863" dist="28575" dir="750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2245500" y="1790625"/>
              <a:ext cx="951925" cy="744650"/>
            </a:xfrm>
            <a:custGeom>
              <a:avLst/>
              <a:gdLst/>
              <a:ahLst/>
              <a:cxnLst/>
              <a:rect l="l" t="t" r="r" b="b"/>
              <a:pathLst>
                <a:path w="38077" h="29786" extrusionOk="0">
                  <a:moveTo>
                    <a:pt x="7847" y="966"/>
                  </a:moveTo>
                  <a:cubicBezTo>
                    <a:pt x="10121" y="2407"/>
                    <a:pt x="12371" y="3824"/>
                    <a:pt x="14109" y="5967"/>
                  </a:cubicBezTo>
                  <a:cubicBezTo>
                    <a:pt x="15931" y="8193"/>
                    <a:pt x="17122" y="10824"/>
                    <a:pt x="17669" y="13646"/>
                  </a:cubicBezTo>
                  <a:cubicBezTo>
                    <a:pt x="15919" y="11479"/>
                    <a:pt x="14395" y="9146"/>
                    <a:pt x="12835" y="6836"/>
                  </a:cubicBezTo>
                  <a:cubicBezTo>
                    <a:pt x="11395" y="4717"/>
                    <a:pt x="9823" y="2609"/>
                    <a:pt x="7847" y="966"/>
                  </a:cubicBezTo>
                  <a:close/>
                  <a:moveTo>
                    <a:pt x="7251" y="633"/>
                  </a:moveTo>
                  <a:lnTo>
                    <a:pt x="7251" y="633"/>
                  </a:lnTo>
                  <a:cubicBezTo>
                    <a:pt x="9287" y="2383"/>
                    <a:pt x="10883" y="4574"/>
                    <a:pt x="12347" y="6836"/>
                  </a:cubicBezTo>
                  <a:cubicBezTo>
                    <a:pt x="13871" y="9193"/>
                    <a:pt x="15359" y="11551"/>
                    <a:pt x="17110" y="13777"/>
                  </a:cubicBezTo>
                  <a:lnTo>
                    <a:pt x="17145" y="13825"/>
                  </a:lnTo>
                  <a:cubicBezTo>
                    <a:pt x="14490" y="12956"/>
                    <a:pt x="12538" y="10753"/>
                    <a:pt x="11157" y="8372"/>
                  </a:cubicBezTo>
                  <a:cubicBezTo>
                    <a:pt x="9704" y="5883"/>
                    <a:pt x="8835" y="3050"/>
                    <a:pt x="7251" y="633"/>
                  </a:cubicBezTo>
                  <a:close/>
                  <a:moveTo>
                    <a:pt x="25599" y="4300"/>
                  </a:moveTo>
                  <a:cubicBezTo>
                    <a:pt x="27266" y="6062"/>
                    <a:pt x="27551" y="8586"/>
                    <a:pt x="27301" y="10908"/>
                  </a:cubicBezTo>
                  <a:cubicBezTo>
                    <a:pt x="27051" y="13230"/>
                    <a:pt x="26492" y="15527"/>
                    <a:pt x="26016" y="17813"/>
                  </a:cubicBezTo>
                  <a:cubicBezTo>
                    <a:pt x="25706" y="16575"/>
                    <a:pt x="25468" y="15313"/>
                    <a:pt x="25301" y="14039"/>
                  </a:cubicBezTo>
                  <a:cubicBezTo>
                    <a:pt x="24908" y="10789"/>
                    <a:pt x="25039" y="7550"/>
                    <a:pt x="25587" y="4324"/>
                  </a:cubicBezTo>
                  <a:cubicBezTo>
                    <a:pt x="25587" y="4312"/>
                    <a:pt x="25599" y="4312"/>
                    <a:pt x="25599" y="4300"/>
                  </a:cubicBezTo>
                  <a:close/>
                  <a:moveTo>
                    <a:pt x="5829" y="13726"/>
                  </a:moveTo>
                  <a:cubicBezTo>
                    <a:pt x="6311" y="13726"/>
                    <a:pt x="6806" y="13777"/>
                    <a:pt x="7311" y="13884"/>
                  </a:cubicBezTo>
                  <a:cubicBezTo>
                    <a:pt x="9811" y="14396"/>
                    <a:pt x="11288" y="16218"/>
                    <a:pt x="13038" y="17837"/>
                  </a:cubicBezTo>
                  <a:cubicBezTo>
                    <a:pt x="12371" y="17563"/>
                    <a:pt x="11704" y="17313"/>
                    <a:pt x="11049" y="17063"/>
                  </a:cubicBezTo>
                  <a:cubicBezTo>
                    <a:pt x="9371" y="16420"/>
                    <a:pt x="7644" y="15873"/>
                    <a:pt x="5834" y="15694"/>
                  </a:cubicBezTo>
                  <a:cubicBezTo>
                    <a:pt x="5453" y="15657"/>
                    <a:pt x="5072" y="15641"/>
                    <a:pt x="4693" y="15641"/>
                  </a:cubicBezTo>
                  <a:cubicBezTo>
                    <a:pt x="3225" y="15641"/>
                    <a:pt x="1774" y="15889"/>
                    <a:pt x="346" y="16182"/>
                  </a:cubicBezTo>
                  <a:cubicBezTo>
                    <a:pt x="1874" y="14683"/>
                    <a:pt x="3740" y="13726"/>
                    <a:pt x="5829" y="13726"/>
                  </a:cubicBezTo>
                  <a:close/>
                  <a:moveTo>
                    <a:pt x="25385" y="4788"/>
                  </a:moveTo>
                  <a:lnTo>
                    <a:pt x="25385" y="4788"/>
                  </a:lnTo>
                  <a:cubicBezTo>
                    <a:pt x="24753" y="7848"/>
                    <a:pt x="24646" y="11051"/>
                    <a:pt x="25004" y="14158"/>
                  </a:cubicBezTo>
                  <a:cubicBezTo>
                    <a:pt x="25158" y="15492"/>
                    <a:pt x="25396" y="16813"/>
                    <a:pt x="25706" y="18111"/>
                  </a:cubicBezTo>
                  <a:cubicBezTo>
                    <a:pt x="24158" y="16349"/>
                    <a:pt x="23241" y="14075"/>
                    <a:pt x="23241" y="11717"/>
                  </a:cubicBezTo>
                  <a:cubicBezTo>
                    <a:pt x="23241" y="9181"/>
                    <a:pt x="24349" y="7014"/>
                    <a:pt x="25385" y="4788"/>
                  </a:cubicBezTo>
                  <a:close/>
                  <a:moveTo>
                    <a:pt x="4380" y="15830"/>
                  </a:moveTo>
                  <a:cubicBezTo>
                    <a:pt x="5073" y="15830"/>
                    <a:pt x="5768" y="15880"/>
                    <a:pt x="6465" y="16004"/>
                  </a:cubicBezTo>
                  <a:cubicBezTo>
                    <a:pt x="8370" y="16349"/>
                    <a:pt x="10168" y="17099"/>
                    <a:pt x="11954" y="17825"/>
                  </a:cubicBezTo>
                  <a:cubicBezTo>
                    <a:pt x="12419" y="18016"/>
                    <a:pt x="12883" y="18206"/>
                    <a:pt x="13359" y="18385"/>
                  </a:cubicBezTo>
                  <a:cubicBezTo>
                    <a:pt x="12358" y="18586"/>
                    <a:pt x="11344" y="18687"/>
                    <a:pt x="10332" y="18687"/>
                  </a:cubicBezTo>
                  <a:cubicBezTo>
                    <a:pt x="9008" y="18687"/>
                    <a:pt x="7688" y="18515"/>
                    <a:pt x="6406" y="18171"/>
                  </a:cubicBezTo>
                  <a:cubicBezTo>
                    <a:pt x="4495" y="17659"/>
                    <a:pt x="2541" y="16256"/>
                    <a:pt x="523" y="16256"/>
                  </a:cubicBezTo>
                  <a:cubicBezTo>
                    <a:pt x="428" y="16256"/>
                    <a:pt x="333" y="16259"/>
                    <a:pt x="239" y="16266"/>
                  </a:cubicBezTo>
                  <a:lnTo>
                    <a:pt x="262" y="16242"/>
                  </a:lnTo>
                  <a:cubicBezTo>
                    <a:pt x="1632" y="16028"/>
                    <a:pt x="3003" y="15830"/>
                    <a:pt x="4380" y="15830"/>
                  </a:cubicBezTo>
                  <a:close/>
                  <a:moveTo>
                    <a:pt x="16098" y="20671"/>
                  </a:moveTo>
                  <a:lnTo>
                    <a:pt x="16098" y="20671"/>
                  </a:lnTo>
                  <a:cubicBezTo>
                    <a:pt x="13157" y="22076"/>
                    <a:pt x="10561" y="24457"/>
                    <a:pt x="8859" y="27124"/>
                  </a:cubicBezTo>
                  <a:cubicBezTo>
                    <a:pt x="9156" y="25398"/>
                    <a:pt x="9823" y="23826"/>
                    <a:pt x="11133" y="22600"/>
                  </a:cubicBezTo>
                  <a:cubicBezTo>
                    <a:pt x="12478" y="21338"/>
                    <a:pt x="14264" y="20695"/>
                    <a:pt x="16098" y="20671"/>
                  </a:cubicBezTo>
                  <a:close/>
                  <a:moveTo>
                    <a:pt x="15860" y="21242"/>
                  </a:moveTo>
                  <a:cubicBezTo>
                    <a:pt x="15086" y="22457"/>
                    <a:pt x="14574" y="23838"/>
                    <a:pt x="13550" y="24862"/>
                  </a:cubicBezTo>
                  <a:cubicBezTo>
                    <a:pt x="12288" y="26148"/>
                    <a:pt x="10514" y="26743"/>
                    <a:pt x="8835" y="27291"/>
                  </a:cubicBezTo>
                  <a:lnTo>
                    <a:pt x="8835" y="27243"/>
                  </a:lnTo>
                  <a:cubicBezTo>
                    <a:pt x="10085" y="25552"/>
                    <a:pt x="11526" y="24005"/>
                    <a:pt x="13252" y="22778"/>
                  </a:cubicBezTo>
                  <a:cubicBezTo>
                    <a:pt x="14085" y="22183"/>
                    <a:pt x="14943" y="21695"/>
                    <a:pt x="15860" y="21242"/>
                  </a:cubicBezTo>
                  <a:close/>
                  <a:moveTo>
                    <a:pt x="25160" y="25484"/>
                  </a:moveTo>
                  <a:cubicBezTo>
                    <a:pt x="25895" y="25484"/>
                    <a:pt x="26632" y="25597"/>
                    <a:pt x="27349" y="25814"/>
                  </a:cubicBezTo>
                  <a:cubicBezTo>
                    <a:pt x="26432" y="25910"/>
                    <a:pt x="25539" y="26064"/>
                    <a:pt x="24706" y="26303"/>
                  </a:cubicBezTo>
                  <a:cubicBezTo>
                    <a:pt x="22801" y="26850"/>
                    <a:pt x="20955" y="27838"/>
                    <a:pt x="19205" y="28743"/>
                  </a:cubicBezTo>
                  <a:cubicBezTo>
                    <a:pt x="20146" y="27577"/>
                    <a:pt x="21134" y="26553"/>
                    <a:pt x="22587" y="25981"/>
                  </a:cubicBezTo>
                  <a:cubicBezTo>
                    <a:pt x="23415" y="25644"/>
                    <a:pt x="24286" y="25484"/>
                    <a:pt x="25160" y="25484"/>
                  </a:cubicBezTo>
                  <a:close/>
                  <a:moveTo>
                    <a:pt x="27290" y="26243"/>
                  </a:moveTo>
                  <a:cubicBezTo>
                    <a:pt x="26516" y="27553"/>
                    <a:pt x="25289" y="28541"/>
                    <a:pt x="23837" y="29005"/>
                  </a:cubicBezTo>
                  <a:cubicBezTo>
                    <a:pt x="23268" y="29181"/>
                    <a:pt x="22693" y="29263"/>
                    <a:pt x="22113" y="29263"/>
                  </a:cubicBezTo>
                  <a:cubicBezTo>
                    <a:pt x="21867" y="29263"/>
                    <a:pt x="21620" y="29248"/>
                    <a:pt x="21372" y="29220"/>
                  </a:cubicBezTo>
                  <a:cubicBezTo>
                    <a:pt x="20658" y="29148"/>
                    <a:pt x="19943" y="29101"/>
                    <a:pt x="19134" y="28850"/>
                  </a:cubicBezTo>
                  <a:cubicBezTo>
                    <a:pt x="21039" y="28303"/>
                    <a:pt x="22729" y="27136"/>
                    <a:pt x="24670" y="26624"/>
                  </a:cubicBezTo>
                  <a:cubicBezTo>
                    <a:pt x="25539" y="26386"/>
                    <a:pt x="26420" y="26279"/>
                    <a:pt x="27290" y="26243"/>
                  </a:cubicBezTo>
                  <a:close/>
                  <a:moveTo>
                    <a:pt x="6671" y="0"/>
                  </a:moveTo>
                  <a:cubicBezTo>
                    <a:pt x="6669" y="0"/>
                    <a:pt x="6668" y="1"/>
                    <a:pt x="6668" y="2"/>
                  </a:cubicBezTo>
                  <a:cubicBezTo>
                    <a:pt x="6656" y="2"/>
                    <a:pt x="6632" y="49"/>
                    <a:pt x="6632" y="73"/>
                  </a:cubicBezTo>
                  <a:cubicBezTo>
                    <a:pt x="6608" y="97"/>
                    <a:pt x="6751" y="216"/>
                    <a:pt x="6775" y="252"/>
                  </a:cubicBezTo>
                  <a:cubicBezTo>
                    <a:pt x="7561" y="1669"/>
                    <a:pt x="8311" y="3109"/>
                    <a:pt x="8978" y="4574"/>
                  </a:cubicBezTo>
                  <a:cubicBezTo>
                    <a:pt x="9680" y="6098"/>
                    <a:pt x="10359" y="7645"/>
                    <a:pt x="11252" y="9074"/>
                  </a:cubicBezTo>
                  <a:cubicBezTo>
                    <a:pt x="12704" y="11372"/>
                    <a:pt x="14705" y="13420"/>
                    <a:pt x="17384" y="14158"/>
                  </a:cubicBezTo>
                  <a:lnTo>
                    <a:pt x="17443" y="14158"/>
                  </a:lnTo>
                  <a:cubicBezTo>
                    <a:pt x="18919" y="15992"/>
                    <a:pt x="20515" y="17718"/>
                    <a:pt x="22206" y="19337"/>
                  </a:cubicBezTo>
                  <a:cubicBezTo>
                    <a:pt x="21512" y="19494"/>
                    <a:pt x="20820" y="19563"/>
                    <a:pt x="20131" y="19563"/>
                  </a:cubicBezTo>
                  <a:cubicBezTo>
                    <a:pt x="17996" y="19563"/>
                    <a:pt x="15891" y="18900"/>
                    <a:pt x="13847" y="18135"/>
                  </a:cubicBezTo>
                  <a:cubicBezTo>
                    <a:pt x="12728" y="17194"/>
                    <a:pt x="11776" y="16051"/>
                    <a:pt x="10633" y="15146"/>
                  </a:cubicBezTo>
                  <a:cubicBezTo>
                    <a:pt x="9513" y="14253"/>
                    <a:pt x="8192" y="13527"/>
                    <a:pt x="6763" y="13503"/>
                  </a:cubicBezTo>
                  <a:cubicBezTo>
                    <a:pt x="6719" y="13503"/>
                    <a:pt x="6675" y="13503"/>
                    <a:pt x="6631" y="13503"/>
                  </a:cubicBezTo>
                  <a:cubicBezTo>
                    <a:pt x="1429" y="13503"/>
                    <a:pt x="0" y="16277"/>
                    <a:pt x="0" y="16277"/>
                  </a:cubicBezTo>
                  <a:cubicBezTo>
                    <a:pt x="0" y="16289"/>
                    <a:pt x="0" y="16408"/>
                    <a:pt x="84" y="16408"/>
                  </a:cubicBezTo>
                  <a:cubicBezTo>
                    <a:pt x="2560" y="16504"/>
                    <a:pt x="4691" y="18063"/>
                    <a:pt x="7108" y="18587"/>
                  </a:cubicBezTo>
                  <a:cubicBezTo>
                    <a:pt x="8188" y="18814"/>
                    <a:pt x="9282" y="18927"/>
                    <a:pt x="10374" y="18927"/>
                  </a:cubicBezTo>
                  <a:cubicBezTo>
                    <a:pt x="11523" y="18927"/>
                    <a:pt x="12671" y="18802"/>
                    <a:pt x="13800" y="18552"/>
                  </a:cubicBezTo>
                  <a:cubicBezTo>
                    <a:pt x="15228" y="19099"/>
                    <a:pt x="16705" y="19564"/>
                    <a:pt x="18205" y="19802"/>
                  </a:cubicBezTo>
                  <a:cubicBezTo>
                    <a:pt x="17681" y="19968"/>
                    <a:pt x="16812" y="20254"/>
                    <a:pt x="16312" y="20468"/>
                  </a:cubicBezTo>
                  <a:cubicBezTo>
                    <a:pt x="16243" y="20467"/>
                    <a:pt x="16174" y="20467"/>
                    <a:pt x="16105" y="20467"/>
                  </a:cubicBezTo>
                  <a:cubicBezTo>
                    <a:pt x="12203" y="20467"/>
                    <a:pt x="9472" y="22149"/>
                    <a:pt x="8454" y="27648"/>
                  </a:cubicBezTo>
                  <a:cubicBezTo>
                    <a:pt x="10109" y="27136"/>
                    <a:pt x="12121" y="26529"/>
                    <a:pt x="13443" y="25362"/>
                  </a:cubicBezTo>
                  <a:cubicBezTo>
                    <a:pt x="14800" y="24159"/>
                    <a:pt x="15336" y="22409"/>
                    <a:pt x="16407" y="20992"/>
                  </a:cubicBezTo>
                  <a:cubicBezTo>
                    <a:pt x="17181" y="20635"/>
                    <a:pt x="18896" y="19945"/>
                    <a:pt x="18908" y="19885"/>
                  </a:cubicBezTo>
                  <a:cubicBezTo>
                    <a:pt x="19278" y="19922"/>
                    <a:pt x="19649" y="19942"/>
                    <a:pt x="20021" y="19942"/>
                  </a:cubicBezTo>
                  <a:cubicBezTo>
                    <a:pt x="20848" y="19942"/>
                    <a:pt x="21682" y="19845"/>
                    <a:pt x="22527" y="19623"/>
                  </a:cubicBezTo>
                  <a:cubicBezTo>
                    <a:pt x="24682" y="21659"/>
                    <a:pt x="27016" y="23516"/>
                    <a:pt x="29468" y="25183"/>
                  </a:cubicBezTo>
                  <a:cubicBezTo>
                    <a:pt x="29754" y="25386"/>
                    <a:pt x="30040" y="25564"/>
                    <a:pt x="30302" y="25743"/>
                  </a:cubicBezTo>
                  <a:cubicBezTo>
                    <a:pt x="29492" y="25683"/>
                    <a:pt x="27778" y="25660"/>
                    <a:pt x="27730" y="25648"/>
                  </a:cubicBezTo>
                  <a:cubicBezTo>
                    <a:pt x="26645" y="25360"/>
                    <a:pt x="25683" y="25238"/>
                    <a:pt x="24833" y="25238"/>
                  </a:cubicBezTo>
                  <a:cubicBezTo>
                    <a:pt x="20417" y="25238"/>
                    <a:pt x="19030" y="28534"/>
                    <a:pt x="19050" y="28934"/>
                  </a:cubicBezTo>
                  <a:cubicBezTo>
                    <a:pt x="19741" y="29374"/>
                    <a:pt x="20872" y="29446"/>
                    <a:pt x="21658" y="29505"/>
                  </a:cubicBezTo>
                  <a:cubicBezTo>
                    <a:pt x="21833" y="29520"/>
                    <a:pt x="22008" y="29527"/>
                    <a:pt x="22182" y="29527"/>
                  </a:cubicBezTo>
                  <a:cubicBezTo>
                    <a:pt x="22886" y="29527"/>
                    <a:pt x="23581" y="29410"/>
                    <a:pt x="24230" y="29172"/>
                  </a:cubicBezTo>
                  <a:cubicBezTo>
                    <a:pt x="25706" y="28636"/>
                    <a:pt x="26944" y="27588"/>
                    <a:pt x="27682" y="26219"/>
                  </a:cubicBezTo>
                  <a:cubicBezTo>
                    <a:pt x="27951" y="26211"/>
                    <a:pt x="28221" y="26207"/>
                    <a:pt x="28491" y="26207"/>
                  </a:cubicBezTo>
                  <a:cubicBezTo>
                    <a:pt x="29138" y="26207"/>
                    <a:pt x="29789" y="26225"/>
                    <a:pt x="30444" y="26225"/>
                  </a:cubicBezTo>
                  <a:cubicBezTo>
                    <a:pt x="30642" y="26225"/>
                    <a:pt x="30841" y="26223"/>
                    <a:pt x="31040" y="26219"/>
                  </a:cubicBezTo>
                  <a:cubicBezTo>
                    <a:pt x="31873" y="26731"/>
                    <a:pt x="32707" y="27243"/>
                    <a:pt x="33564" y="27719"/>
                  </a:cubicBezTo>
                  <a:cubicBezTo>
                    <a:pt x="34933" y="28481"/>
                    <a:pt x="36350" y="29279"/>
                    <a:pt x="37838" y="29779"/>
                  </a:cubicBezTo>
                  <a:cubicBezTo>
                    <a:pt x="37851" y="29783"/>
                    <a:pt x="37863" y="29785"/>
                    <a:pt x="37874" y="29785"/>
                  </a:cubicBezTo>
                  <a:cubicBezTo>
                    <a:pt x="37998" y="29785"/>
                    <a:pt x="38076" y="29570"/>
                    <a:pt x="37946" y="29493"/>
                  </a:cubicBezTo>
                  <a:cubicBezTo>
                    <a:pt x="36707" y="28743"/>
                    <a:pt x="35386" y="28172"/>
                    <a:pt x="34112" y="27469"/>
                  </a:cubicBezTo>
                  <a:cubicBezTo>
                    <a:pt x="32897" y="26779"/>
                    <a:pt x="31695" y="26053"/>
                    <a:pt x="30528" y="25279"/>
                  </a:cubicBezTo>
                  <a:cubicBezTo>
                    <a:pt x="29683" y="24719"/>
                    <a:pt x="28837" y="24136"/>
                    <a:pt x="28016" y="23528"/>
                  </a:cubicBezTo>
                  <a:cubicBezTo>
                    <a:pt x="27492" y="22052"/>
                    <a:pt x="26825" y="20647"/>
                    <a:pt x="26373" y="19135"/>
                  </a:cubicBezTo>
                  <a:cubicBezTo>
                    <a:pt x="26313" y="18921"/>
                    <a:pt x="26254" y="18718"/>
                    <a:pt x="26194" y="18492"/>
                  </a:cubicBezTo>
                  <a:cubicBezTo>
                    <a:pt x="26718" y="15801"/>
                    <a:pt x="27361" y="13063"/>
                    <a:pt x="27623" y="10324"/>
                  </a:cubicBezTo>
                  <a:cubicBezTo>
                    <a:pt x="28063" y="5919"/>
                    <a:pt x="26230" y="4407"/>
                    <a:pt x="25706" y="3538"/>
                  </a:cubicBezTo>
                  <a:cubicBezTo>
                    <a:pt x="24753" y="4395"/>
                    <a:pt x="22860" y="9086"/>
                    <a:pt x="22944" y="11932"/>
                  </a:cubicBezTo>
                  <a:cubicBezTo>
                    <a:pt x="23003" y="14480"/>
                    <a:pt x="24075" y="16932"/>
                    <a:pt x="25873" y="18730"/>
                  </a:cubicBezTo>
                  <a:cubicBezTo>
                    <a:pt x="25885" y="18802"/>
                    <a:pt x="25920" y="18885"/>
                    <a:pt x="25932" y="18968"/>
                  </a:cubicBezTo>
                  <a:cubicBezTo>
                    <a:pt x="26301" y="20290"/>
                    <a:pt x="26718" y="21719"/>
                    <a:pt x="27325" y="23005"/>
                  </a:cubicBezTo>
                  <a:cubicBezTo>
                    <a:pt x="26087" y="22064"/>
                    <a:pt x="24884" y="21064"/>
                    <a:pt x="23730" y="20028"/>
                  </a:cubicBezTo>
                  <a:cubicBezTo>
                    <a:pt x="21670" y="18182"/>
                    <a:pt x="19765" y="16170"/>
                    <a:pt x="18015" y="14039"/>
                  </a:cubicBezTo>
                  <a:cubicBezTo>
                    <a:pt x="18026" y="14015"/>
                    <a:pt x="18038" y="13968"/>
                    <a:pt x="18038" y="13920"/>
                  </a:cubicBezTo>
                  <a:cubicBezTo>
                    <a:pt x="17562" y="11003"/>
                    <a:pt x="16276" y="8288"/>
                    <a:pt x="14490" y="5919"/>
                  </a:cubicBezTo>
                  <a:cubicBezTo>
                    <a:pt x="11919" y="2514"/>
                    <a:pt x="6811" y="0"/>
                    <a:pt x="6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544;p38">
            <a:extLst>
              <a:ext uri="{FF2B5EF4-FFF2-40B4-BE49-F238E27FC236}">
                <a16:creationId xmlns:a16="http://schemas.microsoft.com/office/drawing/2014/main" id="{C965DE42-7FEF-1CAF-7CDD-6FE0A89A344B}"/>
              </a:ext>
            </a:extLst>
          </p:cNvPr>
          <p:cNvSpPr txBox="1">
            <a:spLocks/>
          </p:cNvSpPr>
          <p:nvPr/>
        </p:nvSpPr>
        <p:spPr>
          <a:xfrm>
            <a:off x="5464760" y="1957126"/>
            <a:ext cx="233640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Hammersmith One"/>
                <a:ea typeface="Hammersmith One"/>
                <a:cs typeface="Hammersmith One"/>
                <a:sym typeface="Hammersmith One"/>
              </a:defRPr>
            </a:lvl1pPr>
            <a:lvl2pPr marL="914400" marR="0" lvl="1"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3pPr>
            <a:lvl4pPr marL="1828800" marR="0" lvl="3"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4pPr>
            <a:lvl5pPr marL="2286000" marR="0" lvl="4"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5pPr>
            <a:lvl6pPr marL="2743200" marR="0" lvl="5"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6pPr>
            <a:lvl7pPr marL="3200400" marR="0" lvl="6"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7pPr>
            <a:lvl8pPr marL="3657600" marR="0" lvl="7"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8pPr>
            <a:lvl9pPr marL="4114800" marR="0" lvl="8"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9pPr>
          </a:lstStyle>
          <a:p>
            <a:pPr marL="0" indent="0"/>
            <a:r>
              <a:rPr lang="en-US" b="1" dirty="0">
                <a:latin typeface="Times New Roman" panose="02020603050405020304" pitchFamily="18" charset="0"/>
                <a:cs typeface="Times New Roman" panose="02020603050405020304" pitchFamily="18" charset="0"/>
              </a:rPr>
              <a:t>When to use ?</a:t>
            </a:r>
          </a:p>
        </p:txBody>
      </p:sp>
      <p:sp>
        <p:nvSpPr>
          <p:cNvPr id="30" name="Google Shape;548;p38">
            <a:extLst>
              <a:ext uri="{FF2B5EF4-FFF2-40B4-BE49-F238E27FC236}">
                <a16:creationId xmlns:a16="http://schemas.microsoft.com/office/drawing/2014/main" id="{86850093-10BF-7F64-8BC2-9A4F85F3F0BA}"/>
              </a:ext>
            </a:extLst>
          </p:cNvPr>
          <p:cNvSpPr txBox="1">
            <a:spLocks/>
          </p:cNvSpPr>
          <p:nvPr/>
        </p:nvSpPr>
        <p:spPr>
          <a:xfrm>
            <a:off x="5461085" y="1381276"/>
            <a:ext cx="2336400" cy="59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Hammersmith One"/>
              <a:buNone/>
              <a:defRPr sz="3600" b="1" i="0" u="none" strike="noStrike" cap="none">
                <a:solidFill>
                  <a:schemeClr val="dk1"/>
                </a:solidFill>
                <a:latin typeface="Hammersmith One"/>
                <a:ea typeface="Hammersmith One"/>
                <a:cs typeface="Hammersmith One"/>
                <a:sym typeface="Hammersmith One"/>
              </a:defRPr>
            </a:lvl1pPr>
            <a:lvl2pPr marR="0" lvl="1"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2pPr>
            <a:lvl3pPr marR="0" lvl="2"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3pPr>
            <a:lvl4pPr marR="0" lvl="3"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4pPr>
            <a:lvl5pPr marR="0" lvl="4"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5pPr>
            <a:lvl6pPr marR="0" lvl="5"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6pPr>
            <a:lvl7pPr marR="0" lvl="6"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7pPr>
            <a:lvl8pPr marR="0" lvl="7"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8pPr>
            <a:lvl9pPr marR="0" lvl="8"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9pPr>
          </a:lstStyle>
          <a:p>
            <a:r>
              <a:rPr lang="en" dirty="0"/>
              <a:t>02</a:t>
            </a:r>
          </a:p>
        </p:txBody>
      </p:sp>
      <p:sp>
        <p:nvSpPr>
          <p:cNvPr id="35" name="Google Shape;544;p38">
            <a:extLst>
              <a:ext uri="{FF2B5EF4-FFF2-40B4-BE49-F238E27FC236}">
                <a16:creationId xmlns:a16="http://schemas.microsoft.com/office/drawing/2014/main" id="{B9FE84D5-40F0-42BB-4B43-D0823E6B3D20}"/>
              </a:ext>
            </a:extLst>
          </p:cNvPr>
          <p:cNvSpPr txBox="1">
            <a:spLocks/>
          </p:cNvSpPr>
          <p:nvPr/>
        </p:nvSpPr>
        <p:spPr>
          <a:xfrm>
            <a:off x="4787694" y="3592326"/>
            <a:ext cx="233640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Hammersmith One"/>
                <a:ea typeface="Hammersmith One"/>
                <a:cs typeface="Hammersmith One"/>
                <a:sym typeface="Hammersmith One"/>
              </a:defRPr>
            </a:lvl1pPr>
            <a:lvl2pPr marL="914400" marR="0" lvl="1"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3pPr>
            <a:lvl4pPr marL="1828800" marR="0" lvl="3"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4pPr>
            <a:lvl5pPr marL="2286000" marR="0" lvl="4"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5pPr>
            <a:lvl6pPr marL="2743200" marR="0" lvl="5"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6pPr>
            <a:lvl7pPr marL="3200400" marR="0" lvl="6"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7pPr>
            <a:lvl8pPr marL="3657600" marR="0" lvl="7"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8pPr>
            <a:lvl9pPr marL="4114800" marR="0" lvl="8"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9pPr>
          </a:lstStyle>
          <a:p>
            <a:pPr marL="0" indent="0"/>
            <a:r>
              <a:rPr lang="en-US" b="1" dirty="0">
                <a:latin typeface="Times New Roman" panose="02020603050405020304" pitchFamily="18" charset="0"/>
                <a:cs typeface="Times New Roman" panose="02020603050405020304" pitchFamily="18" charset="0"/>
              </a:rPr>
              <a:t>How to apply ?</a:t>
            </a:r>
          </a:p>
        </p:txBody>
      </p:sp>
      <p:sp>
        <p:nvSpPr>
          <p:cNvPr id="36" name="Google Shape;548;p38">
            <a:extLst>
              <a:ext uri="{FF2B5EF4-FFF2-40B4-BE49-F238E27FC236}">
                <a16:creationId xmlns:a16="http://schemas.microsoft.com/office/drawing/2014/main" id="{203E64B9-73D0-D0EB-3C29-7E65C1768176}"/>
              </a:ext>
            </a:extLst>
          </p:cNvPr>
          <p:cNvSpPr txBox="1">
            <a:spLocks/>
          </p:cNvSpPr>
          <p:nvPr/>
        </p:nvSpPr>
        <p:spPr>
          <a:xfrm>
            <a:off x="4784019" y="3016476"/>
            <a:ext cx="2336400" cy="59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Hammersmith One"/>
              <a:buNone/>
              <a:defRPr sz="3600" b="1" i="0" u="none" strike="noStrike" cap="none">
                <a:solidFill>
                  <a:schemeClr val="dk1"/>
                </a:solidFill>
                <a:latin typeface="Hammersmith One"/>
                <a:ea typeface="Hammersmith One"/>
                <a:cs typeface="Hammersmith One"/>
                <a:sym typeface="Hammersmith One"/>
              </a:defRPr>
            </a:lvl1pPr>
            <a:lvl2pPr marR="0" lvl="1"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2pPr>
            <a:lvl3pPr marR="0" lvl="2"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3pPr>
            <a:lvl4pPr marR="0" lvl="3"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4pPr>
            <a:lvl5pPr marR="0" lvl="4"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5pPr>
            <a:lvl6pPr marR="0" lvl="5"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6pPr>
            <a:lvl7pPr marR="0" lvl="6"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7pPr>
            <a:lvl8pPr marR="0" lvl="7"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8pPr>
            <a:lvl9pPr marR="0" lvl="8"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9pPr>
          </a:lstStyle>
          <a:p>
            <a:r>
              <a:rPr lang="en" dirty="0"/>
              <a:t>04</a:t>
            </a:r>
          </a:p>
        </p:txBody>
      </p:sp>
      <p:sp>
        <p:nvSpPr>
          <p:cNvPr id="37" name="Google Shape;544;p38">
            <a:extLst>
              <a:ext uri="{FF2B5EF4-FFF2-40B4-BE49-F238E27FC236}">
                <a16:creationId xmlns:a16="http://schemas.microsoft.com/office/drawing/2014/main" id="{3239AF7D-8E7E-25D0-D7A1-14714FA62ADD}"/>
              </a:ext>
            </a:extLst>
          </p:cNvPr>
          <p:cNvSpPr txBox="1">
            <a:spLocks/>
          </p:cNvSpPr>
          <p:nvPr/>
        </p:nvSpPr>
        <p:spPr>
          <a:xfrm>
            <a:off x="1721829" y="3592326"/>
            <a:ext cx="233640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Hammersmith One"/>
                <a:ea typeface="Hammersmith One"/>
                <a:cs typeface="Hammersmith One"/>
                <a:sym typeface="Hammersmith One"/>
              </a:defRPr>
            </a:lvl1pPr>
            <a:lvl2pPr marL="914400" marR="0" lvl="1"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2pPr>
            <a:lvl3pPr marL="1371600" marR="0" lvl="2"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3pPr>
            <a:lvl4pPr marL="1828800" marR="0" lvl="3"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4pPr>
            <a:lvl5pPr marL="2286000" marR="0" lvl="4"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5pPr>
            <a:lvl6pPr marL="2743200" marR="0" lvl="5"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6pPr>
            <a:lvl7pPr marL="3200400" marR="0" lvl="6"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7pPr>
            <a:lvl8pPr marL="3657600" marR="0" lvl="7"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8pPr>
            <a:lvl9pPr marL="4114800" marR="0" lvl="8" indent="-317500" algn="l" rtl="0">
              <a:lnSpc>
                <a:spcPct val="100000"/>
              </a:lnSpc>
              <a:spcBef>
                <a:spcPts val="0"/>
              </a:spcBef>
              <a:spcAft>
                <a:spcPts val="0"/>
              </a:spcAft>
              <a:buClr>
                <a:schemeClr val="dk1"/>
              </a:buClr>
              <a:buSzPts val="2400"/>
              <a:buFont typeface="Fira Sans"/>
              <a:buNone/>
              <a:defRPr sz="2400" b="0" i="0" u="none" strike="noStrike" cap="none">
                <a:solidFill>
                  <a:schemeClr val="dk1"/>
                </a:solidFill>
                <a:latin typeface="Fira Sans"/>
                <a:ea typeface="Fira Sans"/>
                <a:cs typeface="Fira Sans"/>
                <a:sym typeface="Fira Sans"/>
              </a:defRPr>
            </a:lvl9pPr>
          </a:lstStyle>
          <a:p>
            <a:pPr marL="0" indent="0"/>
            <a:r>
              <a:rPr lang="en-US" b="1" dirty="0">
                <a:latin typeface="Times New Roman" panose="02020603050405020304" pitchFamily="18" charset="0"/>
                <a:cs typeface="Times New Roman" panose="02020603050405020304" pitchFamily="18" charset="0"/>
              </a:rPr>
              <a:t>Pros and Cons</a:t>
            </a:r>
          </a:p>
        </p:txBody>
      </p:sp>
      <p:sp>
        <p:nvSpPr>
          <p:cNvPr id="38" name="Google Shape;548;p38">
            <a:extLst>
              <a:ext uri="{FF2B5EF4-FFF2-40B4-BE49-F238E27FC236}">
                <a16:creationId xmlns:a16="http://schemas.microsoft.com/office/drawing/2014/main" id="{D6C95388-8670-3301-F2E3-CA11E54D0688}"/>
              </a:ext>
            </a:extLst>
          </p:cNvPr>
          <p:cNvSpPr txBox="1">
            <a:spLocks/>
          </p:cNvSpPr>
          <p:nvPr/>
        </p:nvSpPr>
        <p:spPr>
          <a:xfrm>
            <a:off x="1718154" y="3016476"/>
            <a:ext cx="2336400" cy="59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Hammersmith One"/>
              <a:buNone/>
              <a:defRPr sz="3600" b="1" i="0" u="none" strike="noStrike" cap="none">
                <a:solidFill>
                  <a:schemeClr val="dk1"/>
                </a:solidFill>
                <a:latin typeface="Hammersmith One"/>
                <a:ea typeface="Hammersmith One"/>
                <a:cs typeface="Hammersmith One"/>
                <a:sym typeface="Hammersmith One"/>
              </a:defRPr>
            </a:lvl1pPr>
            <a:lvl2pPr marR="0" lvl="1"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2pPr>
            <a:lvl3pPr marR="0" lvl="2"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3pPr>
            <a:lvl4pPr marR="0" lvl="3"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4pPr>
            <a:lvl5pPr marR="0" lvl="4"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5pPr>
            <a:lvl6pPr marR="0" lvl="5"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6pPr>
            <a:lvl7pPr marR="0" lvl="6"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7pPr>
            <a:lvl8pPr marR="0" lvl="7"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8pPr>
            <a:lvl9pPr marR="0" lvl="8" algn="l" rtl="0">
              <a:lnSpc>
                <a:spcPct val="100000"/>
              </a:lnSpc>
              <a:spcBef>
                <a:spcPts val="0"/>
              </a:spcBef>
              <a:spcAft>
                <a:spcPts val="0"/>
              </a:spcAft>
              <a:buClr>
                <a:schemeClr val="dk1"/>
              </a:buClr>
              <a:buSzPts val="3000"/>
              <a:buFont typeface="Hammersmith One"/>
              <a:buNone/>
              <a:defRPr sz="3000" b="0" i="0" u="none" strike="noStrike" cap="none">
                <a:solidFill>
                  <a:schemeClr val="dk1"/>
                </a:solidFill>
                <a:latin typeface="Hammersmith One"/>
                <a:ea typeface="Hammersmith One"/>
                <a:cs typeface="Hammersmith One"/>
                <a:sym typeface="Hammersmith One"/>
              </a:defRPr>
            </a:lvl9pPr>
          </a:lstStyle>
          <a:p>
            <a:r>
              <a:rPr lang="en" dirty="0"/>
              <a:t>03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39"/>
          <p:cNvSpPr txBox="1">
            <a:spLocks noGrp="1"/>
          </p:cNvSpPr>
          <p:nvPr>
            <p:ph type="title"/>
          </p:nvPr>
        </p:nvSpPr>
        <p:spPr>
          <a:xfrm>
            <a:off x="2391900" y="2474725"/>
            <a:ext cx="43602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Concepts</a:t>
            </a:r>
            <a:endParaRPr b="1" dirty="0"/>
          </a:p>
        </p:txBody>
      </p:sp>
      <p:sp>
        <p:nvSpPr>
          <p:cNvPr id="790" name="Google Shape;790;p39"/>
          <p:cNvSpPr txBox="1">
            <a:spLocks noGrp="1"/>
          </p:cNvSpPr>
          <p:nvPr>
            <p:ph type="title" idx="2"/>
          </p:nvPr>
        </p:nvSpPr>
        <p:spPr>
          <a:xfrm>
            <a:off x="2391900" y="854825"/>
            <a:ext cx="4360200" cy="150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grpSp>
        <p:nvGrpSpPr>
          <p:cNvPr id="792" name="Google Shape;792;p39"/>
          <p:cNvGrpSpPr/>
          <p:nvPr/>
        </p:nvGrpSpPr>
        <p:grpSpPr>
          <a:xfrm>
            <a:off x="589147" y="3281420"/>
            <a:ext cx="1642725" cy="1501465"/>
            <a:chOff x="3006525" y="2403000"/>
            <a:chExt cx="1173375" cy="1072475"/>
          </a:xfrm>
        </p:grpSpPr>
        <p:sp>
          <p:nvSpPr>
            <p:cNvPr id="793" name="Google Shape;793;p39"/>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9"/>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9"/>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9"/>
          <p:cNvGrpSpPr/>
          <p:nvPr/>
        </p:nvGrpSpPr>
        <p:grpSpPr>
          <a:xfrm>
            <a:off x="1239498" y="608803"/>
            <a:ext cx="1152395" cy="1030649"/>
            <a:chOff x="3769525" y="2243300"/>
            <a:chExt cx="766475" cy="685500"/>
          </a:xfrm>
        </p:grpSpPr>
        <p:sp>
          <p:nvSpPr>
            <p:cNvPr id="797" name="Google Shape;797;p39"/>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9"/>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9"/>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39"/>
          <p:cNvGrpSpPr/>
          <p:nvPr/>
        </p:nvGrpSpPr>
        <p:grpSpPr>
          <a:xfrm>
            <a:off x="6942564" y="4017921"/>
            <a:ext cx="1833294" cy="789824"/>
            <a:chOff x="6542875" y="2741075"/>
            <a:chExt cx="1591125" cy="685492"/>
          </a:xfrm>
        </p:grpSpPr>
        <p:sp>
          <p:nvSpPr>
            <p:cNvPr id="801" name="Google Shape;801;p39"/>
            <p:cNvSpPr/>
            <p:nvPr/>
          </p:nvSpPr>
          <p:spPr>
            <a:xfrm>
              <a:off x="6542875" y="2741075"/>
              <a:ext cx="1591125" cy="685492"/>
            </a:xfrm>
            <a:custGeom>
              <a:avLst/>
              <a:gdLst/>
              <a:ahLst/>
              <a:cxnLst/>
              <a:rect l="l" t="t" r="r" b="b"/>
              <a:pathLst>
                <a:path w="63645" h="26704" extrusionOk="0">
                  <a:moveTo>
                    <a:pt x="44553" y="1"/>
                  </a:moveTo>
                  <a:cubicBezTo>
                    <a:pt x="42042" y="1"/>
                    <a:pt x="39583" y="916"/>
                    <a:pt x="36582" y="3478"/>
                  </a:cubicBezTo>
                  <a:cubicBezTo>
                    <a:pt x="34736" y="4724"/>
                    <a:pt x="32833" y="6507"/>
                    <a:pt x="30506" y="6507"/>
                  </a:cubicBezTo>
                  <a:cubicBezTo>
                    <a:pt x="30432" y="6507"/>
                    <a:pt x="30358" y="6505"/>
                    <a:pt x="30284" y="6502"/>
                  </a:cubicBezTo>
                  <a:cubicBezTo>
                    <a:pt x="26557" y="6037"/>
                    <a:pt x="24854" y="1680"/>
                    <a:pt x="21282" y="846"/>
                  </a:cubicBezTo>
                  <a:cubicBezTo>
                    <a:pt x="20848" y="764"/>
                    <a:pt x="20430" y="726"/>
                    <a:pt x="20027" y="726"/>
                  </a:cubicBezTo>
                  <a:cubicBezTo>
                    <a:pt x="15385" y="726"/>
                    <a:pt x="12781" y="5869"/>
                    <a:pt x="10722" y="9550"/>
                  </a:cubicBezTo>
                  <a:cubicBezTo>
                    <a:pt x="9755" y="10935"/>
                    <a:pt x="8714" y="11186"/>
                    <a:pt x="7670" y="11186"/>
                  </a:cubicBezTo>
                  <a:cubicBezTo>
                    <a:pt x="7078" y="11186"/>
                    <a:pt x="6484" y="11105"/>
                    <a:pt x="5904" y="11105"/>
                  </a:cubicBezTo>
                  <a:cubicBezTo>
                    <a:pt x="4283" y="11105"/>
                    <a:pt x="2763" y="11736"/>
                    <a:pt x="1637" y="16527"/>
                  </a:cubicBezTo>
                  <a:cubicBezTo>
                    <a:pt x="1" y="23426"/>
                    <a:pt x="13438" y="26704"/>
                    <a:pt x="27466" y="26704"/>
                  </a:cubicBezTo>
                  <a:cubicBezTo>
                    <a:pt x="39365" y="26704"/>
                    <a:pt x="51689" y="24345"/>
                    <a:pt x="55596" y="19837"/>
                  </a:cubicBezTo>
                  <a:cubicBezTo>
                    <a:pt x="63645" y="10526"/>
                    <a:pt x="57275" y="3537"/>
                    <a:pt x="52870" y="2025"/>
                  </a:cubicBezTo>
                  <a:cubicBezTo>
                    <a:pt x="49644" y="922"/>
                    <a:pt x="47072" y="1"/>
                    <a:pt x="44553" y="1"/>
                  </a:cubicBezTo>
                  <a:close/>
                </a:path>
              </a:pathLst>
            </a:custGeom>
            <a:solidFill>
              <a:schemeClr val="dk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9"/>
            <p:cNvSpPr/>
            <p:nvPr/>
          </p:nvSpPr>
          <p:spPr>
            <a:xfrm>
              <a:off x="6566325" y="2768175"/>
              <a:ext cx="1544475" cy="634500"/>
            </a:xfrm>
            <a:custGeom>
              <a:avLst/>
              <a:gdLst/>
              <a:ahLst/>
              <a:cxnLst/>
              <a:rect l="l" t="t" r="r" b="b"/>
              <a:pathLst>
                <a:path w="61779" h="25380" extrusionOk="0">
                  <a:moveTo>
                    <a:pt x="43246" y="0"/>
                  </a:moveTo>
                  <a:cubicBezTo>
                    <a:pt x="40802" y="0"/>
                    <a:pt x="38412" y="870"/>
                    <a:pt x="35501" y="3298"/>
                  </a:cubicBezTo>
                  <a:cubicBezTo>
                    <a:pt x="33715" y="4485"/>
                    <a:pt x="31873" y="6185"/>
                    <a:pt x="29619" y="6185"/>
                  </a:cubicBezTo>
                  <a:cubicBezTo>
                    <a:pt x="29544" y="6185"/>
                    <a:pt x="29469" y="6184"/>
                    <a:pt x="29393" y="6180"/>
                  </a:cubicBezTo>
                  <a:cubicBezTo>
                    <a:pt x="25786" y="5739"/>
                    <a:pt x="24119" y="1596"/>
                    <a:pt x="20654" y="786"/>
                  </a:cubicBezTo>
                  <a:cubicBezTo>
                    <a:pt x="20232" y="708"/>
                    <a:pt x="19827" y="671"/>
                    <a:pt x="19436" y="671"/>
                  </a:cubicBezTo>
                  <a:cubicBezTo>
                    <a:pt x="14935" y="671"/>
                    <a:pt x="12397" y="5568"/>
                    <a:pt x="10415" y="9085"/>
                  </a:cubicBezTo>
                  <a:cubicBezTo>
                    <a:pt x="9474" y="10395"/>
                    <a:pt x="8462" y="10631"/>
                    <a:pt x="7448" y="10631"/>
                  </a:cubicBezTo>
                  <a:cubicBezTo>
                    <a:pt x="6878" y="10631"/>
                    <a:pt x="6308" y="10557"/>
                    <a:pt x="5749" y="10557"/>
                  </a:cubicBezTo>
                  <a:cubicBezTo>
                    <a:pt x="4171" y="10557"/>
                    <a:pt x="2691" y="11153"/>
                    <a:pt x="1592" y="15717"/>
                  </a:cubicBezTo>
                  <a:cubicBezTo>
                    <a:pt x="0" y="22264"/>
                    <a:pt x="13056" y="25379"/>
                    <a:pt x="26675" y="25379"/>
                  </a:cubicBezTo>
                  <a:cubicBezTo>
                    <a:pt x="38217" y="25379"/>
                    <a:pt x="50164" y="23142"/>
                    <a:pt x="53944" y="18860"/>
                  </a:cubicBezTo>
                  <a:cubicBezTo>
                    <a:pt x="61778" y="10002"/>
                    <a:pt x="55599" y="3370"/>
                    <a:pt x="51313" y="1917"/>
                  </a:cubicBezTo>
                  <a:cubicBezTo>
                    <a:pt x="48187" y="870"/>
                    <a:pt x="45690" y="0"/>
                    <a:pt x="43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9"/>
            <p:cNvSpPr/>
            <p:nvPr/>
          </p:nvSpPr>
          <p:spPr>
            <a:xfrm>
              <a:off x="7068425" y="2829950"/>
              <a:ext cx="71600" cy="75300"/>
            </a:xfrm>
            <a:custGeom>
              <a:avLst/>
              <a:gdLst/>
              <a:ahLst/>
              <a:cxnLst/>
              <a:rect l="l" t="t" r="r" b="b"/>
              <a:pathLst>
                <a:path w="2864" h="3012" extrusionOk="0">
                  <a:moveTo>
                    <a:pt x="181" y="1"/>
                  </a:moveTo>
                  <a:cubicBezTo>
                    <a:pt x="84" y="1"/>
                    <a:pt x="1" y="121"/>
                    <a:pt x="82" y="220"/>
                  </a:cubicBezTo>
                  <a:cubicBezTo>
                    <a:pt x="499" y="792"/>
                    <a:pt x="915" y="1458"/>
                    <a:pt x="1451" y="1923"/>
                  </a:cubicBezTo>
                  <a:cubicBezTo>
                    <a:pt x="1475" y="1947"/>
                    <a:pt x="1523" y="1970"/>
                    <a:pt x="1570" y="1970"/>
                  </a:cubicBezTo>
                  <a:cubicBezTo>
                    <a:pt x="1642" y="2125"/>
                    <a:pt x="1808" y="2280"/>
                    <a:pt x="1904" y="2375"/>
                  </a:cubicBezTo>
                  <a:cubicBezTo>
                    <a:pt x="2106" y="2590"/>
                    <a:pt x="2308" y="2804"/>
                    <a:pt x="2546" y="2982"/>
                  </a:cubicBezTo>
                  <a:cubicBezTo>
                    <a:pt x="2575" y="3003"/>
                    <a:pt x="2604" y="3012"/>
                    <a:pt x="2631" y="3012"/>
                  </a:cubicBezTo>
                  <a:cubicBezTo>
                    <a:pt x="2764" y="3012"/>
                    <a:pt x="2863" y="2805"/>
                    <a:pt x="2725" y="2697"/>
                  </a:cubicBezTo>
                  <a:cubicBezTo>
                    <a:pt x="2487" y="2518"/>
                    <a:pt x="2249" y="2339"/>
                    <a:pt x="2046" y="2137"/>
                  </a:cubicBezTo>
                  <a:cubicBezTo>
                    <a:pt x="1951" y="2054"/>
                    <a:pt x="1868" y="1935"/>
                    <a:pt x="1761" y="1839"/>
                  </a:cubicBezTo>
                  <a:cubicBezTo>
                    <a:pt x="1773" y="1804"/>
                    <a:pt x="1773" y="1756"/>
                    <a:pt x="1749" y="1697"/>
                  </a:cubicBezTo>
                  <a:cubicBezTo>
                    <a:pt x="1356" y="1101"/>
                    <a:pt x="749" y="577"/>
                    <a:pt x="272" y="42"/>
                  </a:cubicBezTo>
                  <a:cubicBezTo>
                    <a:pt x="244" y="13"/>
                    <a:pt x="212"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9"/>
            <p:cNvSpPr/>
            <p:nvPr/>
          </p:nvSpPr>
          <p:spPr>
            <a:xfrm>
              <a:off x="7091675" y="2821300"/>
              <a:ext cx="70350" cy="75875"/>
            </a:xfrm>
            <a:custGeom>
              <a:avLst/>
              <a:gdLst/>
              <a:ahLst/>
              <a:cxnLst/>
              <a:rect l="l" t="t" r="r" b="b"/>
              <a:pathLst>
                <a:path w="2814" h="3035" extrusionOk="0">
                  <a:moveTo>
                    <a:pt x="158" y="1"/>
                  </a:moveTo>
                  <a:cubicBezTo>
                    <a:pt x="77" y="1"/>
                    <a:pt x="0" y="84"/>
                    <a:pt x="45" y="173"/>
                  </a:cubicBezTo>
                  <a:cubicBezTo>
                    <a:pt x="593" y="1197"/>
                    <a:pt x="1450" y="2138"/>
                    <a:pt x="2271" y="2959"/>
                  </a:cubicBezTo>
                  <a:cubicBezTo>
                    <a:pt x="2327" y="3012"/>
                    <a:pt x="2390" y="3035"/>
                    <a:pt x="2450" y="3035"/>
                  </a:cubicBezTo>
                  <a:cubicBezTo>
                    <a:pt x="2645" y="3035"/>
                    <a:pt x="2813" y="2799"/>
                    <a:pt x="2640" y="2626"/>
                  </a:cubicBezTo>
                  <a:cubicBezTo>
                    <a:pt x="1807" y="1793"/>
                    <a:pt x="1069" y="864"/>
                    <a:pt x="235" y="30"/>
                  </a:cubicBezTo>
                  <a:cubicBezTo>
                    <a:pt x="212" y="10"/>
                    <a:pt x="185" y="1"/>
                    <a:pt x="1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9"/>
            <p:cNvSpPr/>
            <p:nvPr/>
          </p:nvSpPr>
          <p:spPr>
            <a:xfrm>
              <a:off x="7089050" y="2797100"/>
              <a:ext cx="87175" cy="93600"/>
            </a:xfrm>
            <a:custGeom>
              <a:avLst/>
              <a:gdLst/>
              <a:ahLst/>
              <a:cxnLst/>
              <a:rect l="l" t="t" r="r" b="b"/>
              <a:pathLst>
                <a:path w="3487" h="3744" extrusionOk="0">
                  <a:moveTo>
                    <a:pt x="125" y="1"/>
                  </a:moveTo>
                  <a:cubicBezTo>
                    <a:pt x="62" y="1"/>
                    <a:pt x="1" y="90"/>
                    <a:pt x="55" y="153"/>
                  </a:cubicBezTo>
                  <a:cubicBezTo>
                    <a:pt x="1055" y="1296"/>
                    <a:pt x="1995" y="2749"/>
                    <a:pt x="3186" y="3713"/>
                  </a:cubicBezTo>
                  <a:cubicBezTo>
                    <a:pt x="3216" y="3734"/>
                    <a:pt x="3252" y="3744"/>
                    <a:pt x="3287" y="3744"/>
                  </a:cubicBezTo>
                  <a:cubicBezTo>
                    <a:pt x="3390" y="3744"/>
                    <a:pt x="3486" y="3662"/>
                    <a:pt x="3424" y="3546"/>
                  </a:cubicBezTo>
                  <a:cubicBezTo>
                    <a:pt x="2567" y="2249"/>
                    <a:pt x="1233" y="1177"/>
                    <a:pt x="186" y="34"/>
                  </a:cubicBezTo>
                  <a:cubicBezTo>
                    <a:pt x="168" y="10"/>
                    <a:pt x="147"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9"/>
            <p:cNvSpPr/>
            <p:nvPr/>
          </p:nvSpPr>
          <p:spPr>
            <a:xfrm>
              <a:off x="7144775" y="2825850"/>
              <a:ext cx="60100" cy="64175"/>
            </a:xfrm>
            <a:custGeom>
              <a:avLst/>
              <a:gdLst/>
              <a:ahLst/>
              <a:cxnLst/>
              <a:rect l="l" t="t" r="r" b="b"/>
              <a:pathLst>
                <a:path w="2404" h="2567" extrusionOk="0">
                  <a:moveTo>
                    <a:pt x="166" y="1"/>
                  </a:moveTo>
                  <a:cubicBezTo>
                    <a:pt x="81" y="1"/>
                    <a:pt x="0" y="78"/>
                    <a:pt x="64" y="182"/>
                  </a:cubicBezTo>
                  <a:cubicBezTo>
                    <a:pt x="338" y="706"/>
                    <a:pt x="659" y="1158"/>
                    <a:pt x="1028" y="1599"/>
                  </a:cubicBezTo>
                  <a:cubicBezTo>
                    <a:pt x="1338" y="1956"/>
                    <a:pt x="1743" y="2432"/>
                    <a:pt x="2219" y="2563"/>
                  </a:cubicBezTo>
                  <a:cubicBezTo>
                    <a:pt x="2228" y="2566"/>
                    <a:pt x="2237" y="2567"/>
                    <a:pt x="2246" y="2567"/>
                  </a:cubicBezTo>
                  <a:cubicBezTo>
                    <a:pt x="2323" y="2567"/>
                    <a:pt x="2403" y="2482"/>
                    <a:pt x="2350" y="2396"/>
                  </a:cubicBezTo>
                  <a:cubicBezTo>
                    <a:pt x="2112" y="2015"/>
                    <a:pt x="1671" y="1741"/>
                    <a:pt x="1338" y="1420"/>
                  </a:cubicBezTo>
                  <a:cubicBezTo>
                    <a:pt x="933" y="1003"/>
                    <a:pt x="600" y="551"/>
                    <a:pt x="278" y="63"/>
                  </a:cubicBezTo>
                  <a:cubicBezTo>
                    <a:pt x="251" y="20"/>
                    <a:pt x="208" y="1"/>
                    <a:pt x="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9"/>
            <p:cNvSpPr/>
            <p:nvPr/>
          </p:nvSpPr>
          <p:spPr>
            <a:xfrm>
              <a:off x="7098150" y="2792875"/>
              <a:ext cx="46625" cy="36200"/>
            </a:xfrm>
            <a:custGeom>
              <a:avLst/>
              <a:gdLst/>
              <a:ahLst/>
              <a:cxnLst/>
              <a:rect l="l" t="t" r="r" b="b"/>
              <a:pathLst>
                <a:path w="1865" h="1448" extrusionOk="0">
                  <a:moveTo>
                    <a:pt x="0" y="1"/>
                  </a:moveTo>
                  <a:lnTo>
                    <a:pt x="0" y="1"/>
                  </a:lnTo>
                  <a:cubicBezTo>
                    <a:pt x="155" y="132"/>
                    <a:pt x="298" y="263"/>
                    <a:pt x="453" y="405"/>
                  </a:cubicBezTo>
                  <a:cubicBezTo>
                    <a:pt x="834" y="751"/>
                    <a:pt x="1191" y="1167"/>
                    <a:pt x="1643" y="1429"/>
                  </a:cubicBezTo>
                  <a:cubicBezTo>
                    <a:pt x="1666" y="1442"/>
                    <a:pt x="1689" y="1447"/>
                    <a:pt x="1709" y="1447"/>
                  </a:cubicBezTo>
                  <a:cubicBezTo>
                    <a:pt x="1806" y="1447"/>
                    <a:pt x="1865" y="1325"/>
                    <a:pt x="1786" y="1227"/>
                  </a:cubicBezTo>
                  <a:cubicBezTo>
                    <a:pt x="1572" y="929"/>
                    <a:pt x="1274" y="691"/>
                    <a:pt x="976" y="453"/>
                  </a:cubicBezTo>
                  <a:cubicBezTo>
                    <a:pt x="655" y="274"/>
                    <a:pt x="334" y="120"/>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9"/>
            <p:cNvSpPr/>
            <p:nvPr/>
          </p:nvSpPr>
          <p:spPr>
            <a:xfrm>
              <a:off x="7045150" y="2785000"/>
              <a:ext cx="42100" cy="37800"/>
            </a:xfrm>
            <a:custGeom>
              <a:avLst/>
              <a:gdLst/>
              <a:ahLst/>
              <a:cxnLst/>
              <a:rect l="l" t="t" r="r" b="b"/>
              <a:pathLst>
                <a:path w="1684" h="1512" extrusionOk="0">
                  <a:moveTo>
                    <a:pt x="296" y="0"/>
                  </a:moveTo>
                  <a:cubicBezTo>
                    <a:pt x="194" y="0"/>
                    <a:pt x="96" y="6"/>
                    <a:pt x="1" y="18"/>
                  </a:cubicBezTo>
                  <a:cubicBezTo>
                    <a:pt x="477" y="518"/>
                    <a:pt x="953" y="994"/>
                    <a:pt x="1441" y="1470"/>
                  </a:cubicBezTo>
                  <a:cubicBezTo>
                    <a:pt x="1470" y="1499"/>
                    <a:pt x="1501" y="1511"/>
                    <a:pt x="1529" y="1511"/>
                  </a:cubicBezTo>
                  <a:cubicBezTo>
                    <a:pt x="1617" y="1511"/>
                    <a:pt x="1683" y="1394"/>
                    <a:pt x="1620" y="1304"/>
                  </a:cubicBezTo>
                  <a:cubicBezTo>
                    <a:pt x="1287" y="875"/>
                    <a:pt x="965" y="447"/>
                    <a:pt x="608" y="18"/>
                  </a:cubicBezTo>
                  <a:cubicBezTo>
                    <a:pt x="501" y="6"/>
                    <a:pt x="397"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9"/>
            <p:cNvSpPr/>
            <p:nvPr/>
          </p:nvSpPr>
          <p:spPr>
            <a:xfrm>
              <a:off x="6859725" y="2926225"/>
              <a:ext cx="93900" cy="123700"/>
            </a:xfrm>
            <a:custGeom>
              <a:avLst/>
              <a:gdLst/>
              <a:ahLst/>
              <a:cxnLst/>
              <a:rect l="l" t="t" r="r" b="b"/>
              <a:pathLst>
                <a:path w="3756" h="4948" extrusionOk="0">
                  <a:moveTo>
                    <a:pt x="250" y="1"/>
                  </a:moveTo>
                  <a:cubicBezTo>
                    <a:pt x="167" y="143"/>
                    <a:pt x="95" y="286"/>
                    <a:pt x="0" y="417"/>
                  </a:cubicBezTo>
                  <a:cubicBezTo>
                    <a:pt x="131" y="632"/>
                    <a:pt x="262" y="834"/>
                    <a:pt x="417" y="1048"/>
                  </a:cubicBezTo>
                  <a:cubicBezTo>
                    <a:pt x="1310" y="2346"/>
                    <a:pt x="2191" y="3727"/>
                    <a:pt x="3251" y="4870"/>
                  </a:cubicBezTo>
                  <a:cubicBezTo>
                    <a:pt x="3299" y="4925"/>
                    <a:pt x="3358" y="4948"/>
                    <a:pt x="3417" y="4948"/>
                  </a:cubicBezTo>
                  <a:cubicBezTo>
                    <a:pt x="3589" y="4948"/>
                    <a:pt x="3756" y="4750"/>
                    <a:pt x="3632" y="4573"/>
                  </a:cubicBezTo>
                  <a:cubicBezTo>
                    <a:pt x="2751" y="3215"/>
                    <a:pt x="1667" y="1977"/>
                    <a:pt x="727" y="667"/>
                  </a:cubicBezTo>
                  <a:cubicBezTo>
                    <a:pt x="572" y="453"/>
                    <a:pt x="417" y="227"/>
                    <a:pt x="2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9"/>
            <p:cNvSpPr/>
            <p:nvPr/>
          </p:nvSpPr>
          <p:spPr>
            <a:xfrm>
              <a:off x="6676950" y="3033975"/>
              <a:ext cx="43825" cy="47800"/>
            </a:xfrm>
            <a:custGeom>
              <a:avLst/>
              <a:gdLst/>
              <a:ahLst/>
              <a:cxnLst/>
              <a:rect l="l" t="t" r="r" b="b"/>
              <a:pathLst>
                <a:path w="1753" h="1912" extrusionOk="0">
                  <a:moveTo>
                    <a:pt x="477" y="1"/>
                  </a:moveTo>
                  <a:cubicBezTo>
                    <a:pt x="322" y="24"/>
                    <a:pt x="156" y="84"/>
                    <a:pt x="1" y="144"/>
                  </a:cubicBezTo>
                  <a:cubicBezTo>
                    <a:pt x="418" y="715"/>
                    <a:pt x="834" y="1489"/>
                    <a:pt x="1453" y="1882"/>
                  </a:cubicBezTo>
                  <a:cubicBezTo>
                    <a:pt x="1481" y="1902"/>
                    <a:pt x="1512" y="1911"/>
                    <a:pt x="1542" y="1911"/>
                  </a:cubicBezTo>
                  <a:cubicBezTo>
                    <a:pt x="1651" y="1911"/>
                    <a:pt x="1753" y="1792"/>
                    <a:pt x="1715" y="1679"/>
                  </a:cubicBezTo>
                  <a:cubicBezTo>
                    <a:pt x="1501" y="1036"/>
                    <a:pt x="906" y="501"/>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9"/>
            <p:cNvSpPr/>
            <p:nvPr/>
          </p:nvSpPr>
          <p:spPr>
            <a:xfrm>
              <a:off x="6602550" y="3191450"/>
              <a:ext cx="74125" cy="106275"/>
            </a:xfrm>
            <a:custGeom>
              <a:avLst/>
              <a:gdLst/>
              <a:ahLst/>
              <a:cxnLst/>
              <a:rect l="l" t="t" r="r" b="b"/>
              <a:pathLst>
                <a:path w="2965" h="4251" extrusionOk="0">
                  <a:moveTo>
                    <a:pt x="0" y="0"/>
                  </a:moveTo>
                  <a:lnTo>
                    <a:pt x="0" y="0"/>
                  </a:lnTo>
                  <a:cubicBezTo>
                    <a:pt x="36" y="738"/>
                    <a:pt x="262" y="1429"/>
                    <a:pt x="655" y="2072"/>
                  </a:cubicBezTo>
                  <a:cubicBezTo>
                    <a:pt x="750" y="2191"/>
                    <a:pt x="834" y="2322"/>
                    <a:pt x="929" y="2453"/>
                  </a:cubicBezTo>
                  <a:cubicBezTo>
                    <a:pt x="1429" y="3108"/>
                    <a:pt x="2120" y="3703"/>
                    <a:pt x="2965" y="4251"/>
                  </a:cubicBezTo>
                  <a:cubicBezTo>
                    <a:pt x="2786" y="3977"/>
                    <a:pt x="2596" y="3703"/>
                    <a:pt x="2417" y="3429"/>
                  </a:cubicBezTo>
                  <a:cubicBezTo>
                    <a:pt x="1655" y="2310"/>
                    <a:pt x="893" y="106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9"/>
            <p:cNvSpPr/>
            <p:nvPr/>
          </p:nvSpPr>
          <p:spPr>
            <a:xfrm>
              <a:off x="6605225" y="3141125"/>
              <a:ext cx="57725" cy="86750"/>
            </a:xfrm>
            <a:custGeom>
              <a:avLst/>
              <a:gdLst/>
              <a:ahLst/>
              <a:cxnLst/>
              <a:rect l="l" t="t" r="r" b="b"/>
              <a:pathLst>
                <a:path w="2309" h="3470" extrusionOk="0">
                  <a:moveTo>
                    <a:pt x="239" y="1"/>
                  </a:moveTo>
                  <a:cubicBezTo>
                    <a:pt x="167" y="251"/>
                    <a:pt x="108" y="513"/>
                    <a:pt x="36" y="799"/>
                  </a:cubicBezTo>
                  <a:cubicBezTo>
                    <a:pt x="12" y="858"/>
                    <a:pt x="0" y="906"/>
                    <a:pt x="0" y="965"/>
                  </a:cubicBezTo>
                  <a:cubicBezTo>
                    <a:pt x="536" y="1715"/>
                    <a:pt x="1048" y="2513"/>
                    <a:pt x="1536" y="3299"/>
                  </a:cubicBezTo>
                  <a:cubicBezTo>
                    <a:pt x="1609" y="3419"/>
                    <a:pt x="1717" y="3469"/>
                    <a:pt x="1825" y="3469"/>
                  </a:cubicBezTo>
                  <a:cubicBezTo>
                    <a:pt x="2067" y="3469"/>
                    <a:pt x="2309" y="3214"/>
                    <a:pt x="2144" y="2942"/>
                  </a:cubicBezTo>
                  <a:cubicBezTo>
                    <a:pt x="1560" y="1989"/>
                    <a:pt x="941" y="965"/>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9"/>
            <p:cNvSpPr/>
            <p:nvPr/>
          </p:nvSpPr>
          <p:spPr>
            <a:xfrm>
              <a:off x="6664175" y="3233975"/>
              <a:ext cx="73825" cy="94700"/>
            </a:xfrm>
            <a:custGeom>
              <a:avLst/>
              <a:gdLst/>
              <a:ahLst/>
              <a:cxnLst/>
              <a:rect l="l" t="t" r="r" b="b"/>
              <a:pathLst>
                <a:path w="2953" h="3788" extrusionOk="0">
                  <a:moveTo>
                    <a:pt x="229" y="0"/>
                  </a:moveTo>
                  <a:cubicBezTo>
                    <a:pt x="106" y="0"/>
                    <a:pt x="1" y="120"/>
                    <a:pt x="71" y="252"/>
                  </a:cubicBezTo>
                  <a:cubicBezTo>
                    <a:pt x="619" y="1192"/>
                    <a:pt x="1274" y="2061"/>
                    <a:pt x="1810" y="3014"/>
                  </a:cubicBezTo>
                  <a:cubicBezTo>
                    <a:pt x="1881" y="3133"/>
                    <a:pt x="1941" y="3252"/>
                    <a:pt x="2000" y="3371"/>
                  </a:cubicBezTo>
                  <a:cubicBezTo>
                    <a:pt x="2298" y="3514"/>
                    <a:pt x="2631" y="3645"/>
                    <a:pt x="2953" y="3788"/>
                  </a:cubicBezTo>
                  <a:cubicBezTo>
                    <a:pt x="2869" y="3609"/>
                    <a:pt x="2762" y="3407"/>
                    <a:pt x="2655" y="3228"/>
                  </a:cubicBezTo>
                  <a:cubicBezTo>
                    <a:pt x="2036" y="2121"/>
                    <a:pt x="1310" y="942"/>
                    <a:pt x="357" y="49"/>
                  </a:cubicBezTo>
                  <a:cubicBezTo>
                    <a:pt x="317" y="15"/>
                    <a:pt x="272" y="0"/>
                    <a:pt x="2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9"/>
            <p:cNvSpPr/>
            <p:nvPr/>
          </p:nvSpPr>
          <p:spPr>
            <a:xfrm>
              <a:off x="6612675" y="3113750"/>
              <a:ext cx="35775" cy="51450"/>
            </a:xfrm>
            <a:custGeom>
              <a:avLst/>
              <a:gdLst/>
              <a:ahLst/>
              <a:cxnLst/>
              <a:rect l="l" t="t" r="r" b="b"/>
              <a:pathLst>
                <a:path w="1431" h="2058" extrusionOk="0">
                  <a:moveTo>
                    <a:pt x="286" y="0"/>
                  </a:moveTo>
                  <a:cubicBezTo>
                    <a:pt x="191" y="274"/>
                    <a:pt x="95" y="560"/>
                    <a:pt x="0" y="870"/>
                  </a:cubicBezTo>
                  <a:cubicBezTo>
                    <a:pt x="310" y="1310"/>
                    <a:pt x="667" y="1751"/>
                    <a:pt x="1084" y="2025"/>
                  </a:cubicBezTo>
                  <a:cubicBezTo>
                    <a:pt x="1116" y="2047"/>
                    <a:pt x="1151" y="2057"/>
                    <a:pt x="1185" y="2057"/>
                  </a:cubicBezTo>
                  <a:cubicBezTo>
                    <a:pt x="1312" y="2057"/>
                    <a:pt x="1431" y="1918"/>
                    <a:pt x="1393" y="1786"/>
                  </a:cubicBezTo>
                  <a:cubicBezTo>
                    <a:pt x="1203" y="1167"/>
                    <a:pt x="738" y="56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9"/>
            <p:cNvSpPr/>
            <p:nvPr/>
          </p:nvSpPr>
          <p:spPr>
            <a:xfrm>
              <a:off x="6654700" y="3164700"/>
              <a:ext cx="76375" cy="104175"/>
            </a:xfrm>
            <a:custGeom>
              <a:avLst/>
              <a:gdLst/>
              <a:ahLst/>
              <a:cxnLst/>
              <a:rect l="l" t="t" r="r" b="b"/>
              <a:pathLst>
                <a:path w="3055" h="4167" extrusionOk="0">
                  <a:moveTo>
                    <a:pt x="213" y="1"/>
                  </a:moveTo>
                  <a:cubicBezTo>
                    <a:pt x="104" y="1"/>
                    <a:pt x="1" y="111"/>
                    <a:pt x="57" y="248"/>
                  </a:cubicBezTo>
                  <a:cubicBezTo>
                    <a:pt x="474" y="1058"/>
                    <a:pt x="938" y="1856"/>
                    <a:pt x="1462" y="2606"/>
                  </a:cubicBezTo>
                  <a:cubicBezTo>
                    <a:pt x="1831" y="3142"/>
                    <a:pt x="2200" y="3904"/>
                    <a:pt x="2832" y="4154"/>
                  </a:cubicBezTo>
                  <a:cubicBezTo>
                    <a:pt x="2852" y="4163"/>
                    <a:pt x="2871" y="4167"/>
                    <a:pt x="2889" y="4167"/>
                  </a:cubicBezTo>
                  <a:cubicBezTo>
                    <a:pt x="2989" y="4167"/>
                    <a:pt x="3054" y="4042"/>
                    <a:pt x="3034" y="3951"/>
                  </a:cubicBezTo>
                  <a:cubicBezTo>
                    <a:pt x="2915" y="3285"/>
                    <a:pt x="2200" y="2642"/>
                    <a:pt x="1808" y="2094"/>
                  </a:cubicBezTo>
                  <a:cubicBezTo>
                    <a:pt x="1308" y="1415"/>
                    <a:pt x="831" y="749"/>
                    <a:pt x="355" y="82"/>
                  </a:cubicBezTo>
                  <a:cubicBezTo>
                    <a:pt x="317" y="25"/>
                    <a:pt x="264"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9"/>
            <p:cNvSpPr/>
            <p:nvPr/>
          </p:nvSpPr>
          <p:spPr>
            <a:xfrm>
              <a:off x="6744850" y="3284125"/>
              <a:ext cx="43150" cy="62725"/>
            </a:xfrm>
            <a:custGeom>
              <a:avLst/>
              <a:gdLst/>
              <a:ahLst/>
              <a:cxnLst/>
              <a:rect l="l" t="t" r="r" b="b"/>
              <a:pathLst>
                <a:path w="1726" h="2509" extrusionOk="0">
                  <a:moveTo>
                    <a:pt x="143" y="0"/>
                  </a:moveTo>
                  <a:cubicBezTo>
                    <a:pt x="71" y="0"/>
                    <a:pt x="0" y="55"/>
                    <a:pt x="23" y="139"/>
                  </a:cubicBezTo>
                  <a:cubicBezTo>
                    <a:pt x="261" y="865"/>
                    <a:pt x="619" y="1556"/>
                    <a:pt x="964" y="2258"/>
                  </a:cubicBezTo>
                  <a:cubicBezTo>
                    <a:pt x="1214" y="2341"/>
                    <a:pt x="1476" y="2425"/>
                    <a:pt x="1726" y="2508"/>
                  </a:cubicBezTo>
                  <a:cubicBezTo>
                    <a:pt x="1678" y="2413"/>
                    <a:pt x="1619" y="2341"/>
                    <a:pt x="1571" y="2258"/>
                  </a:cubicBezTo>
                  <a:cubicBezTo>
                    <a:pt x="1178" y="1508"/>
                    <a:pt x="773" y="734"/>
                    <a:pt x="249" y="55"/>
                  </a:cubicBezTo>
                  <a:cubicBezTo>
                    <a:pt x="224" y="17"/>
                    <a:pt x="183"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9"/>
            <p:cNvSpPr/>
            <p:nvPr/>
          </p:nvSpPr>
          <p:spPr>
            <a:xfrm>
              <a:off x="6635425" y="3097725"/>
              <a:ext cx="101600" cy="133450"/>
            </a:xfrm>
            <a:custGeom>
              <a:avLst/>
              <a:gdLst/>
              <a:ahLst/>
              <a:cxnLst/>
              <a:rect l="l" t="t" r="r" b="b"/>
              <a:pathLst>
                <a:path w="4064" h="5338" extrusionOk="0">
                  <a:moveTo>
                    <a:pt x="206" y="0"/>
                  </a:moveTo>
                  <a:cubicBezTo>
                    <a:pt x="109" y="0"/>
                    <a:pt x="1" y="126"/>
                    <a:pt x="54" y="225"/>
                  </a:cubicBezTo>
                  <a:cubicBezTo>
                    <a:pt x="578" y="1165"/>
                    <a:pt x="1174" y="2058"/>
                    <a:pt x="1805" y="2939"/>
                  </a:cubicBezTo>
                  <a:cubicBezTo>
                    <a:pt x="2340" y="3713"/>
                    <a:pt x="2888" y="4666"/>
                    <a:pt x="3614" y="5273"/>
                  </a:cubicBezTo>
                  <a:cubicBezTo>
                    <a:pt x="3668" y="5318"/>
                    <a:pt x="3725" y="5337"/>
                    <a:pt x="3778" y="5337"/>
                  </a:cubicBezTo>
                  <a:cubicBezTo>
                    <a:pt x="3937" y="5337"/>
                    <a:pt x="4064" y="5166"/>
                    <a:pt x="3984" y="4987"/>
                  </a:cubicBezTo>
                  <a:cubicBezTo>
                    <a:pt x="3555" y="4070"/>
                    <a:pt x="2721" y="3225"/>
                    <a:pt x="2102" y="2392"/>
                  </a:cubicBezTo>
                  <a:cubicBezTo>
                    <a:pt x="1507" y="1594"/>
                    <a:pt x="924" y="808"/>
                    <a:pt x="293" y="46"/>
                  </a:cubicBezTo>
                  <a:cubicBezTo>
                    <a:pt x="269" y="14"/>
                    <a:pt x="23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9"/>
            <p:cNvSpPr/>
            <p:nvPr/>
          </p:nvSpPr>
          <p:spPr>
            <a:xfrm>
              <a:off x="6743575" y="3239525"/>
              <a:ext cx="89075" cy="119825"/>
            </a:xfrm>
            <a:custGeom>
              <a:avLst/>
              <a:gdLst/>
              <a:ahLst/>
              <a:cxnLst/>
              <a:rect l="l" t="t" r="r" b="b"/>
              <a:pathLst>
                <a:path w="3563" h="4793" extrusionOk="0">
                  <a:moveTo>
                    <a:pt x="197" y="1"/>
                  </a:moveTo>
                  <a:cubicBezTo>
                    <a:pt x="96" y="1"/>
                    <a:pt x="1" y="126"/>
                    <a:pt x="62" y="232"/>
                  </a:cubicBezTo>
                  <a:cubicBezTo>
                    <a:pt x="789" y="1554"/>
                    <a:pt x="1646" y="2816"/>
                    <a:pt x="2432" y="4102"/>
                  </a:cubicBezTo>
                  <a:cubicBezTo>
                    <a:pt x="2539" y="4256"/>
                    <a:pt x="2622" y="4411"/>
                    <a:pt x="2717" y="4578"/>
                  </a:cubicBezTo>
                  <a:lnTo>
                    <a:pt x="3563" y="4792"/>
                  </a:lnTo>
                  <a:cubicBezTo>
                    <a:pt x="3265" y="4316"/>
                    <a:pt x="2967" y="3828"/>
                    <a:pt x="2670" y="3351"/>
                  </a:cubicBezTo>
                  <a:cubicBezTo>
                    <a:pt x="1955" y="2220"/>
                    <a:pt x="1193" y="1077"/>
                    <a:pt x="300" y="53"/>
                  </a:cubicBezTo>
                  <a:cubicBezTo>
                    <a:pt x="270" y="16"/>
                    <a:pt x="233"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9"/>
            <p:cNvSpPr/>
            <p:nvPr/>
          </p:nvSpPr>
          <p:spPr>
            <a:xfrm>
              <a:off x="6639450" y="3060175"/>
              <a:ext cx="65075" cy="82350"/>
            </a:xfrm>
            <a:custGeom>
              <a:avLst/>
              <a:gdLst/>
              <a:ahLst/>
              <a:cxnLst/>
              <a:rect l="l" t="t" r="r" b="b"/>
              <a:pathLst>
                <a:path w="2603" h="3294" extrusionOk="0">
                  <a:moveTo>
                    <a:pt x="334" y="0"/>
                  </a:moveTo>
                  <a:cubicBezTo>
                    <a:pt x="227" y="131"/>
                    <a:pt x="120" y="286"/>
                    <a:pt x="1" y="453"/>
                  </a:cubicBezTo>
                  <a:cubicBezTo>
                    <a:pt x="155" y="643"/>
                    <a:pt x="286" y="834"/>
                    <a:pt x="429" y="1024"/>
                  </a:cubicBezTo>
                  <a:cubicBezTo>
                    <a:pt x="965" y="1774"/>
                    <a:pt x="1477" y="2644"/>
                    <a:pt x="2179" y="3239"/>
                  </a:cubicBezTo>
                  <a:cubicBezTo>
                    <a:pt x="2226" y="3277"/>
                    <a:pt x="2277" y="3293"/>
                    <a:pt x="2325" y="3293"/>
                  </a:cubicBezTo>
                  <a:cubicBezTo>
                    <a:pt x="2475" y="3293"/>
                    <a:pt x="2603" y="3136"/>
                    <a:pt x="2513" y="2965"/>
                  </a:cubicBezTo>
                  <a:cubicBezTo>
                    <a:pt x="2132" y="2143"/>
                    <a:pt x="1417" y="1417"/>
                    <a:pt x="870" y="703"/>
                  </a:cubicBezTo>
                  <a:cubicBezTo>
                    <a:pt x="691" y="477"/>
                    <a:pt x="513" y="238"/>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9"/>
            <p:cNvSpPr/>
            <p:nvPr/>
          </p:nvSpPr>
          <p:spPr>
            <a:xfrm>
              <a:off x="6711475" y="3146250"/>
              <a:ext cx="79525" cy="100625"/>
            </a:xfrm>
            <a:custGeom>
              <a:avLst/>
              <a:gdLst/>
              <a:ahLst/>
              <a:cxnLst/>
              <a:rect l="l" t="t" r="r" b="b"/>
              <a:pathLst>
                <a:path w="3181" h="4025" extrusionOk="0">
                  <a:moveTo>
                    <a:pt x="216" y="0"/>
                  </a:moveTo>
                  <a:cubicBezTo>
                    <a:pt x="111" y="0"/>
                    <a:pt x="1" y="126"/>
                    <a:pt x="72" y="224"/>
                  </a:cubicBezTo>
                  <a:cubicBezTo>
                    <a:pt x="501" y="891"/>
                    <a:pt x="942" y="1582"/>
                    <a:pt x="1406" y="2237"/>
                  </a:cubicBezTo>
                  <a:cubicBezTo>
                    <a:pt x="1811" y="2808"/>
                    <a:pt x="2192" y="3523"/>
                    <a:pt x="2751" y="3975"/>
                  </a:cubicBezTo>
                  <a:cubicBezTo>
                    <a:pt x="2792" y="4009"/>
                    <a:pt x="2845" y="4024"/>
                    <a:pt x="2899" y="4024"/>
                  </a:cubicBezTo>
                  <a:cubicBezTo>
                    <a:pt x="3037" y="4024"/>
                    <a:pt x="3180" y="3923"/>
                    <a:pt x="3120" y="3761"/>
                  </a:cubicBezTo>
                  <a:cubicBezTo>
                    <a:pt x="2835" y="3070"/>
                    <a:pt x="2251" y="2451"/>
                    <a:pt x="1799" y="1844"/>
                  </a:cubicBezTo>
                  <a:cubicBezTo>
                    <a:pt x="1299" y="1237"/>
                    <a:pt x="811" y="641"/>
                    <a:pt x="310" y="46"/>
                  </a:cubicBezTo>
                  <a:cubicBezTo>
                    <a:pt x="284" y="14"/>
                    <a:pt x="250"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9"/>
            <p:cNvSpPr/>
            <p:nvPr/>
          </p:nvSpPr>
          <p:spPr>
            <a:xfrm>
              <a:off x="6798150" y="3263050"/>
              <a:ext cx="83925" cy="107900"/>
            </a:xfrm>
            <a:custGeom>
              <a:avLst/>
              <a:gdLst/>
              <a:ahLst/>
              <a:cxnLst/>
              <a:rect l="l" t="t" r="r" b="b"/>
              <a:pathLst>
                <a:path w="3357" h="4316" extrusionOk="0">
                  <a:moveTo>
                    <a:pt x="228" y="1"/>
                  </a:moveTo>
                  <a:cubicBezTo>
                    <a:pt x="119" y="1"/>
                    <a:pt x="0" y="126"/>
                    <a:pt x="82" y="244"/>
                  </a:cubicBezTo>
                  <a:cubicBezTo>
                    <a:pt x="1011" y="1506"/>
                    <a:pt x="1785" y="2827"/>
                    <a:pt x="2594" y="4149"/>
                  </a:cubicBezTo>
                  <a:cubicBezTo>
                    <a:pt x="2856" y="4208"/>
                    <a:pt x="3106" y="4256"/>
                    <a:pt x="3356" y="4315"/>
                  </a:cubicBezTo>
                  <a:cubicBezTo>
                    <a:pt x="2642" y="2744"/>
                    <a:pt x="1511" y="1291"/>
                    <a:pt x="320" y="41"/>
                  </a:cubicBezTo>
                  <a:cubicBezTo>
                    <a:pt x="295" y="13"/>
                    <a:pt x="262" y="1"/>
                    <a:pt x="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9"/>
            <p:cNvSpPr/>
            <p:nvPr/>
          </p:nvSpPr>
          <p:spPr>
            <a:xfrm>
              <a:off x="6691800" y="3071850"/>
              <a:ext cx="85300" cy="118675"/>
            </a:xfrm>
            <a:custGeom>
              <a:avLst/>
              <a:gdLst/>
              <a:ahLst/>
              <a:cxnLst/>
              <a:rect l="l" t="t" r="r" b="b"/>
              <a:pathLst>
                <a:path w="3412" h="4747" extrusionOk="0">
                  <a:moveTo>
                    <a:pt x="181" y="1"/>
                  </a:moveTo>
                  <a:cubicBezTo>
                    <a:pt x="88" y="1"/>
                    <a:pt x="0" y="107"/>
                    <a:pt x="62" y="212"/>
                  </a:cubicBezTo>
                  <a:cubicBezTo>
                    <a:pt x="538" y="1010"/>
                    <a:pt x="1074" y="1784"/>
                    <a:pt x="1586" y="2569"/>
                  </a:cubicBezTo>
                  <a:cubicBezTo>
                    <a:pt x="2026" y="3260"/>
                    <a:pt x="2407" y="4093"/>
                    <a:pt x="3002" y="4689"/>
                  </a:cubicBezTo>
                  <a:cubicBezTo>
                    <a:pt x="3042" y="4729"/>
                    <a:pt x="3093" y="4746"/>
                    <a:pt x="3145" y="4746"/>
                  </a:cubicBezTo>
                  <a:cubicBezTo>
                    <a:pt x="3277" y="4746"/>
                    <a:pt x="3411" y="4629"/>
                    <a:pt x="3360" y="4474"/>
                  </a:cubicBezTo>
                  <a:cubicBezTo>
                    <a:pt x="3098" y="3641"/>
                    <a:pt x="2467" y="2867"/>
                    <a:pt x="1967" y="2153"/>
                  </a:cubicBezTo>
                  <a:cubicBezTo>
                    <a:pt x="1455" y="1415"/>
                    <a:pt x="895" y="700"/>
                    <a:pt x="276" y="45"/>
                  </a:cubicBezTo>
                  <a:cubicBezTo>
                    <a:pt x="248" y="14"/>
                    <a:pt x="21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9"/>
            <p:cNvSpPr/>
            <p:nvPr/>
          </p:nvSpPr>
          <p:spPr>
            <a:xfrm>
              <a:off x="6782650" y="3196025"/>
              <a:ext cx="137825" cy="182075"/>
            </a:xfrm>
            <a:custGeom>
              <a:avLst/>
              <a:gdLst/>
              <a:ahLst/>
              <a:cxnLst/>
              <a:rect l="l" t="t" r="r" b="b"/>
              <a:pathLst>
                <a:path w="5513" h="7283" extrusionOk="0">
                  <a:moveTo>
                    <a:pt x="193" y="0"/>
                  </a:moveTo>
                  <a:cubicBezTo>
                    <a:pt x="93" y="0"/>
                    <a:pt x="1" y="113"/>
                    <a:pt x="59" y="210"/>
                  </a:cubicBezTo>
                  <a:cubicBezTo>
                    <a:pt x="952" y="1567"/>
                    <a:pt x="2071" y="2746"/>
                    <a:pt x="2917" y="4127"/>
                  </a:cubicBezTo>
                  <a:cubicBezTo>
                    <a:pt x="3536" y="5103"/>
                    <a:pt x="4083" y="6104"/>
                    <a:pt x="4619" y="7116"/>
                  </a:cubicBezTo>
                  <a:cubicBezTo>
                    <a:pt x="4917" y="7175"/>
                    <a:pt x="5214" y="7223"/>
                    <a:pt x="5512" y="7282"/>
                  </a:cubicBezTo>
                  <a:cubicBezTo>
                    <a:pt x="4845" y="5996"/>
                    <a:pt x="4131" y="4734"/>
                    <a:pt x="3321" y="3544"/>
                  </a:cubicBezTo>
                  <a:cubicBezTo>
                    <a:pt x="2500" y="2294"/>
                    <a:pt x="1535" y="841"/>
                    <a:pt x="261" y="19"/>
                  </a:cubicBezTo>
                  <a:cubicBezTo>
                    <a:pt x="239" y="6"/>
                    <a:pt x="216"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9"/>
            <p:cNvSpPr/>
            <p:nvPr/>
          </p:nvSpPr>
          <p:spPr>
            <a:xfrm>
              <a:off x="6697800" y="3031900"/>
              <a:ext cx="47650" cy="48775"/>
            </a:xfrm>
            <a:custGeom>
              <a:avLst/>
              <a:gdLst/>
              <a:ahLst/>
              <a:cxnLst/>
              <a:rect l="l" t="t" r="r" b="b"/>
              <a:pathLst>
                <a:path w="1906" h="1951" extrusionOk="0">
                  <a:moveTo>
                    <a:pt x="691" y="0"/>
                  </a:moveTo>
                  <a:cubicBezTo>
                    <a:pt x="453" y="0"/>
                    <a:pt x="226" y="0"/>
                    <a:pt x="0" y="24"/>
                  </a:cubicBezTo>
                  <a:cubicBezTo>
                    <a:pt x="453" y="691"/>
                    <a:pt x="929" y="1417"/>
                    <a:pt x="1536" y="1905"/>
                  </a:cubicBezTo>
                  <a:cubicBezTo>
                    <a:pt x="1570" y="1936"/>
                    <a:pt x="1617" y="1950"/>
                    <a:pt x="1665" y="1950"/>
                  </a:cubicBezTo>
                  <a:cubicBezTo>
                    <a:pt x="1783" y="1950"/>
                    <a:pt x="1905" y="1863"/>
                    <a:pt x="1846" y="1727"/>
                  </a:cubicBezTo>
                  <a:cubicBezTo>
                    <a:pt x="1608" y="1108"/>
                    <a:pt x="1131" y="536"/>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9"/>
            <p:cNvSpPr/>
            <p:nvPr/>
          </p:nvSpPr>
          <p:spPr>
            <a:xfrm>
              <a:off x="6758025" y="3099975"/>
              <a:ext cx="77275" cy="104750"/>
            </a:xfrm>
            <a:custGeom>
              <a:avLst/>
              <a:gdLst/>
              <a:ahLst/>
              <a:cxnLst/>
              <a:rect l="l" t="t" r="r" b="b"/>
              <a:pathLst>
                <a:path w="3091" h="4190" extrusionOk="0">
                  <a:moveTo>
                    <a:pt x="207" y="0"/>
                  </a:moveTo>
                  <a:cubicBezTo>
                    <a:pt x="104" y="0"/>
                    <a:pt x="0" y="97"/>
                    <a:pt x="80" y="194"/>
                  </a:cubicBezTo>
                  <a:cubicBezTo>
                    <a:pt x="556" y="825"/>
                    <a:pt x="1044" y="1421"/>
                    <a:pt x="1485" y="2075"/>
                  </a:cubicBezTo>
                  <a:cubicBezTo>
                    <a:pt x="1913" y="2730"/>
                    <a:pt x="2235" y="3445"/>
                    <a:pt x="2675" y="4100"/>
                  </a:cubicBezTo>
                  <a:cubicBezTo>
                    <a:pt x="2717" y="4162"/>
                    <a:pt x="2782" y="4189"/>
                    <a:pt x="2848" y="4189"/>
                  </a:cubicBezTo>
                  <a:cubicBezTo>
                    <a:pt x="2970" y="4189"/>
                    <a:pt x="3091" y="4092"/>
                    <a:pt x="3044" y="3945"/>
                  </a:cubicBezTo>
                  <a:cubicBezTo>
                    <a:pt x="2568" y="2516"/>
                    <a:pt x="1437" y="1028"/>
                    <a:pt x="306" y="40"/>
                  </a:cubicBezTo>
                  <a:cubicBezTo>
                    <a:pt x="278" y="12"/>
                    <a:pt x="243" y="0"/>
                    <a:pt x="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9"/>
            <p:cNvSpPr/>
            <p:nvPr/>
          </p:nvSpPr>
          <p:spPr>
            <a:xfrm>
              <a:off x="6839025" y="3215000"/>
              <a:ext cx="130250" cy="170825"/>
            </a:xfrm>
            <a:custGeom>
              <a:avLst/>
              <a:gdLst/>
              <a:ahLst/>
              <a:cxnLst/>
              <a:rect l="l" t="t" r="r" b="b"/>
              <a:pathLst>
                <a:path w="5210" h="6833" extrusionOk="0">
                  <a:moveTo>
                    <a:pt x="169" y="1"/>
                  </a:moveTo>
                  <a:cubicBezTo>
                    <a:pt x="74" y="1"/>
                    <a:pt x="0" y="135"/>
                    <a:pt x="78" y="213"/>
                  </a:cubicBezTo>
                  <a:cubicBezTo>
                    <a:pt x="1162" y="1106"/>
                    <a:pt x="1900" y="2261"/>
                    <a:pt x="2578" y="3475"/>
                  </a:cubicBezTo>
                  <a:cubicBezTo>
                    <a:pt x="2912" y="4035"/>
                    <a:pt x="3209" y="4606"/>
                    <a:pt x="3543" y="5166"/>
                  </a:cubicBezTo>
                  <a:cubicBezTo>
                    <a:pt x="3721" y="5464"/>
                    <a:pt x="3876" y="5761"/>
                    <a:pt x="4067" y="6059"/>
                  </a:cubicBezTo>
                  <a:cubicBezTo>
                    <a:pt x="4174" y="6214"/>
                    <a:pt x="4412" y="6464"/>
                    <a:pt x="4507" y="6690"/>
                  </a:cubicBezTo>
                  <a:cubicBezTo>
                    <a:pt x="4507" y="6702"/>
                    <a:pt x="4495" y="6714"/>
                    <a:pt x="4495" y="6749"/>
                  </a:cubicBezTo>
                  <a:lnTo>
                    <a:pt x="5067" y="6833"/>
                  </a:lnTo>
                  <a:cubicBezTo>
                    <a:pt x="5210" y="6345"/>
                    <a:pt x="4591" y="5809"/>
                    <a:pt x="4376" y="5440"/>
                  </a:cubicBezTo>
                  <a:cubicBezTo>
                    <a:pt x="3924" y="4737"/>
                    <a:pt x="3543" y="4011"/>
                    <a:pt x="3126" y="3309"/>
                  </a:cubicBezTo>
                  <a:cubicBezTo>
                    <a:pt x="2364" y="2011"/>
                    <a:pt x="1519" y="832"/>
                    <a:pt x="233" y="22"/>
                  </a:cubicBezTo>
                  <a:cubicBezTo>
                    <a:pt x="211" y="7"/>
                    <a:pt x="190" y="1"/>
                    <a:pt x="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9"/>
            <p:cNvSpPr/>
            <p:nvPr/>
          </p:nvSpPr>
          <p:spPr>
            <a:xfrm>
              <a:off x="6734400" y="3033075"/>
              <a:ext cx="128250" cy="148975"/>
            </a:xfrm>
            <a:custGeom>
              <a:avLst/>
              <a:gdLst/>
              <a:ahLst/>
              <a:cxnLst/>
              <a:rect l="l" t="t" r="r" b="b"/>
              <a:pathLst>
                <a:path w="5130" h="5959" extrusionOk="0">
                  <a:moveTo>
                    <a:pt x="1" y="1"/>
                  </a:moveTo>
                  <a:lnTo>
                    <a:pt x="1" y="1"/>
                  </a:lnTo>
                  <a:cubicBezTo>
                    <a:pt x="179" y="239"/>
                    <a:pt x="358" y="465"/>
                    <a:pt x="536" y="703"/>
                  </a:cubicBezTo>
                  <a:cubicBezTo>
                    <a:pt x="1191" y="1537"/>
                    <a:pt x="1834" y="2358"/>
                    <a:pt x="2465" y="3192"/>
                  </a:cubicBezTo>
                  <a:cubicBezTo>
                    <a:pt x="3168" y="4085"/>
                    <a:pt x="3823" y="5144"/>
                    <a:pt x="4668" y="5894"/>
                  </a:cubicBezTo>
                  <a:cubicBezTo>
                    <a:pt x="4716" y="5939"/>
                    <a:pt x="4770" y="5959"/>
                    <a:pt x="4824" y="5959"/>
                  </a:cubicBezTo>
                  <a:cubicBezTo>
                    <a:pt x="4982" y="5959"/>
                    <a:pt x="5129" y="5787"/>
                    <a:pt x="5049" y="5609"/>
                  </a:cubicBezTo>
                  <a:cubicBezTo>
                    <a:pt x="4585" y="4728"/>
                    <a:pt x="3823" y="3954"/>
                    <a:pt x="3215" y="3180"/>
                  </a:cubicBezTo>
                  <a:cubicBezTo>
                    <a:pt x="2525" y="2311"/>
                    <a:pt x="1846" y="1442"/>
                    <a:pt x="1156" y="560"/>
                  </a:cubicBezTo>
                  <a:cubicBezTo>
                    <a:pt x="1013" y="382"/>
                    <a:pt x="882" y="203"/>
                    <a:pt x="727" y="25"/>
                  </a:cubicBezTo>
                  <a:cubicBezTo>
                    <a:pt x="489" y="25"/>
                    <a:pt x="239" y="1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9"/>
            <p:cNvSpPr/>
            <p:nvPr/>
          </p:nvSpPr>
          <p:spPr>
            <a:xfrm>
              <a:off x="6858350" y="3188375"/>
              <a:ext cx="152900" cy="201625"/>
            </a:xfrm>
            <a:custGeom>
              <a:avLst/>
              <a:gdLst/>
              <a:ahLst/>
              <a:cxnLst/>
              <a:rect l="l" t="t" r="r" b="b"/>
              <a:pathLst>
                <a:path w="6116" h="8065" extrusionOk="0">
                  <a:moveTo>
                    <a:pt x="157" y="1"/>
                  </a:moveTo>
                  <a:cubicBezTo>
                    <a:pt x="71" y="1"/>
                    <a:pt x="0" y="132"/>
                    <a:pt x="67" y="218"/>
                  </a:cubicBezTo>
                  <a:cubicBezTo>
                    <a:pt x="1222" y="1445"/>
                    <a:pt x="2139" y="2790"/>
                    <a:pt x="3020" y="4219"/>
                  </a:cubicBezTo>
                  <a:cubicBezTo>
                    <a:pt x="3806" y="5505"/>
                    <a:pt x="4556" y="6886"/>
                    <a:pt x="5592" y="8005"/>
                  </a:cubicBezTo>
                  <a:cubicBezTo>
                    <a:pt x="5604" y="8017"/>
                    <a:pt x="5627" y="8029"/>
                    <a:pt x="5651" y="8053"/>
                  </a:cubicBezTo>
                  <a:cubicBezTo>
                    <a:pt x="5711" y="8053"/>
                    <a:pt x="5770" y="8064"/>
                    <a:pt x="5830" y="8064"/>
                  </a:cubicBezTo>
                  <a:cubicBezTo>
                    <a:pt x="5985" y="8029"/>
                    <a:pt x="6116" y="7850"/>
                    <a:pt x="5996" y="7695"/>
                  </a:cubicBezTo>
                  <a:cubicBezTo>
                    <a:pt x="4996" y="6302"/>
                    <a:pt x="4091" y="4909"/>
                    <a:pt x="3163" y="3481"/>
                  </a:cubicBezTo>
                  <a:cubicBezTo>
                    <a:pt x="2353" y="2195"/>
                    <a:pt x="1424" y="956"/>
                    <a:pt x="222" y="28"/>
                  </a:cubicBezTo>
                  <a:cubicBezTo>
                    <a:pt x="201" y="9"/>
                    <a:pt x="178" y="1"/>
                    <a:pt x="1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9"/>
            <p:cNvSpPr/>
            <p:nvPr/>
          </p:nvSpPr>
          <p:spPr>
            <a:xfrm>
              <a:off x="6762375" y="3031300"/>
              <a:ext cx="57100" cy="56100"/>
            </a:xfrm>
            <a:custGeom>
              <a:avLst/>
              <a:gdLst/>
              <a:ahLst/>
              <a:cxnLst/>
              <a:rect l="l" t="t" r="r" b="b"/>
              <a:pathLst>
                <a:path w="2284" h="2244" extrusionOk="0">
                  <a:moveTo>
                    <a:pt x="608" y="0"/>
                  </a:moveTo>
                  <a:cubicBezTo>
                    <a:pt x="394" y="48"/>
                    <a:pt x="203" y="72"/>
                    <a:pt x="1" y="84"/>
                  </a:cubicBezTo>
                  <a:cubicBezTo>
                    <a:pt x="72" y="179"/>
                    <a:pt x="132" y="262"/>
                    <a:pt x="203" y="358"/>
                  </a:cubicBezTo>
                  <a:cubicBezTo>
                    <a:pt x="691" y="977"/>
                    <a:pt x="1251" y="1786"/>
                    <a:pt x="1930" y="2215"/>
                  </a:cubicBezTo>
                  <a:cubicBezTo>
                    <a:pt x="1963" y="2235"/>
                    <a:pt x="1996" y="2244"/>
                    <a:pt x="2029" y="2244"/>
                  </a:cubicBezTo>
                  <a:cubicBezTo>
                    <a:pt x="2170" y="2244"/>
                    <a:pt x="2283" y="2075"/>
                    <a:pt x="2215" y="1929"/>
                  </a:cubicBezTo>
                  <a:cubicBezTo>
                    <a:pt x="1870" y="1274"/>
                    <a:pt x="1227" y="739"/>
                    <a:pt x="751" y="179"/>
                  </a:cubicBezTo>
                  <a:cubicBezTo>
                    <a:pt x="715" y="120"/>
                    <a:pt x="656" y="60"/>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9"/>
            <p:cNvSpPr/>
            <p:nvPr/>
          </p:nvSpPr>
          <p:spPr>
            <a:xfrm>
              <a:off x="6828600" y="3101025"/>
              <a:ext cx="118650" cy="153525"/>
            </a:xfrm>
            <a:custGeom>
              <a:avLst/>
              <a:gdLst/>
              <a:ahLst/>
              <a:cxnLst/>
              <a:rect l="l" t="t" r="r" b="b"/>
              <a:pathLst>
                <a:path w="4746" h="6141" extrusionOk="0">
                  <a:moveTo>
                    <a:pt x="184" y="1"/>
                  </a:moveTo>
                  <a:cubicBezTo>
                    <a:pt x="91" y="1"/>
                    <a:pt x="0" y="100"/>
                    <a:pt x="55" y="200"/>
                  </a:cubicBezTo>
                  <a:cubicBezTo>
                    <a:pt x="745" y="1236"/>
                    <a:pt x="1531" y="2212"/>
                    <a:pt x="2269" y="3224"/>
                  </a:cubicBezTo>
                  <a:cubicBezTo>
                    <a:pt x="2960" y="4141"/>
                    <a:pt x="3543" y="5212"/>
                    <a:pt x="4317" y="6070"/>
                  </a:cubicBezTo>
                  <a:cubicBezTo>
                    <a:pt x="4364" y="6120"/>
                    <a:pt x="4416" y="6141"/>
                    <a:pt x="4465" y="6141"/>
                  </a:cubicBezTo>
                  <a:cubicBezTo>
                    <a:pt x="4615" y="6141"/>
                    <a:pt x="4746" y="5948"/>
                    <a:pt x="4674" y="5796"/>
                  </a:cubicBezTo>
                  <a:cubicBezTo>
                    <a:pt x="4162" y="4665"/>
                    <a:pt x="3269" y="3641"/>
                    <a:pt x="2543" y="2676"/>
                  </a:cubicBezTo>
                  <a:cubicBezTo>
                    <a:pt x="1829" y="1748"/>
                    <a:pt x="1114" y="831"/>
                    <a:pt x="269" y="33"/>
                  </a:cubicBezTo>
                  <a:cubicBezTo>
                    <a:pt x="243" y="10"/>
                    <a:pt x="214"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9"/>
            <p:cNvSpPr/>
            <p:nvPr/>
          </p:nvSpPr>
          <p:spPr>
            <a:xfrm>
              <a:off x="6961300" y="3265800"/>
              <a:ext cx="100550" cy="129850"/>
            </a:xfrm>
            <a:custGeom>
              <a:avLst/>
              <a:gdLst/>
              <a:ahLst/>
              <a:cxnLst/>
              <a:rect l="l" t="t" r="r" b="b"/>
              <a:pathLst>
                <a:path w="4022" h="5194" extrusionOk="0">
                  <a:moveTo>
                    <a:pt x="158" y="1"/>
                  </a:moveTo>
                  <a:cubicBezTo>
                    <a:pt x="77" y="1"/>
                    <a:pt x="0" y="104"/>
                    <a:pt x="45" y="193"/>
                  </a:cubicBezTo>
                  <a:cubicBezTo>
                    <a:pt x="593" y="1241"/>
                    <a:pt x="1307" y="2217"/>
                    <a:pt x="1986" y="3193"/>
                  </a:cubicBezTo>
                  <a:cubicBezTo>
                    <a:pt x="2414" y="3824"/>
                    <a:pt x="2819" y="4515"/>
                    <a:pt x="3271" y="5134"/>
                  </a:cubicBezTo>
                  <a:cubicBezTo>
                    <a:pt x="3533" y="5158"/>
                    <a:pt x="3783" y="5170"/>
                    <a:pt x="4022" y="5194"/>
                  </a:cubicBezTo>
                  <a:cubicBezTo>
                    <a:pt x="3533" y="4301"/>
                    <a:pt x="2795" y="3467"/>
                    <a:pt x="2224" y="2646"/>
                  </a:cubicBezTo>
                  <a:cubicBezTo>
                    <a:pt x="1593" y="1765"/>
                    <a:pt x="974" y="848"/>
                    <a:pt x="235" y="38"/>
                  </a:cubicBezTo>
                  <a:cubicBezTo>
                    <a:pt x="212" y="12"/>
                    <a:pt x="184" y="1"/>
                    <a:pt x="1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9"/>
            <p:cNvSpPr/>
            <p:nvPr/>
          </p:nvSpPr>
          <p:spPr>
            <a:xfrm>
              <a:off x="6797200" y="3013450"/>
              <a:ext cx="47200" cy="45200"/>
            </a:xfrm>
            <a:custGeom>
              <a:avLst/>
              <a:gdLst/>
              <a:ahLst/>
              <a:cxnLst/>
              <a:rect l="l" t="t" r="r" b="b"/>
              <a:pathLst>
                <a:path w="1888" h="1808" extrusionOk="0">
                  <a:moveTo>
                    <a:pt x="549" y="0"/>
                  </a:moveTo>
                  <a:cubicBezTo>
                    <a:pt x="370" y="167"/>
                    <a:pt x="191" y="298"/>
                    <a:pt x="1" y="405"/>
                  </a:cubicBezTo>
                  <a:cubicBezTo>
                    <a:pt x="465" y="941"/>
                    <a:pt x="965" y="1476"/>
                    <a:pt x="1549" y="1786"/>
                  </a:cubicBezTo>
                  <a:cubicBezTo>
                    <a:pt x="1578" y="1801"/>
                    <a:pt x="1608" y="1807"/>
                    <a:pt x="1637" y="1807"/>
                  </a:cubicBezTo>
                  <a:cubicBezTo>
                    <a:pt x="1773" y="1807"/>
                    <a:pt x="1887" y="1664"/>
                    <a:pt x="1799" y="1536"/>
                  </a:cubicBezTo>
                  <a:cubicBezTo>
                    <a:pt x="1501" y="976"/>
                    <a:pt x="1025" y="476"/>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9"/>
            <p:cNvSpPr/>
            <p:nvPr/>
          </p:nvSpPr>
          <p:spPr>
            <a:xfrm>
              <a:off x="6852275" y="3085000"/>
              <a:ext cx="84375" cy="94025"/>
            </a:xfrm>
            <a:custGeom>
              <a:avLst/>
              <a:gdLst/>
              <a:ahLst/>
              <a:cxnLst/>
              <a:rect l="l" t="t" r="r" b="b"/>
              <a:pathLst>
                <a:path w="3375" h="3761" extrusionOk="0">
                  <a:moveTo>
                    <a:pt x="209" y="1"/>
                  </a:moveTo>
                  <a:cubicBezTo>
                    <a:pt x="103" y="1"/>
                    <a:pt x="1" y="115"/>
                    <a:pt x="72" y="222"/>
                  </a:cubicBezTo>
                  <a:cubicBezTo>
                    <a:pt x="929" y="1424"/>
                    <a:pt x="1858" y="2567"/>
                    <a:pt x="2799" y="3663"/>
                  </a:cubicBezTo>
                  <a:cubicBezTo>
                    <a:pt x="2856" y="3732"/>
                    <a:pt x="2923" y="3760"/>
                    <a:pt x="2987" y="3760"/>
                  </a:cubicBezTo>
                  <a:cubicBezTo>
                    <a:pt x="3190" y="3760"/>
                    <a:pt x="3375" y="3477"/>
                    <a:pt x="3203" y="3270"/>
                  </a:cubicBezTo>
                  <a:cubicBezTo>
                    <a:pt x="2275" y="2151"/>
                    <a:pt x="1322" y="1067"/>
                    <a:pt x="310" y="43"/>
                  </a:cubicBezTo>
                  <a:cubicBezTo>
                    <a:pt x="280" y="13"/>
                    <a:pt x="245"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9"/>
            <p:cNvSpPr/>
            <p:nvPr/>
          </p:nvSpPr>
          <p:spPr>
            <a:xfrm>
              <a:off x="6949900" y="3204850"/>
              <a:ext cx="135775" cy="184725"/>
            </a:xfrm>
            <a:custGeom>
              <a:avLst/>
              <a:gdLst/>
              <a:ahLst/>
              <a:cxnLst/>
              <a:rect l="l" t="t" r="r" b="b"/>
              <a:pathLst>
                <a:path w="5431" h="7389" extrusionOk="0">
                  <a:moveTo>
                    <a:pt x="209" y="0"/>
                  </a:moveTo>
                  <a:cubicBezTo>
                    <a:pt x="103" y="0"/>
                    <a:pt x="1" y="125"/>
                    <a:pt x="72" y="250"/>
                  </a:cubicBezTo>
                  <a:cubicBezTo>
                    <a:pt x="787" y="1536"/>
                    <a:pt x="1680" y="2750"/>
                    <a:pt x="2525" y="3953"/>
                  </a:cubicBezTo>
                  <a:cubicBezTo>
                    <a:pt x="3275" y="5024"/>
                    <a:pt x="3989" y="6465"/>
                    <a:pt x="4978" y="7334"/>
                  </a:cubicBezTo>
                  <a:cubicBezTo>
                    <a:pt x="5021" y="7371"/>
                    <a:pt x="5079" y="7388"/>
                    <a:pt x="5136" y="7388"/>
                  </a:cubicBezTo>
                  <a:cubicBezTo>
                    <a:pt x="5282" y="7388"/>
                    <a:pt x="5430" y="7279"/>
                    <a:pt x="5371" y="7108"/>
                  </a:cubicBezTo>
                  <a:cubicBezTo>
                    <a:pt x="4882" y="5822"/>
                    <a:pt x="3727" y="4631"/>
                    <a:pt x="2930" y="3524"/>
                  </a:cubicBezTo>
                  <a:cubicBezTo>
                    <a:pt x="2084" y="2345"/>
                    <a:pt x="1275" y="1119"/>
                    <a:pt x="310" y="47"/>
                  </a:cubicBezTo>
                  <a:cubicBezTo>
                    <a:pt x="280" y="14"/>
                    <a:pt x="244"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9"/>
            <p:cNvSpPr/>
            <p:nvPr/>
          </p:nvSpPr>
          <p:spPr>
            <a:xfrm>
              <a:off x="6817750" y="2994700"/>
              <a:ext cx="39325" cy="44875"/>
            </a:xfrm>
            <a:custGeom>
              <a:avLst/>
              <a:gdLst/>
              <a:ahLst/>
              <a:cxnLst/>
              <a:rect l="l" t="t" r="r" b="b"/>
              <a:pathLst>
                <a:path w="1573" h="1795" extrusionOk="0">
                  <a:moveTo>
                    <a:pt x="370" y="0"/>
                  </a:moveTo>
                  <a:lnTo>
                    <a:pt x="370" y="24"/>
                  </a:lnTo>
                  <a:cubicBezTo>
                    <a:pt x="250" y="202"/>
                    <a:pt x="120" y="345"/>
                    <a:pt x="0" y="476"/>
                  </a:cubicBezTo>
                  <a:cubicBezTo>
                    <a:pt x="322" y="893"/>
                    <a:pt x="667" y="1298"/>
                    <a:pt x="1001" y="1703"/>
                  </a:cubicBezTo>
                  <a:cubicBezTo>
                    <a:pt x="1046" y="1767"/>
                    <a:pt x="1104" y="1794"/>
                    <a:pt x="1162" y="1794"/>
                  </a:cubicBezTo>
                  <a:cubicBezTo>
                    <a:pt x="1362" y="1794"/>
                    <a:pt x="1572" y="1482"/>
                    <a:pt x="1370" y="1298"/>
                  </a:cubicBezTo>
                  <a:cubicBezTo>
                    <a:pt x="1036" y="869"/>
                    <a:pt x="703" y="441"/>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9"/>
            <p:cNvSpPr/>
            <p:nvPr/>
          </p:nvSpPr>
          <p:spPr>
            <a:xfrm>
              <a:off x="6858825" y="3040575"/>
              <a:ext cx="69550" cy="91300"/>
            </a:xfrm>
            <a:custGeom>
              <a:avLst/>
              <a:gdLst/>
              <a:ahLst/>
              <a:cxnLst/>
              <a:rect l="l" t="t" r="r" b="b"/>
              <a:pathLst>
                <a:path w="2782" h="3652" extrusionOk="0">
                  <a:moveTo>
                    <a:pt x="211" y="1"/>
                  </a:moveTo>
                  <a:cubicBezTo>
                    <a:pt x="105" y="1"/>
                    <a:pt x="0" y="129"/>
                    <a:pt x="72" y="237"/>
                  </a:cubicBezTo>
                  <a:cubicBezTo>
                    <a:pt x="465" y="892"/>
                    <a:pt x="882" y="1534"/>
                    <a:pt x="1322" y="2154"/>
                  </a:cubicBezTo>
                  <a:cubicBezTo>
                    <a:pt x="1655" y="2654"/>
                    <a:pt x="1977" y="3332"/>
                    <a:pt x="2513" y="3630"/>
                  </a:cubicBezTo>
                  <a:cubicBezTo>
                    <a:pt x="2540" y="3645"/>
                    <a:pt x="2567" y="3651"/>
                    <a:pt x="2594" y="3651"/>
                  </a:cubicBezTo>
                  <a:cubicBezTo>
                    <a:pt x="2696" y="3651"/>
                    <a:pt x="2782" y="3553"/>
                    <a:pt x="2763" y="3439"/>
                  </a:cubicBezTo>
                  <a:cubicBezTo>
                    <a:pt x="2644" y="2797"/>
                    <a:pt x="2001" y="2201"/>
                    <a:pt x="1620" y="1701"/>
                  </a:cubicBezTo>
                  <a:cubicBezTo>
                    <a:pt x="1203" y="1130"/>
                    <a:pt x="751" y="582"/>
                    <a:pt x="310" y="46"/>
                  </a:cubicBezTo>
                  <a:cubicBezTo>
                    <a:pt x="281" y="14"/>
                    <a:pt x="246" y="1"/>
                    <a:pt x="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9"/>
            <p:cNvSpPr/>
            <p:nvPr/>
          </p:nvSpPr>
          <p:spPr>
            <a:xfrm>
              <a:off x="6937275" y="3143200"/>
              <a:ext cx="56075" cy="70100"/>
            </a:xfrm>
            <a:custGeom>
              <a:avLst/>
              <a:gdLst/>
              <a:ahLst/>
              <a:cxnLst/>
              <a:rect l="l" t="t" r="r" b="b"/>
              <a:pathLst>
                <a:path w="2243" h="2804" extrusionOk="0">
                  <a:moveTo>
                    <a:pt x="204" y="0"/>
                  </a:moveTo>
                  <a:cubicBezTo>
                    <a:pt x="91" y="0"/>
                    <a:pt x="1" y="119"/>
                    <a:pt x="53" y="251"/>
                  </a:cubicBezTo>
                  <a:cubicBezTo>
                    <a:pt x="303" y="811"/>
                    <a:pt x="720" y="1299"/>
                    <a:pt x="1077" y="1775"/>
                  </a:cubicBezTo>
                  <a:cubicBezTo>
                    <a:pt x="1351" y="2132"/>
                    <a:pt x="1589" y="2656"/>
                    <a:pt x="2030" y="2799"/>
                  </a:cubicBezTo>
                  <a:cubicBezTo>
                    <a:pt x="2041" y="2802"/>
                    <a:pt x="2053" y="2803"/>
                    <a:pt x="2064" y="2803"/>
                  </a:cubicBezTo>
                  <a:cubicBezTo>
                    <a:pt x="2151" y="2803"/>
                    <a:pt x="2243" y="2730"/>
                    <a:pt x="2232" y="2656"/>
                  </a:cubicBezTo>
                  <a:cubicBezTo>
                    <a:pt x="2208" y="2156"/>
                    <a:pt x="1720" y="1728"/>
                    <a:pt x="1423" y="1359"/>
                  </a:cubicBezTo>
                  <a:cubicBezTo>
                    <a:pt x="1077" y="894"/>
                    <a:pt x="744" y="406"/>
                    <a:pt x="327" y="49"/>
                  </a:cubicBezTo>
                  <a:cubicBezTo>
                    <a:pt x="287" y="15"/>
                    <a:pt x="244"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9"/>
            <p:cNvSpPr/>
            <p:nvPr/>
          </p:nvSpPr>
          <p:spPr>
            <a:xfrm>
              <a:off x="6991475" y="3221875"/>
              <a:ext cx="88575" cy="118025"/>
            </a:xfrm>
            <a:custGeom>
              <a:avLst/>
              <a:gdLst/>
              <a:ahLst/>
              <a:cxnLst/>
              <a:rect l="l" t="t" r="r" b="b"/>
              <a:pathLst>
                <a:path w="3543" h="4721" extrusionOk="0">
                  <a:moveTo>
                    <a:pt x="238" y="1"/>
                  </a:moveTo>
                  <a:cubicBezTo>
                    <a:pt x="108" y="1"/>
                    <a:pt x="0" y="171"/>
                    <a:pt x="100" y="307"/>
                  </a:cubicBezTo>
                  <a:cubicBezTo>
                    <a:pt x="695" y="1069"/>
                    <a:pt x="1279" y="1843"/>
                    <a:pt x="1814" y="2629"/>
                  </a:cubicBezTo>
                  <a:cubicBezTo>
                    <a:pt x="2267" y="3284"/>
                    <a:pt x="2588" y="4093"/>
                    <a:pt x="3136" y="4653"/>
                  </a:cubicBezTo>
                  <a:cubicBezTo>
                    <a:pt x="3183" y="4700"/>
                    <a:pt x="3237" y="4720"/>
                    <a:pt x="3289" y="4720"/>
                  </a:cubicBezTo>
                  <a:cubicBezTo>
                    <a:pt x="3421" y="4720"/>
                    <a:pt x="3543" y="4589"/>
                    <a:pt x="3517" y="4427"/>
                  </a:cubicBezTo>
                  <a:cubicBezTo>
                    <a:pt x="3315" y="3581"/>
                    <a:pt x="2648" y="2772"/>
                    <a:pt x="2148" y="2093"/>
                  </a:cubicBezTo>
                  <a:cubicBezTo>
                    <a:pt x="1612" y="1367"/>
                    <a:pt x="1017" y="700"/>
                    <a:pt x="362" y="57"/>
                  </a:cubicBezTo>
                  <a:cubicBezTo>
                    <a:pt x="322" y="17"/>
                    <a:pt x="279" y="1"/>
                    <a:pt x="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9"/>
            <p:cNvSpPr/>
            <p:nvPr/>
          </p:nvSpPr>
          <p:spPr>
            <a:xfrm>
              <a:off x="6841375" y="2985825"/>
              <a:ext cx="86275" cy="100475"/>
            </a:xfrm>
            <a:custGeom>
              <a:avLst/>
              <a:gdLst/>
              <a:ahLst/>
              <a:cxnLst/>
              <a:rect l="l" t="t" r="r" b="b"/>
              <a:pathLst>
                <a:path w="3451" h="4019" extrusionOk="0">
                  <a:moveTo>
                    <a:pt x="260" y="0"/>
                  </a:moveTo>
                  <a:cubicBezTo>
                    <a:pt x="130" y="0"/>
                    <a:pt x="1" y="136"/>
                    <a:pt x="91" y="272"/>
                  </a:cubicBezTo>
                  <a:cubicBezTo>
                    <a:pt x="925" y="1522"/>
                    <a:pt x="1913" y="2677"/>
                    <a:pt x="2806" y="3879"/>
                  </a:cubicBezTo>
                  <a:cubicBezTo>
                    <a:pt x="2875" y="3978"/>
                    <a:pt x="2969" y="4018"/>
                    <a:pt x="3060" y="4018"/>
                  </a:cubicBezTo>
                  <a:cubicBezTo>
                    <a:pt x="3264" y="4018"/>
                    <a:pt x="3451" y="3812"/>
                    <a:pt x="3294" y="3605"/>
                  </a:cubicBezTo>
                  <a:cubicBezTo>
                    <a:pt x="2389" y="2379"/>
                    <a:pt x="1461" y="1117"/>
                    <a:pt x="377" y="45"/>
                  </a:cubicBezTo>
                  <a:cubicBezTo>
                    <a:pt x="343" y="14"/>
                    <a:pt x="301"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9"/>
            <p:cNvSpPr/>
            <p:nvPr/>
          </p:nvSpPr>
          <p:spPr>
            <a:xfrm>
              <a:off x="6922850" y="3091725"/>
              <a:ext cx="79900" cy="90625"/>
            </a:xfrm>
            <a:custGeom>
              <a:avLst/>
              <a:gdLst/>
              <a:ahLst/>
              <a:cxnLst/>
              <a:rect l="l" t="t" r="r" b="b"/>
              <a:pathLst>
                <a:path w="3196" h="3625" extrusionOk="0">
                  <a:moveTo>
                    <a:pt x="219" y="0"/>
                  </a:moveTo>
                  <a:cubicBezTo>
                    <a:pt x="107" y="0"/>
                    <a:pt x="1" y="112"/>
                    <a:pt x="83" y="203"/>
                  </a:cubicBezTo>
                  <a:cubicBezTo>
                    <a:pt x="523" y="798"/>
                    <a:pt x="940" y="1393"/>
                    <a:pt x="1416" y="1977"/>
                  </a:cubicBezTo>
                  <a:cubicBezTo>
                    <a:pt x="1833" y="2489"/>
                    <a:pt x="2297" y="3298"/>
                    <a:pt x="2904" y="3608"/>
                  </a:cubicBezTo>
                  <a:cubicBezTo>
                    <a:pt x="2927" y="3620"/>
                    <a:pt x="2953" y="3625"/>
                    <a:pt x="2978" y="3625"/>
                  </a:cubicBezTo>
                  <a:cubicBezTo>
                    <a:pt x="3085" y="3625"/>
                    <a:pt x="3195" y="3533"/>
                    <a:pt x="3166" y="3418"/>
                  </a:cubicBezTo>
                  <a:cubicBezTo>
                    <a:pt x="2988" y="2786"/>
                    <a:pt x="2369" y="2286"/>
                    <a:pt x="1952" y="1810"/>
                  </a:cubicBezTo>
                  <a:cubicBezTo>
                    <a:pt x="1416" y="1191"/>
                    <a:pt x="869" y="620"/>
                    <a:pt x="321" y="36"/>
                  </a:cubicBezTo>
                  <a:cubicBezTo>
                    <a:pt x="290" y="11"/>
                    <a:pt x="254"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9"/>
            <p:cNvSpPr/>
            <p:nvPr/>
          </p:nvSpPr>
          <p:spPr>
            <a:xfrm>
              <a:off x="7004150" y="3190625"/>
              <a:ext cx="72400" cy="78775"/>
            </a:xfrm>
            <a:custGeom>
              <a:avLst/>
              <a:gdLst/>
              <a:ahLst/>
              <a:cxnLst/>
              <a:rect l="l" t="t" r="r" b="b"/>
              <a:pathLst>
                <a:path w="2896" h="3151" extrusionOk="0">
                  <a:moveTo>
                    <a:pt x="155" y="0"/>
                  </a:moveTo>
                  <a:cubicBezTo>
                    <a:pt x="72" y="0"/>
                    <a:pt x="0" y="97"/>
                    <a:pt x="45" y="188"/>
                  </a:cubicBezTo>
                  <a:cubicBezTo>
                    <a:pt x="343" y="771"/>
                    <a:pt x="748" y="1295"/>
                    <a:pt x="1165" y="1783"/>
                  </a:cubicBezTo>
                  <a:cubicBezTo>
                    <a:pt x="1557" y="2259"/>
                    <a:pt x="1998" y="2831"/>
                    <a:pt x="2558" y="3129"/>
                  </a:cubicBezTo>
                  <a:cubicBezTo>
                    <a:pt x="2588" y="3144"/>
                    <a:pt x="2620" y="3151"/>
                    <a:pt x="2650" y="3151"/>
                  </a:cubicBezTo>
                  <a:cubicBezTo>
                    <a:pt x="2784" y="3151"/>
                    <a:pt x="2895" y="3015"/>
                    <a:pt x="2808" y="2879"/>
                  </a:cubicBezTo>
                  <a:cubicBezTo>
                    <a:pt x="2486" y="2367"/>
                    <a:pt x="1950" y="1974"/>
                    <a:pt x="1546" y="1521"/>
                  </a:cubicBezTo>
                  <a:cubicBezTo>
                    <a:pt x="1105" y="1033"/>
                    <a:pt x="688" y="509"/>
                    <a:pt x="236" y="33"/>
                  </a:cubicBezTo>
                  <a:cubicBezTo>
                    <a:pt x="210" y="10"/>
                    <a:pt x="182" y="0"/>
                    <a:pt x="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9"/>
            <p:cNvSpPr/>
            <p:nvPr/>
          </p:nvSpPr>
          <p:spPr>
            <a:xfrm>
              <a:off x="7071500" y="3276425"/>
              <a:ext cx="94825" cy="125475"/>
            </a:xfrm>
            <a:custGeom>
              <a:avLst/>
              <a:gdLst/>
              <a:ahLst/>
              <a:cxnLst/>
              <a:rect l="l" t="t" r="r" b="b"/>
              <a:pathLst>
                <a:path w="3793" h="5019" extrusionOk="0">
                  <a:moveTo>
                    <a:pt x="160" y="0"/>
                  </a:moveTo>
                  <a:cubicBezTo>
                    <a:pt x="81" y="0"/>
                    <a:pt x="1" y="81"/>
                    <a:pt x="54" y="161"/>
                  </a:cubicBezTo>
                  <a:cubicBezTo>
                    <a:pt x="626" y="1030"/>
                    <a:pt x="1280" y="1852"/>
                    <a:pt x="1876" y="2697"/>
                  </a:cubicBezTo>
                  <a:cubicBezTo>
                    <a:pt x="2376" y="3435"/>
                    <a:pt x="2828" y="4388"/>
                    <a:pt x="3483" y="5007"/>
                  </a:cubicBezTo>
                  <a:cubicBezTo>
                    <a:pt x="3566" y="5007"/>
                    <a:pt x="3662" y="5007"/>
                    <a:pt x="3769" y="5019"/>
                  </a:cubicBezTo>
                  <a:cubicBezTo>
                    <a:pt x="3781" y="4971"/>
                    <a:pt x="3793" y="4912"/>
                    <a:pt x="3781" y="4852"/>
                  </a:cubicBezTo>
                  <a:cubicBezTo>
                    <a:pt x="3507" y="3935"/>
                    <a:pt x="2733" y="3078"/>
                    <a:pt x="2173" y="2328"/>
                  </a:cubicBezTo>
                  <a:cubicBezTo>
                    <a:pt x="1578" y="1518"/>
                    <a:pt x="947" y="721"/>
                    <a:pt x="233" y="30"/>
                  </a:cubicBezTo>
                  <a:cubicBezTo>
                    <a:pt x="212" y="9"/>
                    <a:pt x="186" y="0"/>
                    <a:pt x="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9"/>
            <p:cNvSpPr/>
            <p:nvPr/>
          </p:nvSpPr>
          <p:spPr>
            <a:xfrm>
              <a:off x="6931600" y="3048725"/>
              <a:ext cx="123150" cy="147250"/>
            </a:xfrm>
            <a:custGeom>
              <a:avLst/>
              <a:gdLst/>
              <a:ahLst/>
              <a:cxnLst/>
              <a:rect l="l" t="t" r="r" b="b"/>
              <a:pathLst>
                <a:path w="4926" h="5890" extrusionOk="0">
                  <a:moveTo>
                    <a:pt x="173" y="1"/>
                  </a:moveTo>
                  <a:cubicBezTo>
                    <a:pt x="64" y="1"/>
                    <a:pt x="1" y="160"/>
                    <a:pt x="78" y="256"/>
                  </a:cubicBezTo>
                  <a:cubicBezTo>
                    <a:pt x="828" y="1161"/>
                    <a:pt x="1662" y="2030"/>
                    <a:pt x="2424" y="2959"/>
                  </a:cubicBezTo>
                  <a:cubicBezTo>
                    <a:pt x="2840" y="3483"/>
                    <a:pt x="3245" y="4018"/>
                    <a:pt x="3626" y="4590"/>
                  </a:cubicBezTo>
                  <a:cubicBezTo>
                    <a:pt x="3924" y="5018"/>
                    <a:pt x="4150" y="5507"/>
                    <a:pt x="4567" y="5840"/>
                  </a:cubicBezTo>
                  <a:cubicBezTo>
                    <a:pt x="4614" y="5874"/>
                    <a:pt x="4664" y="5889"/>
                    <a:pt x="4711" y="5889"/>
                  </a:cubicBezTo>
                  <a:cubicBezTo>
                    <a:pt x="4829" y="5889"/>
                    <a:pt x="4926" y="5791"/>
                    <a:pt x="4900" y="5638"/>
                  </a:cubicBezTo>
                  <a:cubicBezTo>
                    <a:pt x="4698" y="4602"/>
                    <a:pt x="3614" y="3483"/>
                    <a:pt x="2947" y="2661"/>
                  </a:cubicBezTo>
                  <a:cubicBezTo>
                    <a:pt x="2138" y="1697"/>
                    <a:pt x="1269" y="756"/>
                    <a:pt x="257" y="30"/>
                  </a:cubicBezTo>
                  <a:cubicBezTo>
                    <a:pt x="227" y="9"/>
                    <a:pt x="199" y="1"/>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9"/>
            <p:cNvSpPr/>
            <p:nvPr/>
          </p:nvSpPr>
          <p:spPr>
            <a:xfrm>
              <a:off x="7069300" y="3207625"/>
              <a:ext cx="155075" cy="194575"/>
            </a:xfrm>
            <a:custGeom>
              <a:avLst/>
              <a:gdLst/>
              <a:ahLst/>
              <a:cxnLst/>
              <a:rect l="l" t="t" r="r" b="b"/>
              <a:pathLst>
                <a:path w="6203" h="7783" extrusionOk="0">
                  <a:moveTo>
                    <a:pt x="127" y="0"/>
                  </a:moveTo>
                  <a:cubicBezTo>
                    <a:pt x="45" y="0"/>
                    <a:pt x="1" y="107"/>
                    <a:pt x="59" y="175"/>
                  </a:cubicBezTo>
                  <a:cubicBezTo>
                    <a:pt x="1083" y="1472"/>
                    <a:pt x="2130" y="2711"/>
                    <a:pt x="3035" y="4092"/>
                  </a:cubicBezTo>
                  <a:cubicBezTo>
                    <a:pt x="3500" y="4794"/>
                    <a:pt x="3976" y="5509"/>
                    <a:pt x="4428" y="6211"/>
                  </a:cubicBezTo>
                  <a:cubicBezTo>
                    <a:pt x="4690" y="6580"/>
                    <a:pt x="4940" y="6961"/>
                    <a:pt x="5178" y="7342"/>
                  </a:cubicBezTo>
                  <a:cubicBezTo>
                    <a:pt x="5250" y="7437"/>
                    <a:pt x="5417" y="7616"/>
                    <a:pt x="5548" y="7783"/>
                  </a:cubicBezTo>
                  <a:lnTo>
                    <a:pt x="6202" y="7783"/>
                  </a:lnTo>
                  <a:cubicBezTo>
                    <a:pt x="6071" y="7294"/>
                    <a:pt x="5583" y="6806"/>
                    <a:pt x="5345" y="6449"/>
                  </a:cubicBezTo>
                  <a:cubicBezTo>
                    <a:pt x="4762" y="5568"/>
                    <a:pt x="4155" y="4687"/>
                    <a:pt x="3559" y="3794"/>
                  </a:cubicBezTo>
                  <a:cubicBezTo>
                    <a:pt x="2642" y="2461"/>
                    <a:pt x="1654" y="806"/>
                    <a:pt x="190" y="20"/>
                  </a:cubicBezTo>
                  <a:cubicBezTo>
                    <a:pt x="167" y="6"/>
                    <a:pt x="146"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9"/>
            <p:cNvSpPr/>
            <p:nvPr/>
          </p:nvSpPr>
          <p:spPr>
            <a:xfrm>
              <a:off x="6879375" y="2894075"/>
              <a:ext cx="126425" cy="164000"/>
            </a:xfrm>
            <a:custGeom>
              <a:avLst/>
              <a:gdLst/>
              <a:ahLst/>
              <a:cxnLst/>
              <a:rect l="l" t="t" r="r" b="b"/>
              <a:pathLst>
                <a:path w="5057" h="6560" extrusionOk="0">
                  <a:moveTo>
                    <a:pt x="345" y="1"/>
                  </a:moveTo>
                  <a:cubicBezTo>
                    <a:pt x="226" y="155"/>
                    <a:pt x="107" y="334"/>
                    <a:pt x="0" y="501"/>
                  </a:cubicBezTo>
                  <a:cubicBezTo>
                    <a:pt x="1453" y="2477"/>
                    <a:pt x="2905" y="4442"/>
                    <a:pt x="4346" y="6430"/>
                  </a:cubicBezTo>
                  <a:cubicBezTo>
                    <a:pt x="4416" y="6521"/>
                    <a:pt x="4512" y="6560"/>
                    <a:pt x="4607" y="6560"/>
                  </a:cubicBezTo>
                  <a:cubicBezTo>
                    <a:pt x="4835" y="6560"/>
                    <a:pt x="5057" y="6340"/>
                    <a:pt x="4905" y="6097"/>
                  </a:cubicBezTo>
                  <a:cubicBezTo>
                    <a:pt x="3548" y="3989"/>
                    <a:pt x="2000" y="1906"/>
                    <a:pt x="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9"/>
            <p:cNvSpPr/>
            <p:nvPr/>
          </p:nvSpPr>
          <p:spPr>
            <a:xfrm>
              <a:off x="7017900" y="3088125"/>
              <a:ext cx="126500" cy="162100"/>
            </a:xfrm>
            <a:custGeom>
              <a:avLst/>
              <a:gdLst/>
              <a:ahLst/>
              <a:cxnLst/>
              <a:rect l="l" t="t" r="r" b="b"/>
              <a:pathLst>
                <a:path w="5060" h="6484" extrusionOk="0">
                  <a:moveTo>
                    <a:pt x="233" y="0"/>
                  </a:moveTo>
                  <a:cubicBezTo>
                    <a:pt x="115" y="0"/>
                    <a:pt x="0" y="110"/>
                    <a:pt x="91" y="228"/>
                  </a:cubicBezTo>
                  <a:cubicBezTo>
                    <a:pt x="853" y="1228"/>
                    <a:pt x="1686" y="2145"/>
                    <a:pt x="2424" y="3157"/>
                  </a:cubicBezTo>
                  <a:cubicBezTo>
                    <a:pt x="3174" y="4181"/>
                    <a:pt x="3782" y="5264"/>
                    <a:pt x="4460" y="6348"/>
                  </a:cubicBezTo>
                  <a:cubicBezTo>
                    <a:pt x="4527" y="6443"/>
                    <a:pt x="4613" y="6483"/>
                    <a:pt x="4697" y="6483"/>
                  </a:cubicBezTo>
                  <a:cubicBezTo>
                    <a:pt x="4885" y="6483"/>
                    <a:pt x="5059" y="6284"/>
                    <a:pt x="4960" y="6062"/>
                  </a:cubicBezTo>
                  <a:cubicBezTo>
                    <a:pt x="3948" y="3871"/>
                    <a:pt x="2222" y="1537"/>
                    <a:pt x="341" y="37"/>
                  </a:cubicBezTo>
                  <a:cubicBezTo>
                    <a:pt x="309" y="11"/>
                    <a:pt x="271"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9"/>
            <p:cNvSpPr/>
            <p:nvPr/>
          </p:nvSpPr>
          <p:spPr>
            <a:xfrm>
              <a:off x="7152450" y="3261150"/>
              <a:ext cx="110550" cy="127325"/>
            </a:xfrm>
            <a:custGeom>
              <a:avLst/>
              <a:gdLst/>
              <a:ahLst/>
              <a:cxnLst/>
              <a:rect l="l" t="t" r="r" b="b"/>
              <a:pathLst>
                <a:path w="4422" h="5093" extrusionOk="0">
                  <a:moveTo>
                    <a:pt x="253" y="0"/>
                  </a:moveTo>
                  <a:cubicBezTo>
                    <a:pt x="129" y="0"/>
                    <a:pt x="0" y="134"/>
                    <a:pt x="90" y="260"/>
                  </a:cubicBezTo>
                  <a:cubicBezTo>
                    <a:pt x="686" y="1117"/>
                    <a:pt x="1364" y="1927"/>
                    <a:pt x="2031" y="2725"/>
                  </a:cubicBezTo>
                  <a:cubicBezTo>
                    <a:pt x="2650" y="3499"/>
                    <a:pt x="3281" y="4511"/>
                    <a:pt x="4103" y="5058"/>
                  </a:cubicBezTo>
                  <a:cubicBezTo>
                    <a:pt x="4139" y="5082"/>
                    <a:pt x="4174" y="5093"/>
                    <a:pt x="4206" y="5093"/>
                  </a:cubicBezTo>
                  <a:cubicBezTo>
                    <a:pt x="4335" y="5093"/>
                    <a:pt x="4422" y="4929"/>
                    <a:pt x="4365" y="4796"/>
                  </a:cubicBezTo>
                  <a:cubicBezTo>
                    <a:pt x="3984" y="3951"/>
                    <a:pt x="3150" y="3201"/>
                    <a:pt x="2519" y="2475"/>
                  </a:cubicBezTo>
                  <a:cubicBezTo>
                    <a:pt x="1817" y="1653"/>
                    <a:pt x="1126" y="820"/>
                    <a:pt x="364" y="46"/>
                  </a:cubicBezTo>
                  <a:cubicBezTo>
                    <a:pt x="332" y="14"/>
                    <a:pt x="293" y="0"/>
                    <a:pt x="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9"/>
            <p:cNvSpPr/>
            <p:nvPr/>
          </p:nvSpPr>
          <p:spPr>
            <a:xfrm>
              <a:off x="6894850" y="2871150"/>
              <a:ext cx="24875" cy="26725"/>
            </a:xfrm>
            <a:custGeom>
              <a:avLst/>
              <a:gdLst/>
              <a:ahLst/>
              <a:cxnLst/>
              <a:rect l="l" t="t" r="r" b="b"/>
              <a:pathLst>
                <a:path w="995" h="1069" extrusionOk="0">
                  <a:moveTo>
                    <a:pt x="381" y="1"/>
                  </a:moveTo>
                  <a:cubicBezTo>
                    <a:pt x="250" y="168"/>
                    <a:pt x="131" y="334"/>
                    <a:pt x="0" y="513"/>
                  </a:cubicBezTo>
                  <a:cubicBezTo>
                    <a:pt x="143" y="680"/>
                    <a:pt x="310" y="858"/>
                    <a:pt x="476" y="1001"/>
                  </a:cubicBezTo>
                  <a:cubicBezTo>
                    <a:pt x="526" y="1048"/>
                    <a:pt x="586" y="1068"/>
                    <a:pt x="644" y="1068"/>
                  </a:cubicBezTo>
                  <a:cubicBezTo>
                    <a:pt x="823" y="1068"/>
                    <a:pt x="995" y="880"/>
                    <a:pt x="869" y="691"/>
                  </a:cubicBezTo>
                  <a:cubicBezTo>
                    <a:pt x="726" y="453"/>
                    <a:pt x="560" y="227"/>
                    <a:pt x="3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9"/>
            <p:cNvSpPr/>
            <p:nvPr/>
          </p:nvSpPr>
          <p:spPr>
            <a:xfrm>
              <a:off x="6930275" y="2906275"/>
              <a:ext cx="68725" cy="82800"/>
            </a:xfrm>
            <a:custGeom>
              <a:avLst/>
              <a:gdLst/>
              <a:ahLst/>
              <a:cxnLst/>
              <a:rect l="l" t="t" r="r" b="b"/>
              <a:pathLst>
                <a:path w="2749" h="3312" extrusionOk="0">
                  <a:moveTo>
                    <a:pt x="242" y="0"/>
                  </a:moveTo>
                  <a:cubicBezTo>
                    <a:pt x="115" y="0"/>
                    <a:pt x="0" y="153"/>
                    <a:pt x="71" y="287"/>
                  </a:cubicBezTo>
                  <a:cubicBezTo>
                    <a:pt x="381" y="882"/>
                    <a:pt x="798" y="1430"/>
                    <a:pt x="1214" y="1965"/>
                  </a:cubicBezTo>
                  <a:cubicBezTo>
                    <a:pt x="1560" y="2406"/>
                    <a:pt x="1881" y="2966"/>
                    <a:pt x="2357" y="3275"/>
                  </a:cubicBezTo>
                  <a:cubicBezTo>
                    <a:pt x="2401" y="3300"/>
                    <a:pt x="2443" y="3311"/>
                    <a:pt x="2481" y="3311"/>
                  </a:cubicBezTo>
                  <a:cubicBezTo>
                    <a:pt x="2643" y="3311"/>
                    <a:pt x="2749" y="3115"/>
                    <a:pt x="2691" y="2942"/>
                  </a:cubicBezTo>
                  <a:cubicBezTo>
                    <a:pt x="2453" y="2442"/>
                    <a:pt x="1941" y="1989"/>
                    <a:pt x="1584" y="1549"/>
                  </a:cubicBezTo>
                  <a:cubicBezTo>
                    <a:pt x="1179" y="1061"/>
                    <a:pt x="810" y="537"/>
                    <a:pt x="369" y="60"/>
                  </a:cubicBezTo>
                  <a:cubicBezTo>
                    <a:pt x="330" y="18"/>
                    <a:pt x="285"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9"/>
            <p:cNvSpPr/>
            <p:nvPr/>
          </p:nvSpPr>
          <p:spPr>
            <a:xfrm>
              <a:off x="7010475" y="3012100"/>
              <a:ext cx="104400" cy="129400"/>
            </a:xfrm>
            <a:custGeom>
              <a:avLst/>
              <a:gdLst/>
              <a:ahLst/>
              <a:cxnLst/>
              <a:rect l="l" t="t" r="r" b="b"/>
              <a:pathLst>
                <a:path w="4176" h="5176" extrusionOk="0">
                  <a:moveTo>
                    <a:pt x="241" y="0"/>
                  </a:moveTo>
                  <a:cubicBezTo>
                    <a:pt x="120" y="0"/>
                    <a:pt x="0" y="119"/>
                    <a:pt x="90" y="245"/>
                  </a:cubicBezTo>
                  <a:cubicBezTo>
                    <a:pt x="1233" y="1852"/>
                    <a:pt x="2400" y="3435"/>
                    <a:pt x="3531" y="5043"/>
                  </a:cubicBezTo>
                  <a:cubicBezTo>
                    <a:pt x="3596" y="5137"/>
                    <a:pt x="3686" y="5176"/>
                    <a:pt x="3775" y="5176"/>
                  </a:cubicBezTo>
                  <a:cubicBezTo>
                    <a:pt x="3979" y="5176"/>
                    <a:pt x="4176" y="4969"/>
                    <a:pt x="4043" y="4745"/>
                  </a:cubicBezTo>
                  <a:cubicBezTo>
                    <a:pt x="3067" y="3043"/>
                    <a:pt x="1781" y="1364"/>
                    <a:pt x="352" y="42"/>
                  </a:cubicBezTo>
                  <a:cubicBezTo>
                    <a:pt x="320" y="13"/>
                    <a:pt x="280"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9"/>
            <p:cNvSpPr/>
            <p:nvPr/>
          </p:nvSpPr>
          <p:spPr>
            <a:xfrm>
              <a:off x="7117175" y="3150900"/>
              <a:ext cx="87950" cy="97500"/>
            </a:xfrm>
            <a:custGeom>
              <a:avLst/>
              <a:gdLst/>
              <a:ahLst/>
              <a:cxnLst/>
              <a:rect l="l" t="t" r="r" b="b"/>
              <a:pathLst>
                <a:path w="3518" h="3900" extrusionOk="0">
                  <a:moveTo>
                    <a:pt x="241" y="0"/>
                  </a:moveTo>
                  <a:cubicBezTo>
                    <a:pt x="125" y="0"/>
                    <a:pt x="1" y="139"/>
                    <a:pt x="73" y="265"/>
                  </a:cubicBezTo>
                  <a:cubicBezTo>
                    <a:pt x="930" y="1539"/>
                    <a:pt x="1859" y="2729"/>
                    <a:pt x="2954" y="3813"/>
                  </a:cubicBezTo>
                  <a:cubicBezTo>
                    <a:pt x="3012" y="3874"/>
                    <a:pt x="3077" y="3899"/>
                    <a:pt x="3139" y="3899"/>
                  </a:cubicBezTo>
                  <a:cubicBezTo>
                    <a:pt x="3343" y="3899"/>
                    <a:pt x="3518" y="3624"/>
                    <a:pt x="3335" y="3432"/>
                  </a:cubicBezTo>
                  <a:cubicBezTo>
                    <a:pt x="2275" y="2360"/>
                    <a:pt x="1287" y="1241"/>
                    <a:pt x="346" y="50"/>
                  </a:cubicBezTo>
                  <a:cubicBezTo>
                    <a:pt x="317" y="15"/>
                    <a:pt x="280"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9"/>
            <p:cNvSpPr/>
            <p:nvPr/>
          </p:nvSpPr>
          <p:spPr>
            <a:xfrm>
              <a:off x="7211475" y="3269250"/>
              <a:ext cx="103675" cy="126425"/>
            </a:xfrm>
            <a:custGeom>
              <a:avLst/>
              <a:gdLst/>
              <a:ahLst/>
              <a:cxnLst/>
              <a:rect l="l" t="t" r="r" b="b"/>
              <a:pathLst>
                <a:path w="4147" h="5057" extrusionOk="0">
                  <a:moveTo>
                    <a:pt x="146" y="0"/>
                  </a:moveTo>
                  <a:cubicBezTo>
                    <a:pt x="64" y="0"/>
                    <a:pt x="0" y="109"/>
                    <a:pt x="39" y="186"/>
                  </a:cubicBezTo>
                  <a:cubicBezTo>
                    <a:pt x="432" y="984"/>
                    <a:pt x="1099" y="1698"/>
                    <a:pt x="1646" y="2401"/>
                  </a:cubicBezTo>
                  <a:cubicBezTo>
                    <a:pt x="2014" y="2863"/>
                    <a:pt x="2961" y="4532"/>
                    <a:pt x="3581" y="4532"/>
                  </a:cubicBezTo>
                  <a:cubicBezTo>
                    <a:pt x="3583" y="4532"/>
                    <a:pt x="3585" y="4532"/>
                    <a:pt x="3587" y="4532"/>
                  </a:cubicBezTo>
                  <a:lnTo>
                    <a:pt x="3587" y="4532"/>
                  </a:lnTo>
                  <a:cubicBezTo>
                    <a:pt x="3551" y="4544"/>
                    <a:pt x="3540" y="4579"/>
                    <a:pt x="3528" y="4591"/>
                  </a:cubicBezTo>
                  <a:lnTo>
                    <a:pt x="3492" y="4639"/>
                  </a:lnTo>
                  <a:cubicBezTo>
                    <a:pt x="3444" y="4710"/>
                    <a:pt x="3444" y="4794"/>
                    <a:pt x="3492" y="4877"/>
                  </a:cubicBezTo>
                  <a:lnTo>
                    <a:pt x="3528" y="4913"/>
                  </a:lnTo>
                  <a:cubicBezTo>
                    <a:pt x="3561" y="4990"/>
                    <a:pt x="3655" y="5057"/>
                    <a:pt x="3735" y="5057"/>
                  </a:cubicBezTo>
                  <a:cubicBezTo>
                    <a:pt x="3741" y="5057"/>
                    <a:pt x="3748" y="5057"/>
                    <a:pt x="3754" y="5056"/>
                  </a:cubicBezTo>
                  <a:lnTo>
                    <a:pt x="3825" y="5056"/>
                  </a:lnTo>
                  <a:cubicBezTo>
                    <a:pt x="3932" y="5032"/>
                    <a:pt x="4087" y="4960"/>
                    <a:pt x="4099" y="4829"/>
                  </a:cubicBezTo>
                  <a:cubicBezTo>
                    <a:pt x="4147" y="4591"/>
                    <a:pt x="4099" y="4520"/>
                    <a:pt x="3980" y="4318"/>
                  </a:cubicBezTo>
                  <a:cubicBezTo>
                    <a:pt x="3647" y="3758"/>
                    <a:pt x="3111" y="3270"/>
                    <a:pt x="2694" y="2770"/>
                  </a:cubicBezTo>
                  <a:cubicBezTo>
                    <a:pt x="1920" y="1853"/>
                    <a:pt x="1170" y="746"/>
                    <a:pt x="206" y="19"/>
                  </a:cubicBezTo>
                  <a:cubicBezTo>
                    <a:pt x="186" y="6"/>
                    <a:pt x="165" y="0"/>
                    <a:pt x="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9"/>
            <p:cNvSpPr/>
            <p:nvPr/>
          </p:nvSpPr>
          <p:spPr>
            <a:xfrm>
              <a:off x="6925350" y="2860675"/>
              <a:ext cx="50275" cy="66200"/>
            </a:xfrm>
            <a:custGeom>
              <a:avLst/>
              <a:gdLst/>
              <a:ahLst/>
              <a:cxnLst/>
              <a:rect l="l" t="t" r="r" b="b"/>
              <a:pathLst>
                <a:path w="2011" h="2648" extrusionOk="0">
                  <a:moveTo>
                    <a:pt x="251" y="1"/>
                  </a:moveTo>
                  <a:cubicBezTo>
                    <a:pt x="127" y="1"/>
                    <a:pt x="0" y="142"/>
                    <a:pt x="90" y="277"/>
                  </a:cubicBezTo>
                  <a:cubicBezTo>
                    <a:pt x="578" y="1003"/>
                    <a:pt x="995" y="1789"/>
                    <a:pt x="1483" y="2527"/>
                  </a:cubicBezTo>
                  <a:cubicBezTo>
                    <a:pt x="1538" y="2612"/>
                    <a:pt x="1614" y="2648"/>
                    <a:pt x="1688" y="2648"/>
                  </a:cubicBezTo>
                  <a:cubicBezTo>
                    <a:pt x="1854" y="2648"/>
                    <a:pt x="2010" y="2471"/>
                    <a:pt x="1912" y="2265"/>
                  </a:cubicBezTo>
                  <a:cubicBezTo>
                    <a:pt x="1554" y="1468"/>
                    <a:pt x="947" y="706"/>
                    <a:pt x="364" y="51"/>
                  </a:cubicBezTo>
                  <a:cubicBezTo>
                    <a:pt x="332" y="16"/>
                    <a:pt x="291"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9"/>
            <p:cNvSpPr/>
            <p:nvPr/>
          </p:nvSpPr>
          <p:spPr>
            <a:xfrm>
              <a:off x="6981200" y="2926525"/>
              <a:ext cx="91250" cy="110675"/>
            </a:xfrm>
            <a:custGeom>
              <a:avLst/>
              <a:gdLst/>
              <a:ahLst/>
              <a:cxnLst/>
              <a:rect l="l" t="t" r="r" b="b"/>
              <a:pathLst>
                <a:path w="3650" h="4427" extrusionOk="0">
                  <a:moveTo>
                    <a:pt x="167" y="0"/>
                  </a:moveTo>
                  <a:cubicBezTo>
                    <a:pt x="78" y="0"/>
                    <a:pt x="0" y="112"/>
                    <a:pt x="82" y="203"/>
                  </a:cubicBezTo>
                  <a:cubicBezTo>
                    <a:pt x="725" y="977"/>
                    <a:pt x="1344" y="1763"/>
                    <a:pt x="1928" y="2584"/>
                  </a:cubicBezTo>
                  <a:cubicBezTo>
                    <a:pt x="2380" y="3179"/>
                    <a:pt x="2737" y="3953"/>
                    <a:pt x="3333" y="4394"/>
                  </a:cubicBezTo>
                  <a:cubicBezTo>
                    <a:pt x="3363" y="4417"/>
                    <a:pt x="3395" y="4427"/>
                    <a:pt x="3427" y="4427"/>
                  </a:cubicBezTo>
                  <a:cubicBezTo>
                    <a:pt x="3543" y="4427"/>
                    <a:pt x="3649" y="4292"/>
                    <a:pt x="3630" y="4180"/>
                  </a:cubicBezTo>
                  <a:cubicBezTo>
                    <a:pt x="3416" y="3429"/>
                    <a:pt x="2702" y="2763"/>
                    <a:pt x="2214" y="2179"/>
                  </a:cubicBezTo>
                  <a:cubicBezTo>
                    <a:pt x="1583" y="1441"/>
                    <a:pt x="928" y="727"/>
                    <a:pt x="249" y="36"/>
                  </a:cubicBezTo>
                  <a:cubicBezTo>
                    <a:pt x="224" y="11"/>
                    <a:pt x="195"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9"/>
            <p:cNvSpPr/>
            <p:nvPr/>
          </p:nvSpPr>
          <p:spPr>
            <a:xfrm>
              <a:off x="7084075" y="3045900"/>
              <a:ext cx="92375" cy="135275"/>
            </a:xfrm>
            <a:custGeom>
              <a:avLst/>
              <a:gdLst/>
              <a:ahLst/>
              <a:cxnLst/>
              <a:rect l="l" t="t" r="r" b="b"/>
              <a:pathLst>
                <a:path w="3695" h="5411" extrusionOk="0">
                  <a:moveTo>
                    <a:pt x="216" y="0"/>
                  </a:moveTo>
                  <a:cubicBezTo>
                    <a:pt x="105" y="0"/>
                    <a:pt x="0" y="113"/>
                    <a:pt x="75" y="238"/>
                  </a:cubicBezTo>
                  <a:cubicBezTo>
                    <a:pt x="718" y="1452"/>
                    <a:pt x="1385" y="2643"/>
                    <a:pt x="2075" y="3834"/>
                  </a:cubicBezTo>
                  <a:cubicBezTo>
                    <a:pt x="2331" y="4279"/>
                    <a:pt x="2691" y="5411"/>
                    <a:pt x="3340" y="5411"/>
                  </a:cubicBezTo>
                  <a:cubicBezTo>
                    <a:pt x="3385" y="5411"/>
                    <a:pt x="3432" y="5405"/>
                    <a:pt x="3480" y="5393"/>
                  </a:cubicBezTo>
                  <a:cubicBezTo>
                    <a:pt x="3647" y="5358"/>
                    <a:pt x="3694" y="5143"/>
                    <a:pt x="3575" y="5036"/>
                  </a:cubicBezTo>
                  <a:cubicBezTo>
                    <a:pt x="2932" y="4369"/>
                    <a:pt x="2516" y="3429"/>
                    <a:pt x="2028" y="2655"/>
                  </a:cubicBezTo>
                  <a:cubicBezTo>
                    <a:pt x="1480" y="1786"/>
                    <a:pt x="920" y="917"/>
                    <a:pt x="349" y="71"/>
                  </a:cubicBezTo>
                  <a:cubicBezTo>
                    <a:pt x="313" y="21"/>
                    <a:pt x="264"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9"/>
            <p:cNvSpPr/>
            <p:nvPr/>
          </p:nvSpPr>
          <p:spPr>
            <a:xfrm>
              <a:off x="7182550" y="3179225"/>
              <a:ext cx="92750" cy="115775"/>
            </a:xfrm>
            <a:custGeom>
              <a:avLst/>
              <a:gdLst/>
              <a:ahLst/>
              <a:cxnLst/>
              <a:rect l="l" t="t" r="r" b="b"/>
              <a:pathLst>
                <a:path w="3710" h="4631" extrusionOk="0">
                  <a:moveTo>
                    <a:pt x="122" y="1"/>
                  </a:moveTo>
                  <a:cubicBezTo>
                    <a:pt x="63" y="1"/>
                    <a:pt x="0" y="48"/>
                    <a:pt x="17" y="108"/>
                  </a:cubicBezTo>
                  <a:cubicBezTo>
                    <a:pt x="351" y="953"/>
                    <a:pt x="946" y="1703"/>
                    <a:pt x="1482" y="2430"/>
                  </a:cubicBezTo>
                  <a:cubicBezTo>
                    <a:pt x="2018" y="3156"/>
                    <a:pt x="2565" y="4025"/>
                    <a:pt x="3280" y="4573"/>
                  </a:cubicBezTo>
                  <a:cubicBezTo>
                    <a:pt x="3326" y="4613"/>
                    <a:pt x="3380" y="4631"/>
                    <a:pt x="3432" y="4631"/>
                  </a:cubicBezTo>
                  <a:cubicBezTo>
                    <a:pt x="3579" y="4631"/>
                    <a:pt x="3710" y="4490"/>
                    <a:pt x="3613" y="4323"/>
                  </a:cubicBezTo>
                  <a:cubicBezTo>
                    <a:pt x="3196" y="3561"/>
                    <a:pt x="2518" y="2918"/>
                    <a:pt x="1982" y="2251"/>
                  </a:cubicBezTo>
                  <a:cubicBezTo>
                    <a:pt x="1410" y="1513"/>
                    <a:pt x="887" y="656"/>
                    <a:pt x="184" y="25"/>
                  </a:cubicBezTo>
                  <a:cubicBezTo>
                    <a:pt x="167" y="8"/>
                    <a:pt x="145" y="1"/>
                    <a:pt x="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9"/>
            <p:cNvSpPr/>
            <p:nvPr/>
          </p:nvSpPr>
          <p:spPr>
            <a:xfrm>
              <a:off x="7287425" y="3307825"/>
              <a:ext cx="78025" cy="91700"/>
            </a:xfrm>
            <a:custGeom>
              <a:avLst/>
              <a:gdLst/>
              <a:ahLst/>
              <a:cxnLst/>
              <a:rect l="l" t="t" r="r" b="b"/>
              <a:pathLst>
                <a:path w="3121" h="3668" extrusionOk="0">
                  <a:moveTo>
                    <a:pt x="180" y="0"/>
                  </a:moveTo>
                  <a:cubicBezTo>
                    <a:pt x="89" y="0"/>
                    <a:pt x="1" y="94"/>
                    <a:pt x="49" y="215"/>
                  </a:cubicBezTo>
                  <a:cubicBezTo>
                    <a:pt x="406" y="977"/>
                    <a:pt x="859" y="1691"/>
                    <a:pt x="1359" y="2358"/>
                  </a:cubicBezTo>
                  <a:cubicBezTo>
                    <a:pt x="1692" y="2798"/>
                    <a:pt x="2049" y="3298"/>
                    <a:pt x="2478" y="3667"/>
                  </a:cubicBezTo>
                  <a:cubicBezTo>
                    <a:pt x="2680" y="3656"/>
                    <a:pt x="2907" y="3644"/>
                    <a:pt x="3121" y="3644"/>
                  </a:cubicBezTo>
                  <a:cubicBezTo>
                    <a:pt x="2776" y="3048"/>
                    <a:pt x="2216" y="2572"/>
                    <a:pt x="1776" y="2048"/>
                  </a:cubicBezTo>
                  <a:cubicBezTo>
                    <a:pt x="1264" y="1405"/>
                    <a:pt x="787" y="739"/>
                    <a:pt x="299" y="72"/>
                  </a:cubicBezTo>
                  <a:cubicBezTo>
                    <a:pt x="268" y="22"/>
                    <a:pt x="224" y="0"/>
                    <a:pt x="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9"/>
            <p:cNvSpPr/>
            <p:nvPr/>
          </p:nvSpPr>
          <p:spPr>
            <a:xfrm>
              <a:off x="6927575" y="2834550"/>
              <a:ext cx="18975" cy="16850"/>
            </a:xfrm>
            <a:custGeom>
              <a:avLst/>
              <a:gdLst/>
              <a:ahLst/>
              <a:cxnLst/>
              <a:rect l="l" t="t" r="r" b="b"/>
              <a:pathLst>
                <a:path w="759" h="674" extrusionOk="0">
                  <a:moveTo>
                    <a:pt x="418" y="0"/>
                  </a:moveTo>
                  <a:cubicBezTo>
                    <a:pt x="263" y="131"/>
                    <a:pt x="132" y="262"/>
                    <a:pt x="1" y="405"/>
                  </a:cubicBezTo>
                  <a:cubicBezTo>
                    <a:pt x="25" y="453"/>
                    <a:pt x="60" y="501"/>
                    <a:pt x="96" y="548"/>
                  </a:cubicBezTo>
                  <a:cubicBezTo>
                    <a:pt x="168" y="637"/>
                    <a:pt x="257" y="674"/>
                    <a:pt x="342" y="674"/>
                  </a:cubicBezTo>
                  <a:cubicBezTo>
                    <a:pt x="564" y="674"/>
                    <a:pt x="759" y="420"/>
                    <a:pt x="560" y="179"/>
                  </a:cubicBezTo>
                  <a:cubicBezTo>
                    <a:pt x="513" y="120"/>
                    <a:pt x="477" y="60"/>
                    <a:pt x="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9"/>
            <p:cNvSpPr/>
            <p:nvPr/>
          </p:nvSpPr>
          <p:spPr>
            <a:xfrm>
              <a:off x="6953675" y="2857325"/>
              <a:ext cx="94775" cy="108250"/>
            </a:xfrm>
            <a:custGeom>
              <a:avLst/>
              <a:gdLst/>
              <a:ahLst/>
              <a:cxnLst/>
              <a:rect l="l" t="t" r="r" b="b"/>
              <a:pathLst>
                <a:path w="3791" h="4330" extrusionOk="0">
                  <a:moveTo>
                    <a:pt x="270" y="0"/>
                  </a:moveTo>
                  <a:cubicBezTo>
                    <a:pt x="133" y="0"/>
                    <a:pt x="1" y="151"/>
                    <a:pt x="100" y="268"/>
                  </a:cubicBezTo>
                  <a:cubicBezTo>
                    <a:pt x="624" y="994"/>
                    <a:pt x="1171" y="1673"/>
                    <a:pt x="1719" y="2364"/>
                  </a:cubicBezTo>
                  <a:cubicBezTo>
                    <a:pt x="2231" y="2995"/>
                    <a:pt x="2743" y="3911"/>
                    <a:pt x="3457" y="4304"/>
                  </a:cubicBezTo>
                  <a:cubicBezTo>
                    <a:pt x="3487" y="4321"/>
                    <a:pt x="3519" y="4329"/>
                    <a:pt x="3550" y="4329"/>
                  </a:cubicBezTo>
                  <a:cubicBezTo>
                    <a:pt x="3672" y="4329"/>
                    <a:pt x="3790" y="4216"/>
                    <a:pt x="3743" y="4102"/>
                  </a:cubicBezTo>
                  <a:cubicBezTo>
                    <a:pt x="3493" y="3364"/>
                    <a:pt x="2791" y="2792"/>
                    <a:pt x="2303" y="2209"/>
                  </a:cubicBezTo>
                  <a:cubicBezTo>
                    <a:pt x="1671" y="1483"/>
                    <a:pt x="1052" y="768"/>
                    <a:pt x="398" y="54"/>
                  </a:cubicBezTo>
                  <a:cubicBezTo>
                    <a:pt x="360" y="16"/>
                    <a:pt x="315" y="0"/>
                    <a:pt x="2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9"/>
            <p:cNvSpPr/>
            <p:nvPr/>
          </p:nvSpPr>
          <p:spPr>
            <a:xfrm>
              <a:off x="7064475" y="2981475"/>
              <a:ext cx="106925" cy="122475"/>
            </a:xfrm>
            <a:custGeom>
              <a:avLst/>
              <a:gdLst/>
              <a:ahLst/>
              <a:cxnLst/>
              <a:rect l="l" t="t" r="r" b="b"/>
              <a:pathLst>
                <a:path w="4277" h="4899" extrusionOk="0">
                  <a:moveTo>
                    <a:pt x="225" y="0"/>
                  </a:moveTo>
                  <a:cubicBezTo>
                    <a:pt x="114" y="0"/>
                    <a:pt x="1" y="123"/>
                    <a:pt x="73" y="231"/>
                  </a:cubicBezTo>
                  <a:cubicBezTo>
                    <a:pt x="1133" y="1827"/>
                    <a:pt x="2395" y="3410"/>
                    <a:pt x="3669" y="4815"/>
                  </a:cubicBezTo>
                  <a:cubicBezTo>
                    <a:pt x="3724" y="4874"/>
                    <a:pt x="3792" y="4898"/>
                    <a:pt x="3860" y="4898"/>
                  </a:cubicBezTo>
                  <a:cubicBezTo>
                    <a:pt x="4068" y="4898"/>
                    <a:pt x="4277" y="4665"/>
                    <a:pt x="4133" y="4458"/>
                  </a:cubicBezTo>
                  <a:cubicBezTo>
                    <a:pt x="2990" y="2934"/>
                    <a:pt x="1692" y="1374"/>
                    <a:pt x="323" y="41"/>
                  </a:cubicBezTo>
                  <a:cubicBezTo>
                    <a:pt x="295" y="12"/>
                    <a:pt x="260"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9"/>
            <p:cNvSpPr/>
            <p:nvPr/>
          </p:nvSpPr>
          <p:spPr>
            <a:xfrm>
              <a:off x="7174225" y="3122800"/>
              <a:ext cx="81225" cy="100925"/>
            </a:xfrm>
            <a:custGeom>
              <a:avLst/>
              <a:gdLst/>
              <a:ahLst/>
              <a:cxnLst/>
              <a:rect l="l" t="t" r="r" b="b"/>
              <a:pathLst>
                <a:path w="3249" h="4037" extrusionOk="0">
                  <a:moveTo>
                    <a:pt x="207" y="0"/>
                  </a:moveTo>
                  <a:cubicBezTo>
                    <a:pt x="88" y="0"/>
                    <a:pt x="1" y="186"/>
                    <a:pt x="88" y="293"/>
                  </a:cubicBezTo>
                  <a:cubicBezTo>
                    <a:pt x="612" y="960"/>
                    <a:pt x="1172" y="1579"/>
                    <a:pt x="1660" y="2258"/>
                  </a:cubicBezTo>
                  <a:cubicBezTo>
                    <a:pt x="2065" y="2817"/>
                    <a:pt x="2363" y="3556"/>
                    <a:pt x="2910" y="3984"/>
                  </a:cubicBezTo>
                  <a:cubicBezTo>
                    <a:pt x="2957" y="4020"/>
                    <a:pt x="3006" y="4036"/>
                    <a:pt x="3053" y="4036"/>
                  </a:cubicBezTo>
                  <a:cubicBezTo>
                    <a:pt x="3160" y="4036"/>
                    <a:pt x="3248" y="3947"/>
                    <a:pt x="3232" y="3806"/>
                  </a:cubicBezTo>
                  <a:cubicBezTo>
                    <a:pt x="3125" y="3079"/>
                    <a:pt x="2482" y="2401"/>
                    <a:pt x="2041" y="1829"/>
                  </a:cubicBezTo>
                  <a:cubicBezTo>
                    <a:pt x="1517" y="1162"/>
                    <a:pt x="946" y="531"/>
                    <a:pt x="291" y="31"/>
                  </a:cubicBezTo>
                  <a:cubicBezTo>
                    <a:pt x="262" y="10"/>
                    <a:pt x="234" y="0"/>
                    <a:pt x="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9"/>
            <p:cNvSpPr/>
            <p:nvPr/>
          </p:nvSpPr>
          <p:spPr>
            <a:xfrm>
              <a:off x="7273325" y="3240675"/>
              <a:ext cx="122500" cy="157350"/>
            </a:xfrm>
            <a:custGeom>
              <a:avLst/>
              <a:gdLst/>
              <a:ahLst/>
              <a:cxnLst/>
              <a:rect l="l" t="t" r="r" b="b"/>
              <a:pathLst>
                <a:path w="4900" h="6294" extrusionOk="0">
                  <a:moveTo>
                    <a:pt x="173" y="1"/>
                  </a:moveTo>
                  <a:cubicBezTo>
                    <a:pt x="87" y="1"/>
                    <a:pt x="0" y="112"/>
                    <a:pt x="54" y="210"/>
                  </a:cubicBezTo>
                  <a:cubicBezTo>
                    <a:pt x="661" y="1400"/>
                    <a:pt x="1494" y="2484"/>
                    <a:pt x="2256" y="3567"/>
                  </a:cubicBezTo>
                  <a:lnTo>
                    <a:pt x="3411" y="5222"/>
                  </a:lnTo>
                  <a:cubicBezTo>
                    <a:pt x="3590" y="5461"/>
                    <a:pt x="3995" y="5913"/>
                    <a:pt x="4245" y="6294"/>
                  </a:cubicBezTo>
                  <a:cubicBezTo>
                    <a:pt x="4471" y="6282"/>
                    <a:pt x="4685" y="6270"/>
                    <a:pt x="4899" y="6246"/>
                  </a:cubicBezTo>
                  <a:cubicBezTo>
                    <a:pt x="4816" y="6092"/>
                    <a:pt x="4661" y="5925"/>
                    <a:pt x="4530" y="5746"/>
                  </a:cubicBezTo>
                  <a:cubicBezTo>
                    <a:pt x="4042" y="5091"/>
                    <a:pt x="3590" y="4448"/>
                    <a:pt x="3137" y="3829"/>
                  </a:cubicBezTo>
                  <a:cubicBezTo>
                    <a:pt x="2209" y="2543"/>
                    <a:pt x="1328" y="1198"/>
                    <a:pt x="256" y="43"/>
                  </a:cubicBezTo>
                  <a:cubicBezTo>
                    <a:pt x="232" y="13"/>
                    <a:pt x="203" y="1"/>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9"/>
            <p:cNvSpPr/>
            <p:nvPr/>
          </p:nvSpPr>
          <p:spPr>
            <a:xfrm>
              <a:off x="6957350" y="2812225"/>
              <a:ext cx="63800" cy="70650"/>
            </a:xfrm>
            <a:custGeom>
              <a:avLst/>
              <a:gdLst/>
              <a:ahLst/>
              <a:cxnLst/>
              <a:rect l="l" t="t" r="r" b="b"/>
              <a:pathLst>
                <a:path w="2552" h="2826" extrusionOk="0">
                  <a:moveTo>
                    <a:pt x="322" y="0"/>
                  </a:moveTo>
                  <a:cubicBezTo>
                    <a:pt x="203" y="72"/>
                    <a:pt x="96" y="143"/>
                    <a:pt x="0" y="239"/>
                  </a:cubicBezTo>
                  <a:cubicBezTo>
                    <a:pt x="322" y="608"/>
                    <a:pt x="667" y="965"/>
                    <a:pt x="977" y="1334"/>
                  </a:cubicBezTo>
                  <a:cubicBezTo>
                    <a:pt x="1370" y="1810"/>
                    <a:pt x="1691" y="2453"/>
                    <a:pt x="2203" y="2798"/>
                  </a:cubicBezTo>
                  <a:cubicBezTo>
                    <a:pt x="2233" y="2817"/>
                    <a:pt x="2265" y="2825"/>
                    <a:pt x="2297" y="2825"/>
                  </a:cubicBezTo>
                  <a:cubicBezTo>
                    <a:pt x="2427" y="2825"/>
                    <a:pt x="2551" y="2685"/>
                    <a:pt x="2513" y="2560"/>
                  </a:cubicBezTo>
                  <a:cubicBezTo>
                    <a:pt x="2346" y="1965"/>
                    <a:pt x="1751" y="1429"/>
                    <a:pt x="1334" y="977"/>
                  </a:cubicBezTo>
                  <a:cubicBezTo>
                    <a:pt x="1024" y="632"/>
                    <a:pt x="679" y="310"/>
                    <a:pt x="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9"/>
            <p:cNvSpPr/>
            <p:nvPr/>
          </p:nvSpPr>
          <p:spPr>
            <a:xfrm>
              <a:off x="7033050" y="2901500"/>
              <a:ext cx="85450" cy="98775"/>
            </a:xfrm>
            <a:custGeom>
              <a:avLst/>
              <a:gdLst/>
              <a:ahLst/>
              <a:cxnLst/>
              <a:rect l="l" t="t" r="r" b="b"/>
              <a:pathLst>
                <a:path w="3418" h="3951" extrusionOk="0">
                  <a:moveTo>
                    <a:pt x="218" y="1"/>
                  </a:moveTo>
                  <a:cubicBezTo>
                    <a:pt x="97" y="1"/>
                    <a:pt x="1" y="148"/>
                    <a:pt x="104" y="251"/>
                  </a:cubicBezTo>
                  <a:cubicBezTo>
                    <a:pt x="1140" y="1371"/>
                    <a:pt x="1937" y="2585"/>
                    <a:pt x="2818" y="3823"/>
                  </a:cubicBezTo>
                  <a:cubicBezTo>
                    <a:pt x="2882" y="3913"/>
                    <a:pt x="2970" y="3951"/>
                    <a:pt x="3055" y="3951"/>
                  </a:cubicBezTo>
                  <a:cubicBezTo>
                    <a:pt x="3242" y="3951"/>
                    <a:pt x="3417" y="3767"/>
                    <a:pt x="3295" y="3538"/>
                  </a:cubicBezTo>
                  <a:cubicBezTo>
                    <a:pt x="2545" y="2180"/>
                    <a:pt x="1449" y="1037"/>
                    <a:pt x="318" y="37"/>
                  </a:cubicBezTo>
                  <a:cubicBezTo>
                    <a:pt x="285" y="12"/>
                    <a:pt x="251" y="1"/>
                    <a:pt x="2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9"/>
            <p:cNvSpPr/>
            <p:nvPr/>
          </p:nvSpPr>
          <p:spPr>
            <a:xfrm>
              <a:off x="7129350" y="3016825"/>
              <a:ext cx="78225" cy="87400"/>
            </a:xfrm>
            <a:custGeom>
              <a:avLst/>
              <a:gdLst/>
              <a:ahLst/>
              <a:cxnLst/>
              <a:rect l="l" t="t" r="r" b="b"/>
              <a:pathLst>
                <a:path w="3129" h="3496" extrusionOk="0">
                  <a:moveTo>
                    <a:pt x="229" y="1"/>
                  </a:moveTo>
                  <a:cubicBezTo>
                    <a:pt x="94" y="1"/>
                    <a:pt x="0" y="189"/>
                    <a:pt x="98" y="306"/>
                  </a:cubicBezTo>
                  <a:cubicBezTo>
                    <a:pt x="538" y="830"/>
                    <a:pt x="1014" y="1306"/>
                    <a:pt x="1455" y="1830"/>
                  </a:cubicBezTo>
                  <a:cubicBezTo>
                    <a:pt x="1860" y="2330"/>
                    <a:pt x="2181" y="3032"/>
                    <a:pt x="2681" y="3437"/>
                  </a:cubicBezTo>
                  <a:cubicBezTo>
                    <a:pt x="2732" y="3477"/>
                    <a:pt x="2791" y="3496"/>
                    <a:pt x="2849" y="3496"/>
                  </a:cubicBezTo>
                  <a:cubicBezTo>
                    <a:pt x="2994" y="3496"/>
                    <a:pt x="3129" y="3378"/>
                    <a:pt x="3086" y="3199"/>
                  </a:cubicBezTo>
                  <a:cubicBezTo>
                    <a:pt x="2955" y="2592"/>
                    <a:pt x="2360" y="1996"/>
                    <a:pt x="1943" y="1520"/>
                  </a:cubicBezTo>
                  <a:cubicBezTo>
                    <a:pt x="1467" y="960"/>
                    <a:pt x="931" y="425"/>
                    <a:pt x="324" y="32"/>
                  </a:cubicBezTo>
                  <a:cubicBezTo>
                    <a:pt x="291" y="10"/>
                    <a:pt x="259" y="1"/>
                    <a:pt x="2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9"/>
            <p:cNvSpPr/>
            <p:nvPr/>
          </p:nvSpPr>
          <p:spPr>
            <a:xfrm>
              <a:off x="7223250" y="3124575"/>
              <a:ext cx="74700" cy="89850"/>
            </a:xfrm>
            <a:custGeom>
              <a:avLst/>
              <a:gdLst/>
              <a:ahLst/>
              <a:cxnLst/>
              <a:rect l="l" t="t" r="r" b="b"/>
              <a:pathLst>
                <a:path w="2988" h="3594" extrusionOk="0">
                  <a:moveTo>
                    <a:pt x="137" y="0"/>
                  </a:moveTo>
                  <a:cubicBezTo>
                    <a:pt x="60" y="0"/>
                    <a:pt x="1" y="75"/>
                    <a:pt x="44" y="163"/>
                  </a:cubicBezTo>
                  <a:cubicBezTo>
                    <a:pt x="354" y="818"/>
                    <a:pt x="806" y="1389"/>
                    <a:pt x="1223" y="1973"/>
                  </a:cubicBezTo>
                  <a:cubicBezTo>
                    <a:pt x="1604" y="2485"/>
                    <a:pt x="1961" y="3104"/>
                    <a:pt x="2461" y="3520"/>
                  </a:cubicBezTo>
                  <a:cubicBezTo>
                    <a:pt x="2522" y="3572"/>
                    <a:pt x="2587" y="3594"/>
                    <a:pt x="2650" y="3594"/>
                  </a:cubicBezTo>
                  <a:cubicBezTo>
                    <a:pt x="2833" y="3594"/>
                    <a:pt x="2988" y="3400"/>
                    <a:pt x="2890" y="3187"/>
                  </a:cubicBezTo>
                  <a:cubicBezTo>
                    <a:pt x="2604" y="2604"/>
                    <a:pt x="2104" y="2104"/>
                    <a:pt x="1687" y="1615"/>
                  </a:cubicBezTo>
                  <a:cubicBezTo>
                    <a:pt x="1223" y="1056"/>
                    <a:pt x="771" y="484"/>
                    <a:pt x="223" y="32"/>
                  </a:cubicBezTo>
                  <a:cubicBezTo>
                    <a:pt x="195" y="10"/>
                    <a:pt x="165"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9"/>
            <p:cNvSpPr/>
            <p:nvPr/>
          </p:nvSpPr>
          <p:spPr>
            <a:xfrm>
              <a:off x="7309550" y="3224325"/>
              <a:ext cx="114250" cy="148700"/>
            </a:xfrm>
            <a:custGeom>
              <a:avLst/>
              <a:gdLst/>
              <a:ahLst/>
              <a:cxnLst/>
              <a:rect l="l" t="t" r="r" b="b"/>
              <a:pathLst>
                <a:path w="4570" h="5948" extrusionOk="0">
                  <a:moveTo>
                    <a:pt x="147" y="0"/>
                  </a:moveTo>
                  <a:cubicBezTo>
                    <a:pt x="76" y="0"/>
                    <a:pt x="1" y="78"/>
                    <a:pt x="45" y="149"/>
                  </a:cubicBezTo>
                  <a:cubicBezTo>
                    <a:pt x="736" y="1340"/>
                    <a:pt x="1450" y="2507"/>
                    <a:pt x="2224" y="3650"/>
                  </a:cubicBezTo>
                  <a:cubicBezTo>
                    <a:pt x="2605" y="4210"/>
                    <a:pt x="2998" y="4793"/>
                    <a:pt x="3379" y="5341"/>
                  </a:cubicBezTo>
                  <a:cubicBezTo>
                    <a:pt x="3569" y="5626"/>
                    <a:pt x="3712" y="5853"/>
                    <a:pt x="4046" y="5936"/>
                  </a:cubicBezTo>
                  <a:cubicBezTo>
                    <a:pt x="4074" y="5944"/>
                    <a:pt x="4104" y="5947"/>
                    <a:pt x="4133" y="5947"/>
                  </a:cubicBezTo>
                  <a:cubicBezTo>
                    <a:pt x="4286" y="5947"/>
                    <a:pt x="4436" y="5848"/>
                    <a:pt x="4486" y="5698"/>
                  </a:cubicBezTo>
                  <a:cubicBezTo>
                    <a:pt x="4498" y="5674"/>
                    <a:pt x="4498" y="5638"/>
                    <a:pt x="4510" y="5614"/>
                  </a:cubicBezTo>
                  <a:cubicBezTo>
                    <a:pt x="4570" y="5448"/>
                    <a:pt x="4427" y="5269"/>
                    <a:pt x="4248" y="5269"/>
                  </a:cubicBezTo>
                  <a:cubicBezTo>
                    <a:pt x="4022" y="5269"/>
                    <a:pt x="3319" y="4055"/>
                    <a:pt x="3200" y="3876"/>
                  </a:cubicBezTo>
                  <a:cubicBezTo>
                    <a:pt x="2855" y="3412"/>
                    <a:pt x="2534" y="2947"/>
                    <a:pt x="2188" y="2483"/>
                  </a:cubicBezTo>
                  <a:cubicBezTo>
                    <a:pt x="1569" y="1638"/>
                    <a:pt x="891" y="852"/>
                    <a:pt x="212" y="30"/>
                  </a:cubicBezTo>
                  <a:cubicBezTo>
                    <a:pt x="194" y="9"/>
                    <a:pt x="170"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9"/>
            <p:cNvSpPr/>
            <p:nvPr/>
          </p:nvSpPr>
          <p:spPr>
            <a:xfrm>
              <a:off x="6974325" y="2800625"/>
              <a:ext cx="22850" cy="20625"/>
            </a:xfrm>
            <a:custGeom>
              <a:avLst/>
              <a:gdLst/>
              <a:ahLst/>
              <a:cxnLst/>
              <a:rect l="l" t="t" r="r" b="b"/>
              <a:pathLst>
                <a:path w="914" h="825" extrusionOk="0">
                  <a:moveTo>
                    <a:pt x="453" y="0"/>
                  </a:moveTo>
                  <a:cubicBezTo>
                    <a:pt x="298" y="72"/>
                    <a:pt x="155" y="143"/>
                    <a:pt x="0" y="238"/>
                  </a:cubicBezTo>
                  <a:cubicBezTo>
                    <a:pt x="191" y="441"/>
                    <a:pt x="393" y="619"/>
                    <a:pt x="595" y="786"/>
                  </a:cubicBezTo>
                  <a:cubicBezTo>
                    <a:pt x="628" y="813"/>
                    <a:pt x="667" y="825"/>
                    <a:pt x="704" y="825"/>
                  </a:cubicBezTo>
                  <a:cubicBezTo>
                    <a:pt x="814" y="825"/>
                    <a:pt x="914" y="720"/>
                    <a:pt x="834" y="595"/>
                  </a:cubicBezTo>
                  <a:cubicBezTo>
                    <a:pt x="715" y="381"/>
                    <a:pt x="584" y="191"/>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9"/>
            <p:cNvSpPr/>
            <p:nvPr/>
          </p:nvSpPr>
          <p:spPr>
            <a:xfrm>
              <a:off x="7011175" y="2841575"/>
              <a:ext cx="85150" cy="93800"/>
            </a:xfrm>
            <a:custGeom>
              <a:avLst/>
              <a:gdLst/>
              <a:ahLst/>
              <a:cxnLst/>
              <a:rect l="l" t="t" r="r" b="b"/>
              <a:pathLst>
                <a:path w="3406" h="3752" extrusionOk="0">
                  <a:moveTo>
                    <a:pt x="284" y="1"/>
                  </a:moveTo>
                  <a:cubicBezTo>
                    <a:pt x="142" y="1"/>
                    <a:pt x="0" y="130"/>
                    <a:pt x="110" y="267"/>
                  </a:cubicBezTo>
                  <a:cubicBezTo>
                    <a:pt x="550" y="874"/>
                    <a:pt x="1074" y="1422"/>
                    <a:pt x="1562" y="2005"/>
                  </a:cubicBezTo>
                  <a:cubicBezTo>
                    <a:pt x="2027" y="2577"/>
                    <a:pt x="2443" y="3303"/>
                    <a:pt x="3039" y="3720"/>
                  </a:cubicBezTo>
                  <a:cubicBezTo>
                    <a:pt x="3068" y="3742"/>
                    <a:pt x="3101" y="3751"/>
                    <a:pt x="3134" y="3751"/>
                  </a:cubicBezTo>
                  <a:cubicBezTo>
                    <a:pt x="3265" y="3751"/>
                    <a:pt x="3405" y="3605"/>
                    <a:pt x="3348" y="3482"/>
                  </a:cubicBezTo>
                  <a:cubicBezTo>
                    <a:pt x="3110" y="2839"/>
                    <a:pt x="2562" y="2303"/>
                    <a:pt x="2110" y="1803"/>
                  </a:cubicBezTo>
                  <a:cubicBezTo>
                    <a:pt x="1574" y="1184"/>
                    <a:pt x="1026" y="565"/>
                    <a:pt x="407" y="41"/>
                  </a:cubicBezTo>
                  <a:cubicBezTo>
                    <a:pt x="371" y="13"/>
                    <a:pt x="327" y="1"/>
                    <a:pt x="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9"/>
            <p:cNvSpPr/>
            <p:nvPr/>
          </p:nvSpPr>
          <p:spPr>
            <a:xfrm>
              <a:off x="7100250" y="2937625"/>
              <a:ext cx="83900" cy="90500"/>
            </a:xfrm>
            <a:custGeom>
              <a:avLst/>
              <a:gdLst/>
              <a:ahLst/>
              <a:cxnLst/>
              <a:rect l="l" t="t" r="r" b="b"/>
              <a:pathLst>
                <a:path w="3356" h="3620" extrusionOk="0">
                  <a:moveTo>
                    <a:pt x="238" y="0"/>
                  </a:moveTo>
                  <a:cubicBezTo>
                    <a:pt x="104" y="0"/>
                    <a:pt x="1" y="171"/>
                    <a:pt x="119" y="307"/>
                  </a:cubicBezTo>
                  <a:cubicBezTo>
                    <a:pt x="595" y="902"/>
                    <a:pt x="1083" y="1485"/>
                    <a:pt x="1583" y="2069"/>
                  </a:cubicBezTo>
                  <a:cubicBezTo>
                    <a:pt x="2000" y="2557"/>
                    <a:pt x="2440" y="3319"/>
                    <a:pt x="3012" y="3593"/>
                  </a:cubicBezTo>
                  <a:cubicBezTo>
                    <a:pt x="3046" y="3611"/>
                    <a:pt x="3083" y="3620"/>
                    <a:pt x="3119" y="3620"/>
                  </a:cubicBezTo>
                  <a:cubicBezTo>
                    <a:pt x="3244" y="3620"/>
                    <a:pt x="3356" y="3517"/>
                    <a:pt x="3309" y="3378"/>
                  </a:cubicBezTo>
                  <a:cubicBezTo>
                    <a:pt x="3131" y="2747"/>
                    <a:pt x="2500" y="2247"/>
                    <a:pt x="2059" y="1771"/>
                  </a:cubicBezTo>
                  <a:cubicBezTo>
                    <a:pt x="1512" y="1176"/>
                    <a:pt x="964" y="592"/>
                    <a:pt x="369" y="57"/>
                  </a:cubicBezTo>
                  <a:cubicBezTo>
                    <a:pt x="326" y="17"/>
                    <a:pt x="281" y="0"/>
                    <a:pt x="2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9"/>
            <p:cNvSpPr/>
            <p:nvPr/>
          </p:nvSpPr>
          <p:spPr>
            <a:xfrm>
              <a:off x="7202450" y="3045225"/>
              <a:ext cx="73575" cy="84650"/>
            </a:xfrm>
            <a:custGeom>
              <a:avLst/>
              <a:gdLst/>
              <a:ahLst/>
              <a:cxnLst/>
              <a:rect l="l" t="t" r="r" b="b"/>
              <a:pathLst>
                <a:path w="2943" h="3386" extrusionOk="0">
                  <a:moveTo>
                    <a:pt x="252" y="1"/>
                  </a:moveTo>
                  <a:cubicBezTo>
                    <a:pt x="121" y="1"/>
                    <a:pt x="1" y="142"/>
                    <a:pt x="91" y="277"/>
                  </a:cubicBezTo>
                  <a:cubicBezTo>
                    <a:pt x="448" y="825"/>
                    <a:pt x="841" y="1337"/>
                    <a:pt x="1269" y="1849"/>
                  </a:cubicBezTo>
                  <a:cubicBezTo>
                    <a:pt x="1650" y="2360"/>
                    <a:pt x="2007" y="2980"/>
                    <a:pt x="2531" y="3337"/>
                  </a:cubicBezTo>
                  <a:cubicBezTo>
                    <a:pt x="2578" y="3371"/>
                    <a:pt x="2623" y="3386"/>
                    <a:pt x="2665" y="3386"/>
                  </a:cubicBezTo>
                  <a:cubicBezTo>
                    <a:pt x="2828" y="3386"/>
                    <a:pt x="2943" y="3164"/>
                    <a:pt x="2877" y="3003"/>
                  </a:cubicBezTo>
                  <a:cubicBezTo>
                    <a:pt x="2615" y="2444"/>
                    <a:pt x="2115" y="1991"/>
                    <a:pt x="1722" y="1539"/>
                  </a:cubicBezTo>
                  <a:cubicBezTo>
                    <a:pt x="1293" y="1039"/>
                    <a:pt x="864" y="527"/>
                    <a:pt x="376" y="51"/>
                  </a:cubicBezTo>
                  <a:cubicBezTo>
                    <a:pt x="338" y="16"/>
                    <a:pt x="295"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9"/>
            <p:cNvSpPr/>
            <p:nvPr/>
          </p:nvSpPr>
          <p:spPr>
            <a:xfrm>
              <a:off x="7285900" y="3160575"/>
              <a:ext cx="68700" cy="73000"/>
            </a:xfrm>
            <a:custGeom>
              <a:avLst/>
              <a:gdLst/>
              <a:ahLst/>
              <a:cxnLst/>
              <a:rect l="l" t="t" r="r" b="b"/>
              <a:pathLst>
                <a:path w="2748" h="2920" extrusionOk="0">
                  <a:moveTo>
                    <a:pt x="300" y="0"/>
                  </a:moveTo>
                  <a:cubicBezTo>
                    <a:pt x="149" y="0"/>
                    <a:pt x="0" y="179"/>
                    <a:pt x="98" y="330"/>
                  </a:cubicBezTo>
                  <a:cubicBezTo>
                    <a:pt x="444" y="842"/>
                    <a:pt x="801" y="1330"/>
                    <a:pt x="1206" y="1795"/>
                  </a:cubicBezTo>
                  <a:cubicBezTo>
                    <a:pt x="1539" y="2199"/>
                    <a:pt x="1932" y="2771"/>
                    <a:pt x="2468" y="2914"/>
                  </a:cubicBezTo>
                  <a:cubicBezTo>
                    <a:pt x="2482" y="2918"/>
                    <a:pt x="2497" y="2920"/>
                    <a:pt x="2513" y="2920"/>
                  </a:cubicBezTo>
                  <a:cubicBezTo>
                    <a:pt x="2631" y="2920"/>
                    <a:pt x="2748" y="2802"/>
                    <a:pt x="2706" y="2676"/>
                  </a:cubicBezTo>
                  <a:cubicBezTo>
                    <a:pt x="2539" y="2164"/>
                    <a:pt x="2015" y="1818"/>
                    <a:pt x="1682" y="1437"/>
                  </a:cubicBezTo>
                  <a:cubicBezTo>
                    <a:pt x="1265" y="985"/>
                    <a:pt x="848" y="533"/>
                    <a:pt x="444" y="68"/>
                  </a:cubicBezTo>
                  <a:cubicBezTo>
                    <a:pt x="402" y="20"/>
                    <a:pt x="351" y="0"/>
                    <a:pt x="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9"/>
            <p:cNvSpPr/>
            <p:nvPr/>
          </p:nvSpPr>
          <p:spPr>
            <a:xfrm>
              <a:off x="7373700" y="3251650"/>
              <a:ext cx="87750" cy="110550"/>
            </a:xfrm>
            <a:custGeom>
              <a:avLst/>
              <a:gdLst/>
              <a:ahLst/>
              <a:cxnLst/>
              <a:rect l="l" t="t" r="r" b="b"/>
              <a:pathLst>
                <a:path w="3510" h="4422" extrusionOk="0">
                  <a:moveTo>
                    <a:pt x="306" y="1"/>
                  </a:moveTo>
                  <a:cubicBezTo>
                    <a:pt x="157" y="1"/>
                    <a:pt x="0" y="182"/>
                    <a:pt x="99" y="342"/>
                  </a:cubicBezTo>
                  <a:cubicBezTo>
                    <a:pt x="944" y="1664"/>
                    <a:pt x="1813" y="2986"/>
                    <a:pt x="2730" y="4271"/>
                  </a:cubicBezTo>
                  <a:cubicBezTo>
                    <a:pt x="2808" y="4378"/>
                    <a:pt x="2915" y="4422"/>
                    <a:pt x="3021" y="4422"/>
                  </a:cubicBezTo>
                  <a:cubicBezTo>
                    <a:pt x="3270" y="4422"/>
                    <a:pt x="3509" y="4177"/>
                    <a:pt x="3325" y="3926"/>
                  </a:cubicBezTo>
                  <a:cubicBezTo>
                    <a:pt x="2408" y="2605"/>
                    <a:pt x="1420" y="1331"/>
                    <a:pt x="444" y="69"/>
                  </a:cubicBezTo>
                  <a:cubicBezTo>
                    <a:pt x="405" y="21"/>
                    <a:pt x="356" y="1"/>
                    <a:pt x="3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9"/>
            <p:cNvSpPr/>
            <p:nvPr/>
          </p:nvSpPr>
          <p:spPr>
            <a:xfrm>
              <a:off x="7003475" y="2789900"/>
              <a:ext cx="48725" cy="52875"/>
            </a:xfrm>
            <a:custGeom>
              <a:avLst/>
              <a:gdLst/>
              <a:ahLst/>
              <a:cxnLst/>
              <a:rect l="l" t="t" r="r" b="b"/>
              <a:pathLst>
                <a:path w="1949" h="2115" extrusionOk="0">
                  <a:moveTo>
                    <a:pt x="537" y="1"/>
                  </a:moveTo>
                  <a:cubicBezTo>
                    <a:pt x="346" y="36"/>
                    <a:pt x="168" y="96"/>
                    <a:pt x="1" y="155"/>
                  </a:cubicBezTo>
                  <a:cubicBezTo>
                    <a:pt x="489" y="751"/>
                    <a:pt x="953" y="1370"/>
                    <a:pt x="1382" y="2001"/>
                  </a:cubicBezTo>
                  <a:cubicBezTo>
                    <a:pt x="1435" y="2081"/>
                    <a:pt x="1510" y="2114"/>
                    <a:pt x="1585" y="2114"/>
                  </a:cubicBezTo>
                  <a:cubicBezTo>
                    <a:pt x="1766" y="2114"/>
                    <a:pt x="1949" y="1924"/>
                    <a:pt x="1823" y="1739"/>
                  </a:cubicBezTo>
                  <a:cubicBezTo>
                    <a:pt x="1430" y="1155"/>
                    <a:pt x="989" y="560"/>
                    <a:pt x="5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9"/>
            <p:cNvSpPr/>
            <p:nvPr/>
          </p:nvSpPr>
          <p:spPr>
            <a:xfrm>
              <a:off x="7068250" y="2846500"/>
              <a:ext cx="70025" cy="80600"/>
            </a:xfrm>
            <a:custGeom>
              <a:avLst/>
              <a:gdLst/>
              <a:ahLst/>
              <a:cxnLst/>
              <a:rect l="l" t="t" r="r" b="b"/>
              <a:pathLst>
                <a:path w="2801" h="3224" extrusionOk="0">
                  <a:moveTo>
                    <a:pt x="194" y="1"/>
                  </a:moveTo>
                  <a:cubicBezTo>
                    <a:pt x="90" y="1"/>
                    <a:pt x="0" y="135"/>
                    <a:pt x="53" y="249"/>
                  </a:cubicBezTo>
                  <a:cubicBezTo>
                    <a:pt x="327" y="820"/>
                    <a:pt x="708" y="1344"/>
                    <a:pt x="1113" y="1856"/>
                  </a:cubicBezTo>
                  <a:cubicBezTo>
                    <a:pt x="1482" y="2332"/>
                    <a:pt x="1899" y="2951"/>
                    <a:pt x="2458" y="3201"/>
                  </a:cubicBezTo>
                  <a:cubicBezTo>
                    <a:pt x="2491" y="3217"/>
                    <a:pt x="2523" y="3224"/>
                    <a:pt x="2554" y="3224"/>
                  </a:cubicBezTo>
                  <a:cubicBezTo>
                    <a:pt x="2693" y="3224"/>
                    <a:pt x="2800" y="3086"/>
                    <a:pt x="2732" y="2940"/>
                  </a:cubicBezTo>
                  <a:cubicBezTo>
                    <a:pt x="2446" y="2416"/>
                    <a:pt x="1911" y="2023"/>
                    <a:pt x="1530" y="1570"/>
                  </a:cubicBezTo>
                  <a:cubicBezTo>
                    <a:pt x="1101" y="1082"/>
                    <a:pt x="744" y="546"/>
                    <a:pt x="303" y="58"/>
                  </a:cubicBezTo>
                  <a:cubicBezTo>
                    <a:pt x="269" y="18"/>
                    <a:pt x="23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9"/>
            <p:cNvSpPr/>
            <p:nvPr/>
          </p:nvSpPr>
          <p:spPr>
            <a:xfrm>
              <a:off x="7137725" y="2921800"/>
              <a:ext cx="92400" cy="96500"/>
            </a:xfrm>
            <a:custGeom>
              <a:avLst/>
              <a:gdLst/>
              <a:ahLst/>
              <a:cxnLst/>
              <a:rect l="l" t="t" r="r" b="b"/>
              <a:pathLst>
                <a:path w="3696" h="3860" extrusionOk="0">
                  <a:moveTo>
                    <a:pt x="255" y="0"/>
                  </a:moveTo>
                  <a:cubicBezTo>
                    <a:pt x="115" y="0"/>
                    <a:pt x="0" y="195"/>
                    <a:pt x="120" y="332"/>
                  </a:cubicBezTo>
                  <a:cubicBezTo>
                    <a:pt x="1072" y="1487"/>
                    <a:pt x="2037" y="2785"/>
                    <a:pt x="3156" y="3797"/>
                  </a:cubicBezTo>
                  <a:cubicBezTo>
                    <a:pt x="3205" y="3840"/>
                    <a:pt x="3265" y="3859"/>
                    <a:pt x="3324" y="3859"/>
                  </a:cubicBezTo>
                  <a:cubicBezTo>
                    <a:pt x="3510" y="3859"/>
                    <a:pt x="3696" y="3677"/>
                    <a:pt x="3561" y="3488"/>
                  </a:cubicBezTo>
                  <a:cubicBezTo>
                    <a:pt x="2644" y="2249"/>
                    <a:pt x="1477" y="1130"/>
                    <a:pt x="382" y="59"/>
                  </a:cubicBezTo>
                  <a:cubicBezTo>
                    <a:pt x="341" y="18"/>
                    <a:pt x="297" y="0"/>
                    <a:pt x="2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9"/>
            <p:cNvSpPr/>
            <p:nvPr/>
          </p:nvSpPr>
          <p:spPr>
            <a:xfrm>
              <a:off x="7220075" y="3023125"/>
              <a:ext cx="70500" cy="74800"/>
            </a:xfrm>
            <a:custGeom>
              <a:avLst/>
              <a:gdLst/>
              <a:ahLst/>
              <a:cxnLst/>
              <a:rect l="l" t="t" r="r" b="b"/>
              <a:pathLst>
                <a:path w="2820" h="2992" extrusionOk="0">
                  <a:moveTo>
                    <a:pt x="216" y="0"/>
                  </a:moveTo>
                  <a:cubicBezTo>
                    <a:pt x="93" y="0"/>
                    <a:pt x="1" y="154"/>
                    <a:pt x="100" y="280"/>
                  </a:cubicBezTo>
                  <a:cubicBezTo>
                    <a:pt x="481" y="768"/>
                    <a:pt x="874" y="1244"/>
                    <a:pt x="1291" y="1720"/>
                  </a:cubicBezTo>
                  <a:cubicBezTo>
                    <a:pt x="1648" y="2137"/>
                    <a:pt x="1993" y="2673"/>
                    <a:pt x="2469" y="2959"/>
                  </a:cubicBezTo>
                  <a:cubicBezTo>
                    <a:pt x="2506" y="2982"/>
                    <a:pt x="2543" y="2992"/>
                    <a:pt x="2577" y="2992"/>
                  </a:cubicBezTo>
                  <a:cubicBezTo>
                    <a:pt x="2719" y="2992"/>
                    <a:pt x="2820" y="2817"/>
                    <a:pt x="2743" y="2673"/>
                  </a:cubicBezTo>
                  <a:cubicBezTo>
                    <a:pt x="2505" y="2185"/>
                    <a:pt x="2005" y="1768"/>
                    <a:pt x="1636" y="1375"/>
                  </a:cubicBezTo>
                  <a:cubicBezTo>
                    <a:pt x="1195" y="935"/>
                    <a:pt x="767" y="482"/>
                    <a:pt x="338" y="54"/>
                  </a:cubicBezTo>
                  <a:cubicBezTo>
                    <a:pt x="298" y="16"/>
                    <a:pt x="255"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9"/>
            <p:cNvSpPr/>
            <p:nvPr/>
          </p:nvSpPr>
          <p:spPr>
            <a:xfrm>
              <a:off x="7293000" y="3102525"/>
              <a:ext cx="78075" cy="82150"/>
            </a:xfrm>
            <a:custGeom>
              <a:avLst/>
              <a:gdLst/>
              <a:ahLst/>
              <a:cxnLst/>
              <a:rect l="l" t="t" r="r" b="b"/>
              <a:pathLst>
                <a:path w="3123" h="3286" extrusionOk="0">
                  <a:moveTo>
                    <a:pt x="228" y="0"/>
                  </a:moveTo>
                  <a:cubicBezTo>
                    <a:pt x="101" y="0"/>
                    <a:pt x="0" y="171"/>
                    <a:pt x="100" y="307"/>
                  </a:cubicBezTo>
                  <a:cubicBezTo>
                    <a:pt x="541" y="842"/>
                    <a:pt x="993" y="1390"/>
                    <a:pt x="1457" y="1914"/>
                  </a:cubicBezTo>
                  <a:cubicBezTo>
                    <a:pt x="1850" y="2366"/>
                    <a:pt x="2255" y="2962"/>
                    <a:pt x="2803" y="3259"/>
                  </a:cubicBezTo>
                  <a:cubicBezTo>
                    <a:pt x="2837" y="3278"/>
                    <a:pt x="2871" y="3286"/>
                    <a:pt x="2902" y="3286"/>
                  </a:cubicBezTo>
                  <a:cubicBezTo>
                    <a:pt x="3033" y="3286"/>
                    <a:pt x="3122" y="3144"/>
                    <a:pt x="3065" y="3009"/>
                  </a:cubicBezTo>
                  <a:cubicBezTo>
                    <a:pt x="2803" y="2450"/>
                    <a:pt x="2243" y="1985"/>
                    <a:pt x="1826" y="1545"/>
                  </a:cubicBezTo>
                  <a:cubicBezTo>
                    <a:pt x="1338" y="1033"/>
                    <a:pt x="838" y="545"/>
                    <a:pt x="350" y="57"/>
                  </a:cubicBezTo>
                  <a:cubicBezTo>
                    <a:pt x="310" y="17"/>
                    <a:pt x="268"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9"/>
            <p:cNvSpPr/>
            <p:nvPr/>
          </p:nvSpPr>
          <p:spPr>
            <a:xfrm>
              <a:off x="7379000" y="3197000"/>
              <a:ext cx="65825" cy="74225"/>
            </a:xfrm>
            <a:custGeom>
              <a:avLst/>
              <a:gdLst/>
              <a:ahLst/>
              <a:cxnLst/>
              <a:rect l="l" t="t" r="r" b="b"/>
              <a:pathLst>
                <a:path w="2633" h="2969" extrusionOk="0">
                  <a:moveTo>
                    <a:pt x="181" y="1"/>
                  </a:moveTo>
                  <a:cubicBezTo>
                    <a:pt x="85" y="1"/>
                    <a:pt x="0" y="100"/>
                    <a:pt x="53" y="207"/>
                  </a:cubicBezTo>
                  <a:cubicBezTo>
                    <a:pt x="339" y="754"/>
                    <a:pt x="732" y="1242"/>
                    <a:pt x="1125" y="1731"/>
                  </a:cubicBezTo>
                  <a:cubicBezTo>
                    <a:pt x="1470" y="2171"/>
                    <a:pt x="1827" y="2743"/>
                    <a:pt x="2339" y="2957"/>
                  </a:cubicBezTo>
                  <a:cubicBezTo>
                    <a:pt x="2360" y="2965"/>
                    <a:pt x="2381" y="2969"/>
                    <a:pt x="2401" y="2969"/>
                  </a:cubicBezTo>
                  <a:cubicBezTo>
                    <a:pt x="2530" y="2969"/>
                    <a:pt x="2632" y="2820"/>
                    <a:pt x="2601" y="2707"/>
                  </a:cubicBezTo>
                  <a:cubicBezTo>
                    <a:pt x="2423" y="2195"/>
                    <a:pt x="1911" y="1826"/>
                    <a:pt x="1553" y="1433"/>
                  </a:cubicBezTo>
                  <a:cubicBezTo>
                    <a:pt x="1125" y="969"/>
                    <a:pt x="732" y="469"/>
                    <a:pt x="279" y="40"/>
                  </a:cubicBezTo>
                  <a:cubicBezTo>
                    <a:pt x="249" y="13"/>
                    <a:pt x="215"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9"/>
            <p:cNvSpPr/>
            <p:nvPr/>
          </p:nvSpPr>
          <p:spPr>
            <a:xfrm>
              <a:off x="7459525" y="3279600"/>
              <a:ext cx="74250" cy="89025"/>
            </a:xfrm>
            <a:custGeom>
              <a:avLst/>
              <a:gdLst/>
              <a:ahLst/>
              <a:cxnLst/>
              <a:rect l="l" t="t" r="r" b="b"/>
              <a:pathLst>
                <a:path w="2970" h="3561" extrusionOk="0">
                  <a:moveTo>
                    <a:pt x="233" y="1"/>
                  </a:moveTo>
                  <a:cubicBezTo>
                    <a:pt x="119" y="1"/>
                    <a:pt x="0" y="137"/>
                    <a:pt x="71" y="260"/>
                  </a:cubicBezTo>
                  <a:cubicBezTo>
                    <a:pt x="416" y="867"/>
                    <a:pt x="785" y="1451"/>
                    <a:pt x="1190" y="1999"/>
                  </a:cubicBezTo>
                  <a:cubicBezTo>
                    <a:pt x="1559" y="2510"/>
                    <a:pt x="1916" y="3094"/>
                    <a:pt x="2416" y="3487"/>
                  </a:cubicBezTo>
                  <a:cubicBezTo>
                    <a:pt x="2471" y="3538"/>
                    <a:pt x="2536" y="3560"/>
                    <a:pt x="2600" y="3560"/>
                  </a:cubicBezTo>
                  <a:cubicBezTo>
                    <a:pt x="2789" y="3560"/>
                    <a:pt x="2969" y="3370"/>
                    <a:pt x="2845" y="3165"/>
                  </a:cubicBezTo>
                  <a:cubicBezTo>
                    <a:pt x="2512" y="2630"/>
                    <a:pt x="2023" y="2153"/>
                    <a:pt x="1642" y="1665"/>
                  </a:cubicBezTo>
                  <a:lnTo>
                    <a:pt x="345" y="58"/>
                  </a:lnTo>
                  <a:cubicBezTo>
                    <a:pt x="314" y="17"/>
                    <a:pt x="274"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9"/>
            <p:cNvSpPr/>
            <p:nvPr/>
          </p:nvSpPr>
          <p:spPr>
            <a:xfrm>
              <a:off x="7157950" y="2906750"/>
              <a:ext cx="92375" cy="89475"/>
            </a:xfrm>
            <a:custGeom>
              <a:avLst/>
              <a:gdLst/>
              <a:ahLst/>
              <a:cxnLst/>
              <a:rect l="l" t="t" r="r" b="b"/>
              <a:pathLst>
                <a:path w="3695" h="3579" extrusionOk="0">
                  <a:moveTo>
                    <a:pt x="199" y="0"/>
                  </a:moveTo>
                  <a:cubicBezTo>
                    <a:pt x="91" y="0"/>
                    <a:pt x="0" y="161"/>
                    <a:pt x="97" y="268"/>
                  </a:cubicBezTo>
                  <a:cubicBezTo>
                    <a:pt x="632" y="780"/>
                    <a:pt x="1168" y="1315"/>
                    <a:pt x="1680" y="1875"/>
                  </a:cubicBezTo>
                  <a:cubicBezTo>
                    <a:pt x="2180" y="2411"/>
                    <a:pt x="2633" y="3066"/>
                    <a:pt x="3204" y="3518"/>
                  </a:cubicBezTo>
                  <a:cubicBezTo>
                    <a:pt x="3258" y="3560"/>
                    <a:pt x="3318" y="3579"/>
                    <a:pt x="3376" y="3579"/>
                  </a:cubicBezTo>
                  <a:cubicBezTo>
                    <a:pt x="3547" y="3579"/>
                    <a:pt x="3695" y="3416"/>
                    <a:pt x="3597" y="3220"/>
                  </a:cubicBezTo>
                  <a:cubicBezTo>
                    <a:pt x="3216" y="2566"/>
                    <a:pt x="2585" y="2030"/>
                    <a:pt x="2025" y="1518"/>
                  </a:cubicBezTo>
                  <a:cubicBezTo>
                    <a:pt x="1478" y="982"/>
                    <a:pt x="882" y="482"/>
                    <a:pt x="275" y="29"/>
                  </a:cubicBezTo>
                  <a:cubicBezTo>
                    <a:pt x="250" y="9"/>
                    <a:pt x="224" y="0"/>
                    <a:pt x="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9"/>
            <p:cNvSpPr/>
            <p:nvPr/>
          </p:nvSpPr>
          <p:spPr>
            <a:xfrm>
              <a:off x="7254300" y="3000825"/>
              <a:ext cx="71100" cy="71975"/>
            </a:xfrm>
            <a:custGeom>
              <a:avLst/>
              <a:gdLst/>
              <a:ahLst/>
              <a:cxnLst/>
              <a:rect l="l" t="t" r="r" b="b"/>
              <a:pathLst>
                <a:path w="2844" h="2879" extrusionOk="0">
                  <a:moveTo>
                    <a:pt x="254" y="0"/>
                  </a:moveTo>
                  <a:cubicBezTo>
                    <a:pt x="129" y="0"/>
                    <a:pt x="0" y="128"/>
                    <a:pt x="100" y="255"/>
                  </a:cubicBezTo>
                  <a:cubicBezTo>
                    <a:pt x="469" y="743"/>
                    <a:pt x="886" y="1208"/>
                    <a:pt x="1303" y="1660"/>
                  </a:cubicBezTo>
                  <a:cubicBezTo>
                    <a:pt x="1660" y="2065"/>
                    <a:pt x="2017" y="2660"/>
                    <a:pt x="2541" y="2863"/>
                  </a:cubicBezTo>
                  <a:cubicBezTo>
                    <a:pt x="2563" y="2874"/>
                    <a:pt x="2586" y="2879"/>
                    <a:pt x="2609" y="2879"/>
                  </a:cubicBezTo>
                  <a:cubicBezTo>
                    <a:pt x="2731" y="2879"/>
                    <a:pt x="2843" y="2731"/>
                    <a:pt x="2803" y="2601"/>
                  </a:cubicBezTo>
                  <a:cubicBezTo>
                    <a:pt x="2612" y="2112"/>
                    <a:pt x="2077" y="1743"/>
                    <a:pt x="1719" y="1362"/>
                  </a:cubicBezTo>
                  <a:cubicBezTo>
                    <a:pt x="1279" y="922"/>
                    <a:pt x="826" y="457"/>
                    <a:pt x="362" y="41"/>
                  </a:cubicBezTo>
                  <a:cubicBezTo>
                    <a:pt x="331" y="13"/>
                    <a:pt x="293" y="0"/>
                    <a:pt x="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9"/>
            <p:cNvSpPr/>
            <p:nvPr/>
          </p:nvSpPr>
          <p:spPr>
            <a:xfrm>
              <a:off x="7317050" y="3080275"/>
              <a:ext cx="79225" cy="89600"/>
            </a:xfrm>
            <a:custGeom>
              <a:avLst/>
              <a:gdLst/>
              <a:ahLst/>
              <a:cxnLst/>
              <a:rect l="l" t="t" r="r" b="b"/>
              <a:pathLst>
                <a:path w="3169" h="3584" extrusionOk="0">
                  <a:moveTo>
                    <a:pt x="268" y="0"/>
                  </a:moveTo>
                  <a:cubicBezTo>
                    <a:pt x="135" y="0"/>
                    <a:pt x="1" y="151"/>
                    <a:pt x="90" y="268"/>
                  </a:cubicBezTo>
                  <a:cubicBezTo>
                    <a:pt x="519" y="839"/>
                    <a:pt x="972" y="1399"/>
                    <a:pt x="1400" y="1959"/>
                  </a:cubicBezTo>
                  <a:cubicBezTo>
                    <a:pt x="1817" y="2471"/>
                    <a:pt x="2234" y="3185"/>
                    <a:pt x="2793" y="3554"/>
                  </a:cubicBezTo>
                  <a:cubicBezTo>
                    <a:pt x="2826" y="3574"/>
                    <a:pt x="2863" y="3583"/>
                    <a:pt x="2899" y="3583"/>
                  </a:cubicBezTo>
                  <a:cubicBezTo>
                    <a:pt x="3034" y="3583"/>
                    <a:pt x="3168" y="3459"/>
                    <a:pt x="3103" y="3328"/>
                  </a:cubicBezTo>
                  <a:cubicBezTo>
                    <a:pt x="2888" y="2744"/>
                    <a:pt x="2353" y="2280"/>
                    <a:pt x="1936" y="1792"/>
                  </a:cubicBezTo>
                  <a:cubicBezTo>
                    <a:pt x="1424" y="1209"/>
                    <a:pt x="924" y="625"/>
                    <a:pt x="388" y="54"/>
                  </a:cubicBezTo>
                  <a:cubicBezTo>
                    <a:pt x="353" y="16"/>
                    <a:pt x="310" y="0"/>
                    <a:pt x="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9"/>
            <p:cNvSpPr/>
            <p:nvPr/>
          </p:nvSpPr>
          <p:spPr>
            <a:xfrm>
              <a:off x="7395275" y="3169350"/>
              <a:ext cx="74225" cy="79475"/>
            </a:xfrm>
            <a:custGeom>
              <a:avLst/>
              <a:gdLst/>
              <a:ahLst/>
              <a:cxnLst/>
              <a:rect l="l" t="t" r="r" b="b"/>
              <a:pathLst>
                <a:path w="2969" h="3179" extrusionOk="0">
                  <a:moveTo>
                    <a:pt x="145" y="0"/>
                  </a:moveTo>
                  <a:cubicBezTo>
                    <a:pt x="69" y="0"/>
                    <a:pt x="1" y="69"/>
                    <a:pt x="45" y="158"/>
                  </a:cubicBezTo>
                  <a:cubicBezTo>
                    <a:pt x="379" y="753"/>
                    <a:pt x="855" y="1313"/>
                    <a:pt x="1307" y="1825"/>
                  </a:cubicBezTo>
                  <a:cubicBezTo>
                    <a:pt x="1688" y="2289"/>
                    <a:pt x="2105" y="2956"/>
                    <a:pt x="2688" y="3170"/>
                  </a:cubicBezTo>
                  <a:cubicBezTo>
                    <a:pt x="2705" y="3176"/>
                    <a:pt x="2722" y="3179"/>
                    <a:pt x="2739" y="3179"/>
                  </a:cubicBezTo>
                  <a:cubicBezTo>
                    <a:pt x="2855" y="3179"/>
                    <a:pt x="2968" y="3046"/>
                    <a:pt x="2927" y="2932"/>
                  </a:cubicBezTo>
                  <a:cubicBezTo>
                    <a:pt x="2736" y="2384"/>
                    <a:pt x="2117" y="1979"/>
                    <a:pt x="1724" y="1563"/>
                  </a:cubicBezTo>
                  <a:cubicBezTo>
                    <a:pt x="1236" y="1051"/>
                    <a:pt x="771" y="491"/>
                    <a:pt x="224" y="27"/>
                  </a:cubicBezTo>
                  <a:cubicBezTo>
                    <a:pt x="199" y="8"/>
                    <a:pt x="172"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9"/>
            <p:cNvSpPr/>
            <p:nvPr/>
          </p:nvSpPr>
          <p:spPr>
            <a:xfrm>
              <a:off x="7480550" y="3264025"/>
              <a:ext cx="80050" cy="95400"/>
            </a:xfrm>
            <a:custGeom>
              <a:avLst/>
              <a:gdLst/>
              <a:ahLst/>
              <a:cxnLst/>
              <a:rect l="l" t="t" r="r" b="b"/>
              <a:pathLst>
                <a:path w="3202" h="3816" extrusionOk="0">
                  <a:moveTo>
                    <a:pt x="278" y="0"/>
                  </a:moveTo>
                  <a:cubicBezTo>
                    <a:pt x="141" y="0"/>
                    <a:pt x="0" y="187"/>
                    <a:pt x="147" y="288"/>
                  </a:cubicBezTo>
                  <a:cubicBezTo>
                    <a:pt x="754" y="764"/>
                    <a:pt x="1170" y="1276"/>
                    <a:pt x="1575" y="1943"/>
                  </a:cubicBezTo>
                  <a:cubicBezTo>
                    <a:pt x="1932" y="2538"/>
                    <a:pt x="2242" y="3395"/>
                    <a:pt x="2849" y="3788"/>
                  </a:cubicBezTo>
                  <a:cubicBezTo>
                    <a:pt x="2879" y="3807"/>
                    <a:pt x="2914" y="3816"/>
                    <a:pt x="2949" y="3816"/>
                  </a:cubicBezTo>
                  <a:cubicBezTo>
                    <a:pt x="3070" y="3816"/>
                    <a:pt x="3201" y="3717"/>
                    <a:pt x="3183" y="3598"/>
                  </a:cubicBezTo>
                  <a:cubicBezTo>
                    <a:pt x="3075" y="2788"/>
                    <a:pt x="2302" y="1955"/>
                    <a:pt x="1837" y="1300"/>
                  </a:cubicBezTo>
                  <a:cubicBezTo>
                    <a:pt x="1456" y="764"/>
                    <a:pt x="992" y="145"/>
                    <a:pt x="301" y="2"/>
                  </a:cubicBezTo>
                  <a:cubicBezTo>
                    <a:pt x="294" y="1"/>
                    <a:pt x="286" y="0"/>
                    <a:pt x="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9"/>
            <p:cNvSpPr/>
            <p:nvPr/>
          </p:nvSpPr>
          <p:spPr>
            <a:xfrm>
              <a:off x="7226350" y="2928175"/>
              <a:ext cx="119900" cy="110075"/>
            </a:xfrm>
            <a:custGeom>
              <a:avLst/>
              <a:gdLst/>
              <a:ahLst/>
              <a:cxnLst/>
              <a:rect l="l" t="t" r="r" b="b"/>
              <a:pathLst>
                <a:path w="4796" h="4403" extrusionOk="0">
                  <a:moveTo>
                    <a:pt x="175" y="1"/>
                  </a:moveTo>
                  <a:cubicBezTo>
                    <a:pt x="70" y="1"/>
                    <a:pt x="0" y="160"/>
                    <a:pt x="87" y="256"/>
                  </a:cubicBezTo>
                  <a:cubicBezTo>
                    <a:pt x="790" y="1030"/>
                    <a:pt x="1563" y="1744"/>
                    <a:pt x="2302" y="2471"/>
                  </a:cubicBezTo>
                  <a:cubicBezTo>
                    <a:pt x="2956" y="3102"/>
                    <a:pt x="3623" y="3959"/>
                    <a:pt x="4445" y="4376"/>
                  </a:cubicBezTo>
                  <a:cubicBezTo>
                    <a:pt x="4477" y="4394"/>
                    <a:pt x="4510" y="4402"/>
                    <a:pt x="4543" y="4402"/>
                  </a:cubicBezTo>
                  <a:cubicBezTo>
                    <a:pt x="4678" y="4402"/>
                    <a:pt x="4796" y="4258"/>
                    <a:pt x="4719" y="4114"/>
                  </a:cubicBezTo>
                  <a:cubicBezTo>
                    <a:pt x="4219" y="3280"/>
                    <a:pt x="3254" y="2649"/>
                    <a:pt x="2540" y="1994"/>
                  </a:cubicBezTo>
                  <a:cubicBezTo>
                    <a:pt x="1802" y="1328"/>
                    <a:pt x="1051" y="625"/>
                    <a:pt x="254" y="30"/>
                  </a:cubicBezTo>
                  <a:cubicBezTo>
                    <a:pt x="227" y="9"/>
                    <a:pt x="200"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9"/>
            <p:cNvSpPr/>
            <p:nvPr/>
          </p:nvSpPr>
          <p:spPr>
            <a:xfrm>
              <a:off x="7340350" y="3051750"/>
              <a:ext cx="86175" cy="92225"/>
            </a:xfrm>
            <a:custGeom>
              <a:avLst/>
              <a:gdLst/>
              <a:ahLst/>
              <a:cxnLst/>
              <a:rect l="l" t="t" r="r" b="b"/>
              <a:pathLst>
                <a:path w="3447" h="3689" extrusionOk="0">
                  <a:moveTo>
                    <a:pt x="217" y="1"/>
                  </a:moveTo>
                  <a:cubicBezTo>
                    <a:pt x="89" y="1"/>
                    <a:pt x="1" y="184"/>
                    <a:pt x="99" y="302"/>
                  </a:cubicBezTo>
                  <a:cubicBezTo>
                    <a:pt x="552" y="802"/>
                    <a:pt x="1052" y="1278"/>
                    <a:pt x="1492" y="1814"/>
                  </a:cubicBezTo>
                  <a:cubicBezTo>
                    <a:pt x="1968" y="2385"/>
                    <a:pt x="2385" y="2992"/>
                    <a:pt x="2838" y="3576"/>
                  </a:cubicBezTo>
                  <a:cubicBezTo>
                    <a:pt x="2898" y="3655"/>
                    <a:pt x="2983" y="3688"/>
                    <a:pt x="3066" y="3688"/>
                  </a:cubicBezTo>
                  <a:cubicBezTo>
                    <a:pt x="3260" y="3688"/>
                    <a:pt x="3447" y="3507"/>
                    <a:pt x="3314" y="3290"/>
                  </a:cubicBezTo>
                  <a:cubicBezTo>
                    <a:pt x="2576" y="2064"/>
                    <a:pt x="1468" y="861"/>
                    <a:pt x="301" y="28"/>
                  </a:cubicBezTo>
                  <a:cubicBezTo>
                    <a:pt x="272" y="9"/>
                    <a:pt x="244" y="1"/>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9"/>
            <p:cNvSpPr/>
            <p:nvPr/>
          </p:nvSpPr>
          <p:spPr>
            <a:xfrm>
              <a:off x="7434975" y="3168725"/>
              <a:ext cx="70225" cy="74250"/>
            </a:xfrm>
            <a:custGeom>
              <a:avLst/>
              <a:gdLst/>
              <a:ahLst/>
              <a:cxnLst/>
              <a:rect l="l" t="t" r="r" b="b"/>
              <a:pathLst>
                <a:path w="2809" h="2970" extrusionOk="0">
                  <a:moveTo>
                    <a:pt x="181" y="1"/>
                  </a:moveTo>
                  <a:cubicBezTo>
                    <a:pt x="84" y="1"/>
                    <a:pt x="0" y="130"/>
                    <a:pt x="65" y="230"/>
                  </a:cubicBezTo>
                  <a:cubicBezTo>
                    <a:pt x="374" y="778"/>
                    <a:pt x="850" y="1242"/>
                    <a:pt x="1267" y="1719"/>
                  </a:cubicBezTo>
                  <a:cubicBezTo>
                    <a:pt x="1624" y="2135"/>
                    <a:pt x="1993" y="2778"/>
                    <a:pt x="2517" y="2957"/>
                  </a:cubicBezTo>
                  <a:cubicBezTo>
                    <a:pt x="2538" y="2965"/>
                    <a:pt x="2558" y="2969"/>
                    <a:pt x="2579" y="2969"/>
                  </a:cubicBezTo>
                  <a:cubicBezTo>
                    <a:pt x="2700" y="2969"/>
                    <a:pt x="2808" y="2829"/>
                    <a:pt x="2767" y="2707"/>
                  </a:cubicBezTo>
                  <a:cubicBezTo>
                    <a:pt x="2636" y="2171"/>
                    <a:pt x="2005" y="1731"/>
                    <a:pt x="1636" y="1350"/>
                  </a:cubicBezTo>
                  <a:cubicBezTo>
                    <a:pt x="1208" y="897"/>
                    <a:pt x="779" y="397"/>
                    <a:pt x="267" y="40"/>
                  </a:cubicBezTo>
                  <a:cubicBezTo>
                    <a:pt x="239" y="12"/>
                    <a:pt x="209"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9"/>
            <p:cNvSpPr/>
            <p:nvPr/>
          </p:nvSpPr>
          <p:spPr>
            <a:xfrm>
              <a:off x="7511200" y="3263650"/>
              <a:ext cx="101500" cy="103350"/>
            </a:xfrm>
            <a:custGeom>
              <a:avLst/>
              <a:gdLst/>
              <a:ahLst/>
              <a:cxnLst/>
              <a:rect l="l" t="t" r="r" b="b"/>
              <a:pathLst>
                <a:path w="4060" h="4134" extrusionOk="0">
                  <a:moveTo>
                    <a:pt x="347" y="0"/>
                  </a:moveTo>
                  <a:cubicBezTo>
                    <a:pt x="147" y="0"/>
                    <a:pt x="0" y="273"/>
                    <a:pt x="230" y="398"/>
                  </a:cubicBezTo>
                  <a:cubicBezTo>
                    <a:pt x="1064" y="839"/>
                    <a:pt x="1623" y="1565"/>
                    <a:pt x="2195" y="2303"/>
                  </a:cubicBezTo>
                  <a:cubicBezTo>
                    <a:pt x="2623" y="2863"/>
                    <a:pt x="3088" y="3815"/>
                    <a:pt x="3754" y="4113"/>
                  </a:cubicBezTo>
                  <a:cubicBezTo>
                    <a:pt x="3788" y="4127"/>
                    <a:pt x="3821" y="4134"/>
                    <a:pt x="3851" y="4134"/>
                  </a:cubicBezTo>
                  <a:cubicBezTo>
                    <a:pt x="3972" y="4134"/>
                    <a:pt x="4059" y="4029"/>
                    <a:pt x="4040" y="3887"/>
                  </a:cubicBezTo>
                  <a:cubicBezTo>
                    <a:pt x="3981" y="3470"/>
                    <a:pt x="3695" y="3220"/>
                    <a:pt x="3409" y="2898"/>
                  </a:cubicBezTo>
                  <a:cubicBezTo>
                    <a:pt x="3088" y="2494"/>
                    <a:pt x="2754" y="2077"/>
                    <a:pt x="2409" y="1672"/>
                  </a:cubicBezTo>
                  <a:cubicBezTo>
                    <a:pt x="1849" y="993"/>
                    <a:pt x="1254" y="374"/>
                    <a:pt x="433" y="17"/>
                  </a:cubicBezTo>
                  <a:cubicBezTo>
                    <a:pt x="404" y="6"/>
                    <a:pt x="375"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9"/>
            <p:cNvSpPr/>
            <p:nvPr/>
          </p:nvSpPr>
          <p:spPr>
            <a:xfrm>
              <a:off x="7269225" y="2916900"/>
              <a:ext cx="74700" cy="76700"/>
            </a:xfrm>
            <a:custGeom>
              <a:avLst/>
              <a:gdLst/>
              <a:ahLst/>
              <a:cxnLst/>
              <a:rect l="l" t="t" r="r" b="b"/>
              <a:pathLst>
                <a:path w="2988" h="3068" extrusionOk="0">
                  <a:moveTo>
                    <a:pt x="127" y="0"/>
                  </a:moveTo>
                  <a:cubicBezTo>
                    <a:pt x="64" y="0"/>
                    <a:pt x="0" y="92"/>
                    <a:pt x="39" y="159"/>
                  </a:cubicBezTo>
                  <a:cubicBezTo>
                    <a:pt x="396" y="695"/>
                    <a:pt x="884" y="1171"/>
                    <a:pt x="1313" y="1648"/>
                  </a:cubicBezTo>
                  <a:cubicBezTo>
                    <a:pt x="1765" y="2136"/>
                    <a:pt x="2170" y="2671"/>
                    <a:pt x="2718" y="3041"/>
                  </a:cubicBezTo>
                  <a:cubicBezTo>
                    <a:pt x="2744" y="3059"/>
                    <a:pt x="2771" y="3068"/>
                    <a:pt x="2796" y="3068"/>
                  </a:cubicBezTo>
                  <a:cubicBezTo>
                    <a:pt x="2901" y="3068"/>
                    <a:pt x="2987" y="2934"/>
                    <a:pt x="2920" y="2838"/>
                  </a:cubicBezTo>
                  <a:cubicBezTo>
                    <a:pt x="2587" y="2267"/>
                    <a:pt x="2063" y="1826"/>
                    <a:pt x="1599" y="1362"/>
                  </a:cubicBezTo>
                  <a:cubicBezTo>
                    <a:pt x="1134" y="897"/>
                    <a:pt x="694" y="397"/>
                    <a:pt x="170" y="16"/>
                  </a:cubicBezTo>
                  <a:cubicBezTo>
                    <a:pt x="156" y="5"/>
                    <a:pt x="142"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9"/>
            <p:cNvSpPr/>
            <p:nvPr/>
          </p:nvSpPr>
          <p:spPr>
            <a:xfrm>
              <a:off x="7357525" y="3011000"/>
              <a:ext cx="95050" cy="111650"/>
            </a:xfrm>
            <a:custGeom>
              <a:avLst/>
              <a:gdLst/>
              <a:ahLst/>
              <a:cxnLst/>
              <a:rect l="l" t="t" r="r" b="b"/>
              <a:pathLst>
                <a:path w="3802" h="4466" extrusionOk="0">
                  <a:moveTo>
                    <a:pt x="262" y="0"/>
                  </a:moveTo>
                  <a:cubicBezTo>
                    <a:pt x="135" y="0"/>
                    <a:pt x="1" y="142"/>
                    <a:pt x="91" y="277"/>
                  </a:cubicBezTo>
                  <a:cubicBezTo>
                    <a:pt x="603" y="1039"/>
                    <a:pt x="1150" y="1729"/>
                    <a:pt x="1698" y="2432"/>
                  </a:cubicBezTo>
                  <a:cubicBezTo>
                    <a:pt x="2234" y="3098"/>
                    <a:pt x="2758" y="3968"/>
                    <a:pt x="3472" y="4432"/>
                  </a:cubicBezTo>
                  <a:cubicBezTo>
                    <a:pt x="3507" y="4455"/>
                    <a:pt x="3541" y="4465"/>
                    <a:pt x="3573" y="4465"/>
                  </a:cubicBezTo>
                  <a:cubicBezTo>
                    <a:pt x="3706" y="4465"/>
                    <a:pt x="3801" y="4292"/>
                    <a:pt x="3734" y="4158"/>
                  </a:cubicBezTo>
                  <a:cubicBezTo>
                    <a:pt x="3413" y="3420"/>
                    <a:pt x="2698" y="2789"/>
                    <a:pt x="2174" y="2170"/>
                  </a:cubicBezTo>
                  <a:cubicBezTo>
                    <a:pt x="1579" y="1467"/>
                    <a:pt x="996" y="741"/>
                    <a:pt x="376" y="50"/>
                  </a:cubicBezTo>
                  <a:cubicBezTo>
                    <a:pt x="344" y="15"/>
                    <a:pt x="304"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9"/>
            <p:cNvSpPr/>
            <p:nvPr/>
          </p:nvSpPr>
          <p:spPr>
            <a:xfrm>
              <a:off x="7447800" y="3126000"/>
              <a:ext cx="84950" cy="95425"/>
            </a:xfrm>
            <a:custGeom>
              <a:avLst/>
              <a:gdLst/>
              <a:ahLst/>
              <a:cxnLst/>
              <a:rect l="l" t="t" r="r" b="b"/>
              <a:pathLst>
                <a:path w="3398" h="3817" extrusionOk="0">
                  <a:moveTo>
                    <a:pt x="235" y="1"/>
                  </a:moveTo>
                  <a:cubicBezTo>
                    <a:pt x="105" y="1"/>
                    <a:pt x="0" y="164"/>
                    <a:pt x="111" y="284"/>
                  </a:cubicBezTo>
                  <a:cubicBezTo>
                    <a:pt x="659" y="939"/>
                    <a:pt x="1230" y="1582"/>
                    <a:pt x="1766" y="2249"/>
                  </a:cubicBezTo>
                  <a:cubicBezTo>
                    <a:pt x="2183" y="2761"/>
                    <a:pt x="2564" y="3582"/>
                    <a:pt x="3195" y="3809"/>
                  </a:cubicBezTo>
                  <a:cubicBezTo>
                    <a:pt x="3207" y="3814"/>
                    <a:pt x="3220" y="3816"/>
                    <a:pt x="3233" y="3816"/>
                  </a:cubicBezTo>
                  <a:cubicBezTo>
                    <a:pt x="3311" y="3816"/>
                    <a:pt x="3397" y="3735"/>
                    <a:pt x="3397" y="3654"/>
                  </a:cubicBezTo>
                  <a:cubicBezTo>
                    <a:pt x="3362" y="2987"/>
                    <a:pt x="2659" y="2428"/>
                    <a:pt x="2242" y="1951"/>
                  </a:cubicBezTo>
                  <a:cubicBezTo>
                    <a:pt x="1647" y="1273"/>
                    <a:pt x="1040" y="630"/>
                    <a:pt x="349" y="46"/>
                  </a:cubicBezTo>
                  <a:cubicBezTo>
                    <a:pt x="312" y="14"/>
                    <a:pt x="272" y="1"/>
                    <a:pt x="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9"/>
            <p:cNvSpPr/>
            <p:nvPr/>
          </p:nvSpPr>
          <p:spPr>
            <a:xfrm>
              <a:off x="7541800" y="3238250"/>
              <a:ext cx="105125" cy="121400"/>
            </a:xfrm>
            <a:custGeom>
              <a:avLst/>
              <a:gdLst/>
              <a:ahLst/>
              <a:cxnLst/>
              <a:rect l="l" t="t" r="r" b="b"/>
              <a:pathLst>
                <a:path w="4205" h="4856" extrusionOk="0">
                  <a:moveTo>
                    <a:pt x="185" y="1"/>
                  </a:moveTo>
                  <a:cubicBezTo>
                    <a:pt x="76" y="1"/>
                    <a:pt x="1" y="149"/>
                    <a:pt x="90" y="247"/>
                  </a:cubicBezTo>
                  <a:cubicBezTo>
                    <a:pt x="792" y="1093"/>
                    <a:pt x="1542" y="1867"/>
                    <a:pt x="2173" y="2795"/>
                  </a:cubicBezTo>
                  <a:cubicBezTo>
                    <a:pt x="2650" y="3498"/>
                    <a:pt x="2971" y="4307"/>
                    <a:pt x="3673" y="4807"/>
                  </a:cubicBezTo>
                  <a:cubicBezTo>
                    <a:pt x="3722" y="4841"/>
                    <a:pt x="3771" y="4856"/>
                    <a:pt x="3819" y="4856"/>
                  </a:cubicBezTo>
                  <a:cubicBezTo>
                    <a:pt x="4037" y="4856"/>
                    <a:pt x="4205" y="4541"/>
                    <a:pt x="4019" y="4355"/>
                  </a:cubicBezTo>
                  <a:cubicBezTo>
                    <a:pt x="3316" y="3676"/>
                    <a:pt x="2888" y="2736"/>
                    <a:pt x="2280" y="1974"/>
                  </a:cubicBezTo>
                  <a:cubicBezTo>
                    <a:pt x="1685" y="1247"/>
                    <a:pt x="1030" y="533"/>
                    <a:pt x="256" y="21"/>
                  </a:cubicBezTo>
                  <a:cubicBezTo>
                    <a:pt x="232" y="7"/>
                    <a:pt x="208" y="1"/>
                    <a:pt x="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9"/>
            <p:cNvSpPr/>
            <p:nvPr/>
          </p:nvSpPr>
          <p:spPr>
            <a:xfrm>
              <a:off x="7311850" y="2921750"/>
              <a:ext cx="47075" cy="43775"/>
            </a:xfrm>
            <a:custGeom>
              <a:avLst/>
              <a:gdLst/>
              <a:ahLst/>
              <a:cxnLst/>
              <a:rect l="l" t="t" r="r" b="b"/>
              <a:pathLst>
                <a:path w="1883" h="1751" extrusionOk="0">
                  <a:moveTo>
                    <a:pt x="406" y="1"/>
                  </a:moveTo>
                  <a:cubicBezTo>
                    <a:pt x="263" y="13"/>
                    <a:pt x="132" y="37"/>
                    <a:pt x="1" y="37"/>
                  </a:cubicBezTo>
                  <a:cubicBezTo>
                    <a:pt x="227" y="287"/>
                    <a:pt x="441" y="537"/>
                    <a:pt x="668" y="775"/>
                  </a:cubicBezTo>
                  <a:cubicBezTo>
                    <a:pt x="953" y="1108"/>
                    <a:pt x="1239" y="1489"/>
                    <a:pt x="1620" y="1727"/>
                  </a:cubicBezTo>
                  <a:cubicBezTo>
                    <a:pt x="1646" y="1744"/>
                    <a:pt x="1672" y="1751"/>
                    <a:pt x="1697" y="1751"/>
                  </a:cubicBezTo>
                  <a:cubicBezTo>
                    <a:pt x="1799" y="1751"/>
                    <a:pt x="1882" y="1630"/>
                    <a:pt x="1834" y="1525"/>
                  </a:cubicBezTo>
                  <a:cubicBezTo>
                    <a:pt x="1608" y="1132"/>
                    <a:pt x="1239" y="823"/>
                    <a:pt x="918" y="513"/>
                  </a:cubicBezTo>
                  <a:cubicBezTo>
                    <a:pt x="739" y="334"/>
                    <a:pt x="584" y="168"/>
                    <a:pt x="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9"/>
            <p:cNvSpPr/>
            <p:nvPr/>
          </p:nvSpPr>
          <p:spPr>
            <a:xfrm>
              <a:off x="7361925" y="2973975"/>
              <a:ext cx="68975" cy="77825"/>
            </a:xfrm>
            <a:custGeom>
              <a:avLst/>
              <a:gdLst/>
              <a:ahLst/>
              <a:cxnLst/>
              <a:rect l="l" t="t" r="r" b="b"/>
              <a:pathLst>
                <a:path w="2759" h="3113" extrusionOk="0">
                  <a:moveTo>
                    <a:pt x="218" y="1"/>
                  </a:moveTo>
                  <a:cubicBezTo>
                    <a:pt x="109" y="1"/>
                    <a:pt x="1" y="117"/>
                    <a:pt x="81" y="234"/>
                  </a:cubicBezTo>
                  <a:cubicBezTo>
                    <a:pt x="403" y="746"/>
                    <a:pt x="808" y="1222"/>
                    <a:pt x="1201" y="1710"/>
                  </a:cubicBezTo>
                  <a:cubicBezTo>
                    <a:pt x="1582" y="2186"/>
                    <a:pt x="1927" y="2734"/>
                    <a:pt x="2451" y="3079"/>
                  </a:cubicBezTo>
                  <a:cubicBezTo>
                    <a:pt x="2481" y="3103"/>
                    <a:pt x="2512" y="3113"/>
                    <a:pt x="2541" y="3113"/>
                  </a:cubicBezTo>
                  <a:cubicBezTo>
                    <a:pt x="2662" y="3113"/>
                    <a:pt x="2758" y="2944"/>
                    <a:pt x="2701" y="2829"/>
                  </a:cubicBezTo>
                  <a:cubicBezTo>
                    <a:pt x="2463" y="2293"/>
                    <a:pt x="1998" y="1877"/>
                    <a:pt x="1617" y="1448"/>
                  </a:cubicBezTo>
                  <a:cubicBezTo>
                    <a:pt x="1201" y="972"/>
                    <a:pt x="796" y="460"/>
                    <a:pt x="320" y="43"/>
                  </a:cubicBezTo>
                  <a:cubicBezTo>
                    <a:pt x="290" y="14"/>
                    <a:pt x="254" y="1"/>
                    <a:pt x="2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9"/>
            <p:cNvSpPr/>
            <p:nvPr/>
          </p:nvSpPr>
          <p:spPr>
            <a:xfrm>
              <a:off x="7447925" y="3079925"/>
              <a:ext cx="57125" cy="68075"/>
            </a:xfrm>
            <a:custGeom>
              <a:avLst/>
              <a:gdLst/>
              <a:ahLst/>
              <a:cxnLst/>
              <a:rect l="l" t="t" r="r" b="b"/>
              <a:pathLst>
                <a:path w="2285" h="2723" extrusionOk="0">
                  <a:moveTo>
                    <a:pt x="184" y="1"/>
                  </a:moveTo>
                  <a:cubicBezTo>
                    <a:pt x="76" y="1"/>
                    <a:pt x="0" y="114"/>
                    <a:pt x="59" y="210"/>
                  </a:cubicBezTo>
                  <a:cubicBezTo>
                    <a:pt x="332" y="722"/>
                    <a:pt x="797" y="1163"/>
                    <a:pt x="1130" y="1627"/>
                  </a:cubicBezTo>
                  <a:cubicBezTo>
                    <a:pt x="1404" y="1996"/>
                    <a:pt x="1606" y="2532"/>
                    <a:pt x="2047" y="2711"/>
                  </a:cubicBezTo>
                  <a:cubicBezTo>
                    <a:pt x="2063" y="2719"/>
                    <a:pt x="2080" y="2722"/>
                    <a:pt x="2096" y="2722"/>
                  </a:cubicBezTo>
                  <a:cubicBezTo>
                    <a:pt x="2179" y="2722"/>
                    <a:pt x="2261" y="2633"/>
                    <a:pt x="2261" y="2544"/>
                  </a:cubicBezTo>
                  <a:cubicBezTo>
                    <a:pt x="2285" y="2068"/>
                    <a:pt x="1773" y="1615"/>
                    <a:pt x="1475" y="1258"/>
                  </a:cubicBezTo>
                  <a:cubicBezTo>
                    <a:pt x="1118" y="818"/>
                    <a:pt x="737" y="306"/>
                    <a:pt x="261" y="20"/>
                  </a:cubicBezTo>
                  <a:cubicBezTo>
                    <a:pt x="234" y="7"/>
                    <a:pt x="20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9"/>
            <p:cNvSpPr/>
            <p:nvPr/>
          </p:nvSpPr>
          <p:spPr>
            <a:xfrm>
              <a:off x="7521200" y="3164650"/>
              <a:ext cx="68400" cy="69200"/>
            </a:xfrm>
            <a:custGeom>
              <a:avLst/>
              <a:gdLst/>
              <a:ahLst/>
              <a:cxnLst/>
              <a:rect l="l" t="t" r="r" b="b"/>
              <a:pathLst>
                <a:path w="2736" h="2768" extrusionOk="0">
                  <a:moveTo>
                    <a:pt x="239" y="0"/>
                  </a:moveTo>
                  <a:cubicBezTo>
                    <a:pt x="120" y="0"/>
                    <a:pt x="1" y="117"/>
                    <a:pt x="92" y="227"/>
                  </a:cubicBezTo>
                  <a:cubicBezTo>
                    <a:pt x="437" y="691"/>
                    <a:pt x="818" y="1108"/>
                    <a:pt x="1199" y="1536"/>
                  </a:cubicBezTo>
                  <a:cubicBezTo>
                    <a:pt x="1557" y="1929"/>
                    <a:pt x="1926" y="2525"/>
                    <a:pt x="2414" y="2751"/>
                  </a:cubicBezTo>
                  <a:cubicBezTo>
                    <a:pt x="2439" y="2762"/>
                    <a:pt x="2466" y="2767"/>
                    <a:pt x="2494" y="2767"/>
                  </a:cubicBezTo>
                  <a:cubicBezTo>
                    <a:pt x="2612" y="2767"/>
                    <a:pt x="2736" y="2671"/>
                    <a:pt x="2688" y="2536"/>
                  </a:cubicBezTo>
                  <a:cubicBezTo>
                    <a:pt x="2509" y="2048"/>
                    <a:pt x="2033" y="1691"/>
                    <a:pt x="1676" y="1334"/>
                  </a:cubicBezTo>
                  <a:cubicBezTo>
                    <a:pt x="1235" y="882"/>
                    <a:pt x="818" y="441"/>
                    <a:pt x="342" y="36"/>
                  </a:cubicBezTo>
                  <a:cubicBezTo>
                    <a:pt x="312" y="11"/>
                    <a:pt x="275"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9"/>
            <p:cNvSpPr/>
            <p:nvPr/>
          </p:nvSpPr>
          <p:spPr>
            <a:xfrm>
              <a:off x="7597700" y="3256850"/>
              <a:ext cx="83575" cy="99525"/>
            </a:xfrm>
            <a:custGeom>
              <a:avLst/>
              <a:gdLst/>
              <a:ahLst/>
              <a:cxnLst/>
              <a:rect l="l" t="t" r="r" b="b"/>
              <a:pathLst>
                <a:path w="3343" h="3981" extrusionOk="0">
                  <a:moveTo>
                    <a:pt x="145" y="1"/>
                  </a:moveTo>
                  <a:cubicBezTo>
                    <a:pt x="68" y="1"/>
                    <a:pt x="0" y="70"/>
                    <a:pt x="44" y="158"/>
                  </a:cubicBezTo>
                  <a:cubicBezTo>
                    <a:pt x="699" y="1301"/>
                    <a:pt x="1628" y="2301"/>
                    <a:pt x="2366" y="3409"/>
                  </a:cubicBezTo>
                  <a:cubicBezTo>
                    <a:pt x="2473" y="3587"/>
                    <a:pt x="2592" y="3790"/>
                    <a:pt x="2700" y="3980"/>
                  </a:cubicBezTo>
                  <a:cubicBezTo>
                    <a:pt x="2914" y="3944"/>
                    <a:pt x="3140" y="3885"/>
                    <a:pt x="3342" y="3825"/>
                  </a:cubicBezTo>
                  <a:cubicBezTo>
                    <a:pt x="3295" y="3742"/>
                    <a:pt x="3259" y="3671"/>
                    <a:pt x="3212" y="3611"/>
                  </a:cubicBezTo>
                  <a:cubicBezTo>
                    <a:pt x="2926" y="3194"/>
                    <a:pt x="2616" y="2766"/>
                    <a:pt x="2283" y="2349"/>
                  </a:cubicBezTo>
                  <a:cubicBezTo>
                    <a:pt x="1664" y="1539"/>
                    <a:pt x="1021" y="646"/>
                    <a:pt x="223" y="27"/>
                  </a:cubicBezTo>
                  <a:cubicBezTo>
                    <a:pt x="199" y="9"/>
                    <a:pt x="171" y="1"/>
                    <a:pt x="1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9"/>
            <p:cNvSpPr/>
            <p:nvPr/>
          </p:nvSpPr>
          <p:spPr>
            <a:xfrm>
              <a:off x="7340725" y="2914925"/>
              <a:ext cx="113325" cy="115875"/>
            </a:xfrm>
            <a:custGeom>
              <a:avLst/>
              <a:gdLst/>
              <a:ahLst/>
              <a:cxnLst/>
              <a:rect l="l" t="t" r="r" b="b"/>
              <a:pathLst>
                <a:path w="4533" h="4635" extrusionOk="0">
                  <a:moveTo>
                    <a:pt x="382" y="0"/>
                  </a:moveTo>
                  <a:cubicBezTo>
                    <a:pt x="263" y="36"/>
                    <a:pt x="120" y="83"/>
                    <a:pt x="1" y="107"/>
                  </a:cubicBezTo>
                  <a:cubicBezTo>
                    <a:pt x="596" y="857"/>
                    <a:pt x="1239" y="1560"/>
                    <a:pt x="1882" y="2262"/>
                  </a:cubicBezTo>
                  <a:cubicBezTo>
                    <a:pt x="2608" y="3060"/>
                    <a:pt x="3311" y="4024"/>
                    <a:pt x="4251" y="4608"/>
                  </a:cubicBezTo>
                  <a:cubicBezTo>
                    <a:pt x="4279" y="4626"/>
                    <a:pt x="4308" y="4635"/>
                    <a:pt x="4335" y="4635"/>
                  </a:cubicBezTo>
                  <a:cubicBezTo>
                    <a:pt x="4446" y="4635"/>
                    <a:pt x="4533" y="4497"/>
                    <a:pt x="4466" y="4382"/>
                  </a:cubicBezTo>
                  <a:cubicBezTo>
                    <a:pt x="3977" y="3465"/>
                    <a:pt x="3120" y="2750"/>
                    <a:pt x="2382" y="2000"/>
                  </a:cubicBezTo>
                  <a:cubicBezTo>
                    <a:pt x="1727" y="1322"/>
                    <a:pt x="1072" y="631"/>
                    <a:pt x="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9"/>
            <p:cNvSpPr/>
            <p:nvPr/>
          </p:nvSpPr>
          <p:spPr>
            <a:xfrm>
              <a:off x="7466175" y="3047125"/>
              <a:ext cx="193025" cy="236275"/>
            </a:xfrm>
            <a:custGeom>
              <a:avLst/>
              <a:gdLst/>
              <a:ahLst/>
              <a:cxnLst/>
              <a:rect l="l" t="t" r="r" b="b"/>
              <a:pathLst>
                <a:path w="7721" h="9451" extrusionOk="0">
                  <a:moveTo>
                    <a:pt x="245" y="1"/>
                  </a:moveTo>
                  <a:cubicBezTo>
                    <a:pt x="108" y="1"/>
                    <a:pt x="0" y="169"/>
                    <a:pt x="102" y="308"/>
                  </a:cubicBezTo>
                  <a:cubicBezTo>
                    <a:pt x="1281" y="1761"/>
                    <a:pt x="2305" y="3320"/>
                    <a:pt x="3484" y="4797"/>
                  </a:cubicBezTo>
                  <a:cubicBezTo>
                    <a:pt x="4020" y="5475"/>
                    <a:pt x="4674" y="6059"/>
                    <a:pt x="5246" y="6714"/>
                  </a:cubicBezTo>
                  <a:cubicBezTo>
                    <a:pt x="5925" y="7511"/>
                    <a:pt x="6508" y="8369"/>
                    <a:pt x="7032" y="9297"/>
                  </a:cubicBezTo>
                  <a:cubicBezTo>
                    <a:pt x="7093" y="9405"/>
                    <a:pt x="7186" y="9450"/>
                    <a:pt x="7280" y="9450"/>
                  </a:cubicBezTo>
                  <a:cubicBezTo>
                    <a:pt x="7497" y="9450"/>
                    <a:pt x="7721" y="9213"/>
                    <a:pt x="7580" y="8964"/>
                  </a:cubicBezTo>
                  <a:cubicBezTo>
                    <a:pt x="6627" y="7285"/>
                    <a:pt x="5353" y="6035"/>
                    <a:pt x="4115" y="4594"/>
                  </a:cubicBezTo>
                  <a:cubicBezTo>
                    <a:pt x="2817" y="3082"/>
                    <a:pt x="1876" y="1380"/>
                    <a:pt x="364" y="46"/>
                  </a:cubicBezTo>
                  <a:cubicBezTo>
                    <a:pt x="325" y="15"/>
                    <a:pt x="284"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9"/>
            <p:cNvSpPr/>
            <p:nvPr/>
          </p:nvSpPr>
          <p:spPr>
            <a:xfrm>
              <a:off x="7669950" y="3298200"/>
              <a:ext cx="48225" cy="48050"/>
            </a:xfrm>
            <a:custGeom>
              <a:avLst/>
              <a:gdLst/>
              <a:ahLst/>
              <a:cxnLst/>
              <a:rect l="l" t="t" r="r" b="b"/>
              <a:pathLst>
                <a:path w="1929" h="1922" extrusionOk="0">
                  <a:moveTo>
                    <a:pt x="207" y="1"/>
                  </a:moveTo>
                  <a:cubicBezTo>
                    <a:pt x="102" y="1"/>
                    <a:pt x="0" y="103"/>
                    <a:pt x="71" y="219"/>
                  </a:cubicBezTo>
                  <a:cubicBezTo>
                    <a:pt x="310" y="635"/>
                    <a:pt x="631" y="993"/>
                    <a:pt x="917" y="1362"/>
                  </a:cubicBezTo>
                  <a:cubicBezTo>
                    <a:pt x="1060" y="1540"/>
                    <a:pt x="1203" y="1719"/>
                    <a:pt x="1345" y="1897"/>
                  </a:cubicBezTo>
                  <a:cubicBezTo>
                    <a:pt x="1345" y="1909"/>
                    <a:pt x="1357" y="1909"/>
                    <a:pt x="1357" y="1921"/>
                  </a:cubicBezTo>
                  <a:cubicBezTo>
                    <a:pt x="1560" y="1862"/>
                    <a:pt x="1738" y="1826"/>
                    <a:pt x="1929" y="1766"/>
                  </a:cubicBezTo>
                  <a:cubicBezTo>
                    <a:pt x="1893" y="1719"/>
                    <a:pt x="1857" y="1671"/>
                    <a:pt x="1822" y="1647"/>
                  </a:cubicBezTo>
                  <a:cubicBezTo>
                    <a:pt x="1655" y="1469"/>
                    <a:pt x="1500" y="1290"/>
                    <a:pt x="1322" y="1100"/>
                  </a:cubicBezTo>
                  <a:cubicBezTo>
                    <a:pt x="988" y="743"/>
                    <a:pt x="679" y="350"/>
                    <a:pt x="310" y="40"/>
                  </a:cubicBezTo>
                  <a:cubicBezTo>
                    <a:pt x="279" y="13"/>
                    <a:pt x="243"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9"/>
            <p:cNvSpPr/>
            <p:nvPr/>
          </p:nvSpPr>
          <p:spPr>
            <a:xfrm>
              <a:off x="7376150" y="2898850"/>
              <a:ext cx="84550" cy="89850"/>
            </a:xfrm>
            <a:custGeom>
              <a:avLst/>
              <a:gdLst/>
              <a:ahLst/>
              <a:cxnLst/>
              <a:rect l="l" t="t" r="r" b="b"/>
              <a:pathLst>
                <a:path w="3382" h="3594" extrusionOk="0">
                  <a:moveTo>
                    <a:pt x="274" y="0"/>
                  </a:moveTo>
                  <a:cubicBezTo>
                    <a:pt x="179" y="48"/>
                    <a:pt x="96" y="107"/>
                    <a:pt x="1" y="143"/>
                  </a:cubicBezTo>
                  <a:cubicBezTo>
                    <a:pt x="417" y="703"/>
                    <a:pt x="846" y="1215"/>
                    <a:pt x="1298" y="1739"/>
                  </a:cubicBezTo>
                  <a:cubicBezTo>
                    <a:pt x="1834" y="2393"/>
                    <a:pt x="2382" y="3120"/>
                    <a:pt x="3096" y="3572"/>
                  </a:cubicBezTo>
                  <a:cubicBezTo>
                    <a:pt x="3119" y="3587"/>
                    <a:pt x="3144" y="3593"/>
                    <a:pt x="3168" y="3593"/>
                  </a:cubicBezTo>
                  <a:cubicBezTo>
                    <a:pt x="3279" y="3593"/>
                    <a:pt x="3381" y="3454"/>
                    <a:pt x="3322" y="3346"/>
                  </a:cubicBezTo>
                  <a:cubicBezTo>
                    <a:pt x="2906" y="2667"/>
                    <a:pt x="2251" y="2131"/>
                    <a:pt x="1703" y="1548"/>
                  </a:cubicBezTo>
                  <a:cubicBezTo>
                    <a:pt x="1215" y="1036"/>
                    <a:pt x="739" y="524"/>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9"/>
            <p:cNvSpPr/>
            <p:nvPr/>
          </p:nvSpPr>
          <p:spPr>
            <a:xfrm>
              <a:off x="7469900" y="2998900"/>
              <a:ext cx="157525" cy="186400"/>
            </a:xfrm>
            <a:custGeom>
              <a:avLst/>
              <a:gdLst/>
              <a:ahLst/>
              <a:cxnLst/>
              <a:rect l="l" t="t" r="r" b="b"/>
              <a:pathLst>
                <a:path w="6301" h="7456" extrusionOk="0">
                  <a:moveTo>
                    <a:pt x="232" y="1"/>
                  </a:moveTo>
                  <a:cubicBezTo>
                    <a:pt x="119" y="1"/>
                    <a:pt x="1" y="129"/>
                    <a:pt x="72" y="237"/>
                  </a:cubicBezTo>
                  <a:cubicBezTo>
                    <a:pt x="1763" y="2749"/>
                    <a:pt x="3668" y="5095"/>
                    <a:pt x="5657" y="7357"/>
                  </a:cubicBezTo>
                  <a:cubicBezTo>
                    <a:pt x="5721" y="7426"/>
                    <a:pt x="5793" y="7456"/>
                    <a:pt x="5863" y="7456"/>
                  </a:cubicBezTo>
                  <a:cubicBezTo>
                    <a:pt x="6094" y="7456"/>
                    <a:pt x="6301" y="7141"/>
                    <a:pt x="6109" y="6904"/>
                  </a:cubicBezTo>
                  <a:cubicBezTo>
                    <a:pt x="4121" y="4678"/>
                    <a:pt x="2239" y="2356"/>
                    <a:pt x="334" y="46"/>
                  </a:cubicBezTo>
                  <a:cubicBezTo>
                    <a:pt x="305" y="14"/>
                    <a:pt x="269" y="1"/>
                    <a:pt x="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9"/>
            <p:cNvSpPr/>
            <p:nvPr/>
          </p:nvSpPr>
          <p:spPr>
            <a:xfrm>
              <a:off x="7632600" y="3203725"/>
              <a:ext cx="117425" cy="134775"/>
            </a:xfrm>
            <a:custGeom>
              <a:avLst/>
              <a:gdLst/>
              <a:ahLst/>
              <a:cxnLst/>
              <a:rect l="l" t="t" r="r" b="b"/>
              <a:pathLst>
                <a:path w="4697" h="5391" extrusionOk="0">
                  <a:moveTo>
                    <a:pt x="200" y="1"/>
                  </a:moveTo>
                  <a:cubicBezTo>
                    <a:pt x="92" y="1"/>
                    <a:pt x="0" y="148"/>
                    <a:pt x="89" y="247"/>
                  </a:cubicBezTo>
                  <a:cubicBezTo>
                    <a:pt x="1065" y="1271"/>
                    <a:pt x="1875" y="2355"/>
                    <a:pt x="2661" y="3533"/>
                  </a:cubicBezTo>
                  <a:cubicBezTo>
                    <a:pt x="3066" y="4129"/>
                    <a:pt x="3482" y="4819"/>
                    <a:pt x="3971" y="5391"/>
                  </a:cubicBezTo>
                  <a:cubicBezTo>
                    <a:pt x="4221" y="5319"/>
                    <a:pt x="4459" y="5248"/>
                    <a:pt x="4697" y="5153"/>
                  </a:cubicBezTo>
                  <a:cubicBezTo>
                    <a:pt x="4042" y="4343"/>
                    <a:pt x="3375" y="3533"/>
                    <a:pt x="2768" y="2676"/>
                  </a:cubicBezTo>
                  <a:cubicBezTo>
                    <a:pt x="2054" y="1688"/>
                    <a:pt x="1292" y="688"/>
                    <a:pt x="268" y="21"/>
                  </a:cubicBezTo>
                  <a:cubicBezTo>
                    <a:pt x="245" y="7"/>
                    <a:pt x="222"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9"/>
            <p:cNvSpPr/>
            <p:nvPr/>
          </p:nvSpPr>
          <p:spPr>
            <a:xfrm>
              <a:off x="7407100" y="2879200"/>
              <a:ext cx="71825" cy="73200"/>
            </a:xfrm>
            <a:custGeom>
              <a:avLst/>
              <a:gdLst/>
              <a:ahLst/>
              <a:cxnLst/>
              <a:rect l="l" t="t" r="r" b="b"/>
              <a:pathLst>
                <a:path w="2873" h="2928" extrusionOk="0">
                  <a:moveTo>
                    <a:pt x="251" y="0"/>
                  </a:moveTo>
                  <a:cubicBezTo>
                    <a:pt x="168" y="48"/>
                    <a:pt x="72" y="108"/>
                    <a:pt x="1" y="179"/>
                  </a:cubicBezTo>
                  <a:cubicBezTo>
                    <a:pt x="287" y="620"/>
                    <a:pt x="596" y="1072"/>
                    <a:pt x="953" y="1465"/>
                  </a:cubicBezTo>
                  <a:cubicBezTo>
                    <a:pt x="1394" y="2001"/>
                    <a:pt x="1930" y="2655"/>
                    <a:pt x="2584" y="2917"/>
                  </a:cubicBezTo>
                  <a:cubicBezTo>
                    <a:pt x="2603" y="2924"/>
                    <a:pt x="2621" y="2928"/>
                    <a:pt x="2638" y="2928"/>
                  </a:cubicBezTo>
                  <a:cubicBezTo>
                    <a:pt x="2770" y="2928"/>
                    <a:pt x="2872" y="2749"/>
                    <a:pt x="2799" y="2644"/>
                  </a:cubicBezTo>
                  <a:cubicBezTo>
                    <a:pt x="2406" y="2096"/>
                    <a:pt x="1787" y="1727"/>
                    <a:pt x="1322" y="1239"/>
                  </a:cubicBezTo>
                  <a:cubicBezTo>
                    <a:pt x="941" y="858"/>
                    <a:pt x="584" y="441"/>
                    <a:pt x="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9"/>
            <p:cNvSpPr/>
            <p:nvPr/>
          </p:nvSpPr>
          <p:spPr>
            <a:xfrm>
              <a:off x="7485225" y="2963075"/>
              <a:ext cx="81875" cy="88050"/>
            </a:xfrm>
            <a:custGeom>
              <a:avLst/>
              <a:gdLst/>
              <a:ahLst/>
              <a:cxnLst/>
              <a:rect l="l" t="t" r="r" b="b"/>
              <a:pathLst>
                <a:path w="3275" h="3522" extrusionOk="0">
                  <a:moveTo>
                    <a:pt x="261" y="0"/>
                  </a:moveTo>
                  <a:cubicBezTo>
                    <a:pt x="118" y="0"/>
                    <a:pt x="0" y="172"/>
                    <a:pt x="138" y="301"/>
                  </a:cubicBezTo>
                  <a:cubicBezTo>
                    <a:pt x="1091" y="1265"/>
                    <a:pt x="1876" y="2313"/>
                    <a:pt x="2674" y="3396"/>
                  </a:cubicBezTo>
                  <a:cubicBezTo>
                    <a:pt x="2740" y="3484"/>
                    <a:pt x="2827" y="3521"/>
                    <a:pt x="2912" y="3521"/>
                  </a:cubicBezTo>
                  <a:cubicBezTo>
                    <a:pt x="3101" y="3521"/>
                    <a:pt x="3274" y="3333"/>
                    <a:pt x="3150" y="3110"/>
                  </a:cubicBezTo>
                  <a:cubicBezTo>
                    <a:pt x="2472" y="1932"/>
                    <a:pt x="1460" y="896"/>
                    <a:pt x="388" y="51"/>
                  </a:cubicBezTo>
                  <a:cubicBezTo>
                    <a:pt x="348" y="15"/>
                    <a:pt x="303"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9"/>
            <p:cNvSpPr/>
            <p:nvPr/>
          </p:nvSpPr>
          <p:spPr>
            <a:xfrm>
              <a:off x="7565350" y="3062625"/>
              <a:ext cx="90375" cy="105150"/>
            </a:xfrm>
            <a:custGeom>
              <a:avLst/>
              <a:gdLst/>
              <a:ahLst/>
              <a:cxnLst/>
              <a:rect l="l" t="t" r="r" b="b"/>
              <a:pathLst>
                <a:path w="3615" h="4206" extrusionOk="0">
                  <a:moveTo>
                    <a:pt x="228" y="1"/>
                  </a:moveTo>
                  <a:cubicBezTo>
                    <a:pt x="101" y="1"/>
                    <a:pt x="0" y="171"/>
                    <a:pt x="100" y="307"/>
                  </a:cubicBezTo>
                  <a:cubicBezTo>
                    <a:pt x="660" y="974"/>
                    <a:pt x="1219" y="1664"/>
                    <a:pt x="1767" y="2343"/>
                  </a:cubicBezTo>
                  <a:cubicBezTo>
                    <a:pt x="2243" y="2938"/>
                    <a:pt x="2672" y="3748"/>
                    <a:pt x="3303" y="4177"/>
                  </a:cubicBezTo>
                  <a:cubicBezTo>
                    <a:pt x="3331" y="4197"/>
                    <a:pt x="3361" y="4206"/>
                    <a:pt x="3391" y="4206"/>
                  </a:cubicBezTo>
                  <a:cubicBezTo>
                    <a:pt x="3504" y="4206"/>
                    <a:pt x="3614" y="4082"/>
                    <a:pt x="3577" y="3950"/>
                  </a:cubicBezTo>
                  <a:cubicBezTo>
                    <a:pt x="3374" y="3236"/>
                    <a:pt x="2720" y="2617"/>
                    <a:pt x="2243" y="2069"/>
                  </a:cubicBezTo>
                  <a:cubicBezTo>
                    <a:pt x="1648" y="1367"/>
                    <a:pt x="1005" y="700"/>
                    <a:pt x="350" y="57"/>
                  </a:cubicBezTo>
                  <a:cubicBezTo>
                    <a:pt x="310" y="17"/>
                    <a:pt x="268" y="1"/>
                    <a:pt x="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9"/>
            <p:cNvSpPr/>
            <p:nvPr/>
          </p:nvSpPr>
          <p:spPr>
            <a:xfrm>
              <a:off x="7661325" y="3192075"/>
              <a:ext cx="77700" cy="77750"/>
            </a:xfrm>
            <a:custGeom>
              <a:avLst/>
              <a:gdLst/>
              <a:ahLst/>
              <a:cxnLst/>
              <a:rect l="l" t="t" r="r" b="b"/>
              <a:pathLst>
                <a:path w="3108" h="3110" extrusionOk="0">
                  <a:moveTo>
                    <a:pt x="257" y="1"/>
                  </a:moveTo>
                  <a:cubicBezTo>
                    <a:pt x="123" y="1"/>
                    <a:pt x="1" y="186"/>
                    <a:pt x="131" y="296"/>
                  </a:cubicBezTo>
                  <a:cubicBezTo>
                    <a:pt x="607" y="761"/>
                    <a:pt x="1095" y="1201"/>
                    <a:pt x="1548" y="1690"/>
                  </a:cubicBezTo>
                  <a:cubicBezTo>
                    <a:pt x="1940" y="2142"/>
                    <a:pt x="2286" y="2725"/>
                    <a:pt x="2762" y="3083"/>
                  </a:cubicBezTo>
                  <a:cubicBezTo>
                    <a:pt x="2792" y="3101"/>
                    <a:pt x="2824" y="3109"/>
                    <a:pt x="2855" y="3109"/>
                  </a:cubicBezTo>
                  <a:cubicBezTo>
                    <a:pt x="2986" y="3109"/>
                    <a:pt x="3108" y="2969"/>
                    <a:pt x="3060" y="2844"/>
                  </a:cubicBezTo>
                  <a:cubicBezTo>
                    <a:pt x="2869" y="2261"/>
                    <a:pt x="2321" y="1749"/>
                    <a:pt x="1905" y="1320"/>
                  </a:cubicBezTo>
                  <a:cubicBezTo>
                    <a:pt x="1429" y="844"/>
                    <a:pt x="905" y="380"/>
                    <a:pt x="333" y="23"/>
                  </a:cubicBezTo>
                  <a:cubicBezTo>
                    <a:pt x="308" y="7"/>
                    <a:pt x="282" y="1"/>
                    <a:pt x="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9"/>
            <p:cNvSpPr/>
            <p:nvPr/>
          </p:nvSpPr>
          <p:spPr>
            <a:xfrm>
              <a:off x="7749425" y="3282700"/>
              <a:ext cx="40200" cy="40325"/>
            </a:xfrm>
            <a:custGeom>
              <a:avLst/>
              <a:gdLst/>
              <a:ahLst/>
              <a:cxnLst/>
              <a:rect l="l" t="t" r="r" b="b"/>
              <a:pathLst>
                <a:path w="1608" h="1613" extrusionOk="0">
                  <a:moveTo>
                    <a:pt x="250" y="1"/>
                  </a:moveTo>
                  <a:cubicBezTo>
                    <a:pt x="125" y="1"/>
                    <a:pt x="1" y="131"/>
                    <a:pt x="107" y="255"/>
                  </a:cubicBezTo>
                  <a:cubicBezTo>
                    <a:pt x="441" y="708"/>
                    <a:pt x="798" y="1148"/>
                    <a:pt x="1131" y="1613"/>
                  </a:cubicBezTo>
                  <a:cubicBezTo>
                    <a:pt x="1298" y="1553"/>
                    <a:pt x="1453" y="1494"/>
                    <a:pt x="1607" y="1422"/>
                  </a:cubicBezTo>
                  <a:cubicBezTo>
                    <a:pt x="1214" y="946"/>
                    <a:pt x="822" y="470"/>
                    <a:pt x="369" y="53"/>
                  </a:cubicBezTo>
                  <a:cubicBezTo>
                    <a:pt x="336" y="16"/>
                    <a:pt x="293" y="1"/>
                    <a:pt x="2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9"/>
            <p:cNvSpPr/>
            <p:nvPr/>
          </p:nvSpPr>
          <p:spPr>
            <a:xfrm>
              <a:off x="7435675" y="2858650"/>
              <a:ext cx="65900" cy="65725"/>
            </a:xfrm>
            <a:custGeom>
              <a:avLst/>
              <a:gdLst/>
              <a:ahLst/>
              <a:cxnLst/>
              <a:rect l="l" t="t" r="r" b="b"/>
              <a:pathLst>
                <a:path w="2636" h="2629" extrusionOk="0">
                  <a:moveTo>
                    <a:pt x="287" y="1"/>
                  </a:moveTo>
                  <a:cubicBezTo>
                    <a:pt x="191" y="60"/>
                    <a:pt x="96" y="132"/>
                    <a:pt x="1" y="191"/>
                  </a:cubicBezTo>
                  <a:cubicBezTo>
                    <a:pt x="275" y="596"/>
                    <a:pt x="584" y="977"/>
                    <a:pt x="906" y="1358"/>
                  </a:cubicBezTo>
                  <a:cubicBezTo>
                    <a:pt x="1322" y="1799"/>
                    <a:pt x="1739" y="2287"/>
                    <a:pt x="2275" y="2608"/>
                  </a:cubicBezTo>
                  <a:cubicBezTo>
                    <a:pt x="2301" y="2622"/>
                    <a:pt x="2329" y="2629"/>
                    <a:pt x="2357" y="2629"/>
                  </a:cubicBezTo>
                  <a:cubicBezTo>
                    <a:pt x="2496" y="2629"/>
                    <a:pt x="2636" y="2475"/>
                    <a:pt x="2537" y="2346"/>
                  </a:cubicBezTo>
                  <a:cubicBezTo>
                    <a:pt x="2180" y="1870"/>
                    <a:pt x="1715" y="1513"/>
                    <a:pt x="1299" y="1096"/>
                  </a:cubicBezTo>
                  <a:cubicBezTo>
                    <a:pt x="941" y="739"/>
                    <a:pt x="608" y="370"/>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9"/>
            <p:cNvSpPr/>
            <p:nvPr/>
          </p:nvSpPr>
          <p:spPr>
            <a:xfrm>
              <a:off x="7507975" y="2935500"/>
              <a:ext cx="118925" cy="135825"/>
            </a:xfrm>
            <a:custGeom>
              <a:avLst/>
              <a:gdLst/>
              <a:ahLst/>
              <a:cxnLst/>
              <a:rect l="l" t="t" r="r" b="b"/>
              <a:pathLst>
                <a:path w="4757" h="5433" extrusionOk="0">
                  <a:moveTo>
                    <a:pt x="205" y="1"/>
                  </a:moveTo>
                  <a:cubicBezTo>
                    <a:pt x="93" y="1"/>
                    <a:pt x="1" y="111"/>
                    <a:pt x="73" y="249"/>
                  </a:cubicBezTo>
                  <a:cubicBezTo>
                    <a:pt x="990" y="2189"/>
                    <a:pt x="2502" y="3904"/>
                    <a:pt x="4086" y="5345"/>
                  </a:cubicBezTo>
                  <a:cubicBezTo>
                    <a:pt x="4153" y="5406"/>
                    <a:pt x="4228" y="5432"/>
                    <a:pt x="4300" y="5432"/>
                  </a:cubicBezTo>
                  <a:cubicBezTo>
                    <a:pt x="4545" y="5432"/>
                    <a:pt x="4757" y="5128"/>
                    <a:pt x="4526" y="4916"/>
                  </a:cubicBezTo>
                  <a:cubicBezTo>
                    <a:pt x="2919" y="3475"/>
                    <a:pt x="1645" y="1808"/>
                    <a:pt x="359" y="82"/>
                  </a:cubicBezTo>
                  <a:cubicBezTo>
                    <a:pt x="314" y="25"/>
                    <a:pt x="257" y="1"/>
                    <a:pt x="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9"/>
            <p:cNvSpPr/>
            <p:nvPr/>
          </p:nvSpPr>
          <p:spPr>
            <a:xfrm>
              <a:off x="7625050" y="3088675"/>
              <a:ext cx="94100" cy="115225"/>
            </a:xfrm>
            <a:custGeom>
              <a:avLst/>
              <a:gdLst/>
              <a:ahLst/>
              <a:cxnLst/>
              <a:rect l="l" t="t" r="r" b="b"/>
              <a:pathLst>
                <a:path w="3764" h="4609" extrusionOk="0">
                  <a:moveTo>
                    <a:pt x="239" y="1"/>
                  </a:moveTo>
                  <a:cubicBezTo>
                    <a:pt x="123" y="1"/>
                    <a:pt x="1" y="140"/>
                    <a:pt x="82" y="265"/>
                  </a:cubicBezTo>
                  <a:cubicBezTo>
                    <a:pt x="1058" y="1682"/>
                    <a:pt x="1998" y="3361"/>
                    <a:pt x="3261" y="4540"/>
                  </a:cubicBezTo>
                  <a:cubicBezTo>
                    <a:pt x="3314" y="4587"/>
                    <a:pt x="3375" y="4608"/>
                    <a:pt x="3433" y="4608"/>
                  </a:cubicBezTo>
                  <a:cubicBezTo>
                    <a:pt x="3608" y="4608"/>
                    <a:pt x="3763" y="4423"/>
                    <a:pt x="3665" y="4218"/>
                  </a:cubicBezTo>
                  <a:cubicBezTo>
                    <a:pt x="2856" y="2706"/>
                    <a:pt x="1463" y="1361"/>
                    <a:pt x="343" y="51"/>
                  </a:cubicBezTo>
                  <a:cubicBezTo>
                    <a:pt x="314" y="16"/>
                    <a:pt x="277"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9"/>
            <p:cNvSpPr/>
            <p:nvPr/>
          </p:nvSpPr>
          <p:spPr>
            <a:xfrm>
              <a:off x="7727225" y="3207400"/>
              <a:ext cx="99300" cy="100750"/>
            </a:xfrm>
            <a:custGeom>
              <a:avLst/>
              <a:gdLst/>
              <a:ahLst/>
              <a:cxnLst/>
              <a:rect l="l" t="t" r="r" b="b"/>
              <a:pathLst>
                <a:path w="3972" h="4030" extrusionOk="0">
                  <a:moveTo>
                    <a:pt x="198" y="1"/>
                  </a:moveTo>
                  <a:cubicBezTo>
                    <a:pt x="82" y="1"/>
                    <a:pt x="1" y="168"/>
                    <a:pt x="78" y="255"/>
                  </a:cubicBezTo>
                  <a:cubicBezTo>
                    <a:pt x="936" y="1243"/>
                    <a:pt x="1900" y="2136"/>
                    <a:pt x="2722" y="3148"/>
                  </a:cubicBezTo>
                  <a:cubicBezTo>
                    <a:pt x="2960" y="3434"/>
                    <a:pt x="3174" y="3732"/>
                    <a:pt x="3400" y="4029"/>
                  </a:cubicBezTo>
                  <a:cubicBezTo>
                    <a:pt x="3591" y="3934"/>
                    <a:pt x="3769" y="3851"/>
                    <a:pt x="3972" y="3755"/>
                  </a:cubicBezTo>
                  <a:cubicBezTo>
                    <a:pt x="3698" y="3398"/>
                    <a:pt x="3412" y="3065"/>
                    <a:pt x="3138" y="2720"/>
                  </a:cubicBezTo>
                  <a:cubicBezTo>
                    <a:pt x="2305" y="1743"/>
                    <a:pt x="1364" y="755"/>
                    <a:pt x="281" y="29"/>
                  </a:cubicBezTo>
                  <a:cubicBezTo>
                    <a:pt x="252" y="9"/>
                    <a:pt x="224" y="1"/>
                    <a:pt x="1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9"/>
            <p:cNvSpPr/>
            <p:nvPr/>
          </p:nvSpPr>
          <p:spPr>
            <a:xfrm>
              <a:off x="7463375" y="2837525"/>
              <a:ext cx="36300" cy="38000"/>
            </a:xfrm>
            <a:custGeom>
              <a:avLst/>
              <a:gdLst/>
              <a:ahLst/>
              <a:cxnLst/>
              <a:rect l="l" t="t" r="r" b="b"/>
              <a:pathLst>
                <a:path w="1452" h="1520" extrusionOk="0">
                  <a:moveTo>
                    <a:pt x="298" y="1"/>
                  </a:moveTo>
                  <a:cubicBezTo>
                    <a:pt x="203" y="72"/>
                    <a:pt x="95" y="143"/>
                    <a:pt x="0" y="215"/>
                  </a:cubicBezTo>
                  <a:cubicBezTo>
                    <a:pt x="333" y="715"/>
                    <a:pt x="714" y="1215"/>
                    <a:pt x="1203" y="1501"/>
                  </a:cubicBezTo>
                  <a:cubicBezTo>
                    <a:pt x="1225" y="1514"/>
                    <a:pt x="1248" y="1520"/>
                    <a:pt x="1270" y="1520"/>
                  </a:cubicBezTo>
                  <a:cubicBezTo>
                    <a:pt x="1367" y="1520"/>
                    <a:pt x="1451" y="1407"/>
                    <a:pt x="1393" y="1310"/>
                  </a:cubicBezTo>
                  <a:cubicBezTo>
                    <a:pt x="1215" y="1013"/>
                    <a:pt x="965" y="751"/>
                    <a:pt x="726" y="501"/>
                  </a:cubicBezTo>
                  <a:cubicBezTo>
                    <a:pt x="572" y="334"/>
                    <a:pt x="441" y="179"/>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9"/>
            <p:cNvSpPr/>
            <p:nvPr/>
          </p:nvSpPr>
          <p:spPr>
            <a:xfrm>
              <a:off x="7502850" y="2882750"/>
              <a:ext cx="84175" cy="97050"/>
            </a:xfrm>
            <a:custGeom>
              <a:avLst/>
              <a:gdLst/>
              <a:ahLst/>
              <a:cxnLst/>
              <a:rect l="l" t="t" r="r" b="b"/>
              <a:pathLst>
                <a:path w="3367" h="3882" extrusionOk="0">
                  <a:moveTo>
                    <a:pt x="141" y="0"/>
                  </a:moveTo>
                  <a:cubicBezTo>
                    <a:pt x="62" y="0"/>
                    <a:pt x="0" y="81"/>
                    <a:pt x="52" y="168"/>
                  </a:cubicBezTo>
                  <a:cubicBezTo>
                    <a:pt x="421" y="823"/>
                    <a:pt x="874" y="1394"/>
                    <a:pt x="1350" y="1978"/>
                  </a:cubicBezTo>
                  <a:cubicBezTo>
                    <a:pt x="1838" y="2585"/>
                    <a:pt x="2326" y="3347"/>
                    <a:pt x="2945" y="3823"/>
                  </a:cubicBezTo>
                  <a:cubicBezTo>
                    <a:pt x="2995" y="3863"/>
                    <a:pt x="3049" y="3881"/>
                    <a:pt x="3101" y="3881"/>
                  </a:cubicBezTo>
                  <a:cubicBezTo>
                    <a:pt x="3246" y="3881"/>
                    <a:pt x="3367" y="3737"/>
                    <a:pt x="3279" y="3561"/>
                  </a:cubicBezTo>
                  <a:cubicBezTo>
                    <a:pt x="2957" y="2918"/>
                    <a:pt x="2362" y="2359"/>
                    <a:pt x="1898" y="1799"/>
                  </a:cubicBezTo>
                  <a:cubicBezTo>
                    <a:pt x="1374" y="1180"/>
                    <a:pt x="862" y="549"/>
                    <a:pt x="231" y="37"/>
                  </a:cubicBezTo>
                  <a:cubicBezTo>
                    <a:pt x="202" y="11"/>
                    <a:pt x="171" y="0"/>
                    <a:pt x="1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7598550" y="2998025"/>
              <a:ext cx="119825" cy="138375"/>
            </a:xfrm>
            <a:custGeom>
              <a:avLst/>
              <a:gdLst/>
              <a:ahLst/>
              <a:cxnLst/>
              <a:rect l="l" t="t" r="r" b="b"/>
              <a:pathLst>
                <a:path w="4793" h="5535" extrusionOk="0">
                  <a:moveTo>
                    <a:pt x="226" y="0"/>
                  </a:moveTo>
                  <a:cubicBezTo>
                    <a:pt x="111" y="0"/>
                    <a:pt x="1" y="131"/>
                    <a:pt x="82" y="248"/>
                  </a:cubicBezTo>
                  <a:cubicBezTo>
                    <a:pt x="641" y="1224"/>
                    <a:pt x="1380" y="2117"/>
                    <a:pt x="2070" y="2998"/>
                  </a:cubicBezTo>
                  <a:cubicBezTo>
                    <a:pt x="2725" y="3820"/>
                    <a:pt x="3475" y="4975"/>
                    <a:pt x="4380" y="5499"/>
                  </a:cubicBezTo>
                  <a:cubicBezTo>
                    <a:pt x="4423" y="5524"/>
                    <a:pt x="4466" y="5535"/>
                    <a:pt x="4505" y="5535"/>
                  </a:cubicBezTo>
                  <a:cubicBezTo>
                    <a:pt x="4673" y="5535"/>
                    <a:pt x="4793" y="5336"/>
                    <a:pt x="4725" y="5153"/>
                  </a:cubicBezTo>
                  <a:cubicBezTo>
                    <a:pt x="4297" y="4237"/>
                    <a:pt x="3297" y="3427"/>
                    <a:pt x="2630" y="2665"/>
                  </a:cubicBezTo>
                  <a:cubicBezTo>
                    <a:pt x="1880" y="1808"/>
                    <a:pt x="1153" y="879"/>
                    <a:pt x="332" y="46"/>
                  </a:cubicBezTo>
                  <a:cubicBezTo>
                    <a:pt x="300" y="14"/>
                    <a:pt x="263" y="0"/>
                    <a:pt x="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9"/>
            <p:cNvSpPr/>
            <p:nvPr/>
          </p:nvSpPr>
          <p:spPr>
            <a:xfrm>
              <a:off x="7723150" y="3155750"/>
              <a:ext cx="90300" cy="95350"/>
            </a:xfrm>
            <a:custGeom>
              <a:avLst/>
              <a:gdLst/>
              <a:ahLst/>
              <a:cxnLst/>
              <a:rect l="l" t="t" r="r" b="b"/>
              <a:pathLst>
                <a:path w="3612" h="3814" extrusionOk="0">
                  <a:moveTo>
                    <a:pt x="233" y="0"/>
                  </a:moveTo>
                  <a:cubicBezTo>
                    <a:pt x="112" y="0"/>
                    <a:pt x="0" y="130"/>
                    <a:pt x="63" y="273"/>
                  </a:cubicBezTo>
                  <a:cubicBezTo>
                    <a:pt x="444" y="999"/>
                    <a:pt x="1015" y="1654"/>
                    <a:pt x="1575" y="2250"/>
                  </a:cubicBezTo>
                  <a:cubicBezTo>
                    <a:pt x="2063" y="2785"/>
                    <a:pt x="2599" y="3524"/>
                    <a:pt x="3277" y="3797"/>
                  </a:cubicBezTo>
                  <a:cubicBezTo>
                    <a:pt x="3304" y="3808"/>
                    <a:pt x="3330" y="3813"/>
                    <a:pt x="3354" y="3813"/>
                  </a:cubicBezTo>
                  <a:cubicBezTo>
                    <a:pt x="3514" y="3813"/>
                    <a:pt x="3612" y="3598"/>
                    <a:pt x="3539" y="3464"/>
                  </a:cubicBezTo>
                  <a:cubicBezTo>
                    <a:pt x="3218" y="2833"/>
                    <a:pt x="2492" y="2357"/>
                    <a:pt x="2004" y="1833"/>
                  </a:cubicBezTo>
                  <a:cubicBezTo>
                    <a:pt x="1456" y="1261"/>
                    <a:pt x="944" y="606"/>
                    <a:pt x="349" y="47"/>
                  </a:cubicBezTo>
                  <a:cubicBezTo>
                    <a:pt x="313" y="14"/>
                    <a:pt x="27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7827650" y="3261800"/>
              <a:ext cx="26550" cy="31750"/>
            </a:xfrm>
            <a:custGeom>
              <a:avLst/>
              <a:gdLst/>
              <a:ahLst/>
              <a:cxnLst/>
              <a:rect l="l" t="t" r="r" b="b"/>
              <a:pathLst>
                <a:path w="1062" h="1270" extrusionOk="0">
                  <a:moveTo>
                    <a:pt x="96" y="1"/>
                  </a:moveTo>
                  <a:cubicBezTo>
                    <a:pt x="49" y="1"/>
                    <a:pt x="0" y="40"/>
                    <a:pt x="26" y="91"/>
                  </a:cubicBezTo>
                  <a:cubicBezTo>
                    <a:pt x="193" y="496"/>
                    <a:pt x="383" y="889"/>
                    <a:pt x="586" y="1270"/>
                  </a:cubicBezTo>
                  <a:cubicBezTo>
                    <a:pt x="752" y="1187"/>
                    <a:pt x="919" y="1091"/>
                    <a:pt x="1062" y="1008"/>
                  </a:cubicBezTo>
                  <a:cubicBezTo>
                    <a:pt x="788" y="663"/>
                    <a:pt x="467" y="329"/>
                    <a:pt x="145" y="20"/>
                  </a:cubicBezTo>
                  <a:cubicBezTo>
                    <a:pt x="132" y="6"/>
                    <a:pt x="114"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9"/>
            <p:cNvSpPr/>
            <p:nvPr/>
          </p:nvSpPr>
          <p:spPr>
            <a:xfrm>
              <a:off x="7489550" y="2818475"/>
              <a:ext cx="86000" cy="105025"/>
            </a:xfrm>
            <a:custGeom>
              <a:avLst/>
              <a:gdLst/>
              <a:ahLst/>
              <a:cxnLst/>
              <a:rect l="l" t="t" r="r" b="b"/>
              <a:pathLst>
                <a:path w="3440" h="4201" extrusionOk="0">
                  <a:moveTo>
                    <a:pt x="287" y="1"/>
                  </a:moveTo>
                  <a:cubicBezTo>
                    <a:pt x="203" y="60"/>
                    <a:pt x="96" y="131"/>
                    <a:pt x="1" y="191"/>
                  </a:cubicBezTo>
                  <a:cubicBezTo>
                    <a:pt x="370" y="893"/>
                    <a:pt x="882" y="1513"/>
                    <a:pt x="1346" y="2144"/>
                  </a:cubicBezTo>
                  <a:cubicBezTo>
                    <a:pt x="1870" y="2822"/>
                    <a:pt x="2370" y="3715"/>
                    <a:pt x="3096" y="4168"/>
                  </a:cubicBezTo>
                  <a:cubicBezTo>
                    <a:pt x="3136" y="4191"/>
                    <a:pt x="3173" y="4201"/>
                    <a:pt x="3207" y="4201"/>
                  </a:cubicBezTo>
                  <a:cubicBezTo>
                    <a:pt x="3350" y="4201"/>
                    <a:pt x="3440" y="4026"/>
                    <a:pt x="3382" y="3882"/>
                  </a:cubicBezTo>
                  <a:cubicBezTo>
                    <a:pt x="3061" y="3120"/>
                    <a:pt x="2287" y="2465"/>
                    <a:pt x="1763" y="1834"/>
                  </a:cubicBezTo>
                  <a:cubicBezTo>
                    <a:pt x="1275" y="1239"/>
                    <a:pt x="822" y="584"/>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9"/>
            <p:cNvSpPr/>
            <p:nvPr/>
          </p:nvSpPr>
          <p:spPr>
            <a:xfrm>
              <a:off x="7596975" y="2935500"/>
              <a:ext cx="94125" cy="107925"/>
            </a:xfrm>
            <a:custGeom>
              <a:avLst/>
              <a:gdLst/>
              <a:ahLst/>
              <a:cxnLst/>
              <a:rect l="l" t="t" r="r" b="b"/>
              <a:pathLst>
                <a:path w="3765" h="4317" extrusionOk="0">
                  <a:moveTo>
                    <a:pt x="147" y="1"/>
                  </a:moveTo>
                  <a:cubicBezTo>
                    <a:pt x="73" y="1"/>
                    <a:pt x="0" y="68"/>
                    <a:pt x="26" y="153"/>
                  </a:cubicBezTo>
                  <a:cubicBezTo>
                    <a:pt x="252" y="963"/>
                    <a:pt x="812" y="1701"/>
                    <a:pt x="1336" y="2344"/>
                  </a:cubicBezTo>
                  <a:cubicBezTo>
                    <a:pt x="1871" y="3011"/>
                    <a:pt x="2526" y="3916"/>
                    <a:pt x="3312" y="4297"/>
                  </a:cubicBezTo>
                  <a:cubicBezTo>
                    <a:pt x="3343" y="4310"/>
                    <a:pt x="3377" y="4317"/>
                    <a:pt x="3411" y="4317"/>
                  </a:cubicBezTo>
                  <a:cubicBezTo>
                    <a:pt x="3585" y="4317"/>
                    <a:pt x="3765" y="4153"/>
                    <a:pt x="3645" y="3963"/>
                  </a:cubicBezTo>
                  <a:cubicBezTo>
                    <a:pt x="3181" y="3297"/>
                    <a:pt x="2419" y="2785"/>
                    <a:pt x="1883" y="2166"/>
                  </a:cubicBezTo>
                  <a:cubicBezTo>
                    <a:pt x="1288" y="1499"/>
                    <a:pt x="847" y="689"/>
                    <a:pt x="228" y="34"/>
                  </a:cubicBezTo>
                  <a:cubicBezTo>
                    <a:pt x="205" y="11"/>
                    <a:pt x="176" y="1"/>
                    <a:pt x="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9"/>
            <p:cNvSpPr/>
            <p:nvPr/>
          </p:nvSpPr>
          <p:spPr>
            <a:xfrm>
              <a:off x="7699525" y="3069550"/>
              <a:ext cx="83975" cy="91875"/>
            </a:xfrm>
            <a:custGeom>
              <a:avLst/>
              <a:gdLst/>
              <a:ahLst/>
              <a:cxnLst/>
              <a:rect l="l" t="t" r="r" b="b"/>
              <a:pathLst>
                <a:path w="3359" h="3675" extrusionOk="0">
                  <a:moveTo>
                    <a:pt x="215" y="0"/>
                  </a:moveTo>
                  <a:cubicBezTo>
                    <a:pt x="108" y="0"/>
                    <a:pt x="1" y="123"/>
                    <a:pt x="79" y="221"/>
                  </a:cubicBezTo>
                  <a:cubicBezTo>
                    <a:pt x="520" y="840"/>
                    <a:pt x="1067" y="1352"/>
                    <a:pt x="1544" y="1935"/>
                  </a:cubicBezTo>
                  <a:cubicBezTo>
                    <a:pt x="1996" y="2471"/>
                    <a:pt x="2401" y="3316"/>
                    <a:pt x="3020" y="3650"/>
                  </a:cubicBezTo>
                  <a:cubicBezTo>
                    <a:pt x="3056" y="3666"/>
                    <a:pt x="3091" y="3674"/>
                    <a:pt x="3125" y="3674"/>
                  </a:cubicBezTo>
                  <a:cubicBezTo>
                    <a:pt x="3257" y="3674"/>
                    <a:pt x="3358" y="3554"/>
                    <a:pt x="3330" y="3412"/>
                  </a:cubicBezTo>
                  <a:cubicBezTo>
                    <a:pt x="3210" y="2745"/>
                    <a:pt x="2472" y="2102"/>
                    <a:pt x="2020" y="1626"/>
                  </a:cubicBezTo>
                  <a:cubicBezTo>
                    <a:pt x="1508" y="1042"/>
                    <a:pt x="948" y="447"/>
                    <a:pt x="282" y="18"/>
                  </a:cubicBezTo>
                  <a:cubicBezTo>
                    <a:pt x="261" y="6"/>
                    <a:pt x="238"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9"/>
            <p:cNvSpPr/>
            <p:nvPr/>
          </p:nvSpPr>
          <p:spPr>
            <a:xfrm>
              <a:off x="7791600" y="3176375"/>
              <a:ext cx="86600" cy="96800"/>
            </a:xfrm>
            <a:custGeom>
              <a:avLst/>
              <a:gdLst/>
              <a:ahLst/>
              <a:cxnLst/>
              <a:rect l="l" t="t" r="r" b="b"/>
              <a:pathLst>
                <a:path w="3464" h="3872" extrusionOk="0">
                  <a:moveTo>
                    <a:pt x="243" y="0"/>
                  </a:moveTo>
                  <a:cubicBezTo>
                    <a:pt x="119" y="0"/>
                    <a:pt x="1" y="150"/>
                    <a:pt x="63" y="293"/>
                  </a:cubicBezTo>
                  <a:cubicBezTo>
                    <a:pt x="420" y="972"/>
                    <a:pt x="897" y="1579"/>
                    <a:pt x="1373" y="2163"/>
                  </a:cubicBezTo>
                  <a:cubicBezTo>
                    <a:pt x="1849" y="2734"/>
                    <a:pt x="2325" y="3389"/>
                    <a:pt x="2956" y="3830"/>
                  </a:cubicBezTo>
                  <a:cubicBezTo>
                    <a:pt x="2996" y="3859"/>
                    <a:pt x="3040" y="3871"/>
                    <a:pt x="3084" y="3871"/>
                  </a:cubicBezTo>
                  <a:cubicBezTo>
                    <a:pt x="3274" y="3871"/>
                    <a:pt x="3463" y="3630"/>
                    <a:pt x="3337" y="3437"/>
                  </a:cubicBezTo>
                  <a:cubicBezTo>
                    <a:pt x="2933" y="2841"/>
                    <a:pt x="2361" y="2365"/>
                    <a:pt x="1885" y="1829"/>
                  </a:cubicBezTo>
                  <a:cubicBezTo>
                    <a:pt x="1361" y="1246"/>
                    <a:pt x="885" y="627"/>
                    <a:pt x="361" y="55"/>
                  </a:cubicBezTo>
                  <a:cubicBezTo>
                    <a:pt x="325" y="17"/>
                    <a:pt x="284" y="0"/>
                    <a:pt x="2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9"/>
            <p:cNvSpPr/>
            <p:nvPr/>
          </p:nvSpPr>
          <p:spPr>
            <a:xfrm>
              <a:off x="7511300" y="2805075"/>
              <a:ext cx="51950" cy="53500"/>
            </a:xfrm>
            <a:custGeom>
              <a:avLst/>
              <a:gdLst/>
              <a:ahLst/>
              <a:cxnLst/>
              <a:rect l="l" t="t" r="r" b="b"/>
              <a:pathLst>
                <a:path w="2078" h="2140" extrusionOk="0">
                  <a:moveTo>
                    <a:pt x="286" y="1"/>
                  </a:moveTo>
                  <a:cubicBezTo>
                    <a:pt x="191" y="60"/>
                    <a:pt x="107" y="108"/>
                    <a:pt x="0" y="167"/>
                  </a:cubicBezTo>
                  <a:lnTo>
                    <a:pt x="762" y="1060"/>
                  </a:lnTo>
                  <a:cubicBezTo>
                    <a:pt x="1072" y="1418"/>
                    <a:pt x="1357" y="1810"/>
                    <a:pt x="1715" y="2096"/>
                  </a:cubicBezTo>
                  <a:cubicBezTo>
                    <a:pt x="1750" y="2126"/>
                    <a:pt x="1793" y="2140"/>
                    <a:pt x="1835" y="2140"/>
                  </a:cubicBezTo>
                  <a:cubicBezTo>
                    <a:pt x="1960" y="2140"/>
                    <a:pt x="2077" y="2021"/>
                    <a:pt x="1988" y="1870"/>
                  </a:cubicBezTo>
                  <a:cubicBezTo>
                    <a:pt x="1750" y="1489"/>
                    <a:pt x="1393" y="1179"/>
                    <a:pt x="1095" y="846"/>
                  </a:cubicBezTo>
                  <a:cubicBezTo>
                    <a:pt x="833" y="560"/>
                    <a:pt x="560" y="286"/>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9"/>
            <p:cNvSpPr/>
            <p:nvPr/>
          </p:nvSpPr>
          <p:spPr>
            <a:xfrm>
              <a:off x="7566400" y="2863500"/>
              <a:ext cx="124050" cy="137250"/>
            </a:xfrm>
            <a:custGeom>
              <a:avLst/>
              <a:gdLst/>
              <a:ahLst/>
              <a:cxnLst/>
              <a:rect l="l" t="t" r="r" b="b"/>
              <a:pathLst>
                <a:path w="4962" h="5490" extrusionOk="0">
                  <a:moveTo>
                    <a:pt x="237" y="0"/>
                  </a:moveTo>
                  <a:cubicBezTo>
                    <a:pt x="110" y="0"/>
                    <a:pt x="0" y="168"/>
                    <a:pt x="118" y="295"/>
                  </a:cubicBezTo>
                  <a:cubicBezTo>
                    <a:pt x="1499" y="2021"/>
                    <a:pt x="2904" y="3700"/>
                    <a:pt x="4333" y="5391"/>
                  </a:cubicBezTo>
                  <a:cubicBezTo>
                    <a:pt x="4394" y="5461"/>
                    <a:pt x="4465" y="5490"/>
                    <a:pt x="4533" y="5490"/>
                  </a:cubicBezTo>
                  <a:cubicBezTo>
                    <a:pt x="4757" y="5490"/>
                    <a:pt x="4962" y="5178"/>
                    <a:pt x="4761" y="4950"/>
                  </a:cubicBezTo>
                  <a:cubicBezTo>
                    <a:pt x="3321" y="3307"/>
                    <a:pt x="1856" y="1664"/>
                    <a:pt x="356" y="57"/>
                  </a:cubicBezTo>
                  <a:cubicBezTo>
                    <a:pt x="319" y="17"/>
                    <a:pt x="277" y="0"/>
                    <a:pt x="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9"/>
            <p:cNvSpPr/>
            <p:nvPr/>
          </p:nvSpPr>
          <p:spPr>
            <a:xfrm>
              <a:off x="7696325" y="3011775"/>
              <a:ext cx="52875" cy="60750"/>
            </a:xfrm>
            <a:custGeom>
              <a:avLst/>
              <a:gdLst/>
              <a:ahLst/>
              <a:cxnLst/>
              <a:rect l="l" t="t" r="r" b="b"/>
              <a:pathLst>
                <a:path w="2115" h="2430" extrusionOk="0">
                  <a:moveTo>
                    <a:pt x="150" y="1"/>
                  </a:moveTo>
                  <a:cubicBezTo>
                    <a:pt x="68" y="1"/>
                    <a:pt x="0" y="76"/>
                    <a:pt x="29" y="150"/>
                  </a:cubicBezTo>
                  <a:cubicBezTo>
                    <a:pt x="207" y="603"/>
                    <a:pt x="540" y="984"/>
                    <a:pt x="826" y="1365"/>
                  </a:cubicBezTo>
                  <a:cubicBezTo>
                    <a:pt x="1076" y="1698"/>
                    <a:pt x="1350" y="2222"/>
                    <a:pt x="1755" y="2401"/>
                  </a:cubicBezTo>
                  <a:cubicBezTo>
                    <a:pt x="1787" y="2421"/>
                    <a:pt x="1822" y="2430"/>
                    <a:pt x="1857" y="2430"/>
                  </a:cubicBezTo>
                  <a:cubicBezTo>
                    <a:pt x="1988" y="2430"/>
                    <a:pt x="2114" y="2301"/>
                    <a:pt x="2076" y="2151"/>
                  </a:cubicBezTo>
                  <a:cubicBezTo>
                    <a:pt x="1969" y="1722"/>
                    <a:pt x="1529" y="1377"/>
                    <a:pt x="1243" y="1043"/>
                  </a:cubicBezTo>
                  <a:cubicBezTo>
                    <a:pt x="933" y="686"/>
                    <a:pt x="624" y="270"/>
                    <a:pt x="219" y="19"/>
                  </a:cubicBezTo>
                  <a:cubicBezTo>
                    <a:pt x="196" y="7"/>
                    <a:pt x="172" y="1"/>
                    <a:pt x="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9"/>
            <p:cNvSpPr/>
            <p:nvPr/>
          </p:nvSpPr>
          <p:spPr>
            <a:xfrm>
              <a:off x="7759625" y="3090725"/>
              <a:ext cx="71600" cy="89050"/>
            </a:xfrm>
            <a:custGeom>
              <a:avLst/>
              <a:gdLst/>
              <a:ahLst/>
              <a:cxnLst/>
              <a:rect l="l" t="t" r="r" b="b"/>
              <a:pathLst>
                <a:path w="2864" h="3562" extrusionOk="0">
                  <a:moveTo>
                    <a:pt x="261" y="0"/>
                  </a:moveTo>
                  <a:cubicBezTo>
                    <a:pt x="125" y="0"/>
                    <a:pt x="0" y="125"/>
                    <a:pt x="92" y="267"/>
                  </a:cubicBezTo>
                  <a:cubicBezTo>
                    <a:pt x="473" y="898"/>
                    <a:pt x="866" y="1505"/>
                    <a:pt x="1271" y="2100"/>
                  </a:cubicBezTo>
                  <a:cubicBezTo>
                    <a:pt x="1604" y="2588"/>
                    <a:pt x="1938" y="3219"/>
                    <a:pt x="2450" y="3529"/>
                  </a:cubicBezTo>
                  <a:cubicBezTo>
                    <a:pt x="2487" y="3551"/>
                    <a:pt x="2527" y="3561"/>
                    <a:pt x="2567" y="3561"/>
                  </a:cubicBezTo>
                  <a:cubicBezTo>
                    <a:pt x="2718" y="3561"/>
                    <a:pt x="2863" y="3418"/>
                    <a:pt x="2807" y="3267"/>
                  </a:cubicBezTo>
                  <a:cubicBezTo>
                    <a:pt x="2616" y="2731"/>
                    <a:pt x="2140" y="2291"/>
                    <a:pt x="1795" y="1850"/>
                  </a:cubicBezTo>
                  <a:cubicBezTo>
                    <a:pt x="1330" y="1267"/>
                    <a:pt x="866" y="671"/>
                    <a:pt x="425" y="76"/>
                  </a:cubicBezTo>
                  <a:cubicBezTo>
                    <a:pt x="379" y="23"/>
                    <a:pt x="319"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9"/>
            <p:cNvSpPr/>
            <p:nvPr/>
          </p:nvSpPr>
          <p:spPr>
            <a:xfrm>
              <a:off x="7836575" y="3187350"/>
              <a:ext cx="69425" cy="71375"/>
            </a:xfrm>
            <a:custGeom>
              <a:avLst/>
              <a:gdLst/>
              <a:ahLst/>
              <a:cxnLst/>
              <a:rect l="l" t="t" r="r" b="b"/>
              <a:pathLst>
                <a:path w="2777" h="2855" extrusionOk="0">
                  <a:moveTo>
                    <a:pt x="132" y="1"/>
                  </a:moveTo>
                  <a:cubicBezTo>
                    <a:pt x="67" y="1"/>
                    <a:pt x="0" y="69"/>
                    <a:pt x="50" y="128"/>
                  </a:cubicBezTo>
                  <a:cubicBezTo>
                    <a:pt x="372" y="676"/>
                    <a:pt x="884" y="1128"/>
                    <a:pt x="1288" y="1605"/>
                  </a:cubicBezTo>
                  <a:cubicBezTo>
                    <a:pt x="1622" y="1974"/>
                    <a:pt x="1931" y="2510"/>
                    <a:pt x="2336" y="2855"/>
                  </a:cubicBezTo>
                  <a:cubicBezTo>
                    <a:pt x="2491" y="2712"/>
                    <a:pt x="2646" y="2581"/>
                    <a:pt x="2777" y="2438"/>
                  </a:cubicBezTo>
                  <a:cubicBezTo>
                    <a:pt x="2539" y="2021"/>
                    <a:pt x="2074" y="1628"/>
                    <a:pt x="1753" y="1283"/>
                  </a:cubicBezTo>
                  <a:cubicBezTo>
                    <a:pt x="1288" y="831"/>
                    <a:pt x="788" y="259"/>
                    <a:pt x="169" y="9"/>
                  </a:cubicBezTo>
                  <a:cubicBezTo>
                    <a:pt x="157" y="3"/>
                    <a:pt x="145" y="1"/>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9"/>
            <p:cNvSpPr/>
            <p:nvPr/>
          </p:nvSpPr>
          <p:spPr>
            <a:xfrm>
              <a:off x="7537175" y="2789900"/>
              <a:ext cx="72775" cy="81250"/>
            </a:xfrm>
            <a:custGeom>
              <a:avLst/>
              <a:gdLst/>
              <a:ahLst/>
              <a:cxnLst/>
              <a:rect l="l" t="t" r="r" b="b"/>
              <a:pathLst>
                <a:path w="2911" h="3250" extrusionOk="0">
                  <a:moveTo>
                    <a:pt x="441" y="1"/>
                  </a:moveTo>
                  <a:cubicBezTo>
                    <a:pt x="287" y="60"/>
                    <a:pt x="156" y="131"/>
                    <a:pt x="1" y="203"/>
                  </a:cubicBezTo>
                  <a:cubicBezTo>
                    <a:pt x="299" y="608"/>
                    <a:pt x="620" y="989"/>
                    <a:pt x="930" y="1382"/>
                  </a:cubicBezTo>
                  <a:cubicBezTo>
                    <a:pt x="1418" y="1989"/>
                    <a:pt x="1882" y="2691"/>
                    <a:pt x="2477" y="3191"/>
                  </a:cubicBezTo>
                  <a:cubicBezTo>
                    <a:pt x="2524" y="3232"/>
                    <a:pt x="2577" y="3249"/>
                    <a:pt x="2629" y="3249"/>
                  </a:cubicBezTo>
                  <a:cubicBezTo>
                    <a:pt x="2777" y="3249"/>
                    <a:pt x="2911" y="3106"/>
                    <a:pt x="2823" y="2929"/>
                  </a:cubicBezTo>
                  <a:cubicBezTo>
                    <a:pt x="2477" y="2287"/>
                    <a:pt x="1942" y="1751"/>
                    <a:pt x="1465" y="1203"/>
                  </a:cubicBezTo>
                  <a:lnTo>
                    <a:pt x="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9"/>
            <p:cNvSpPr/>
            <p:nvPr/>
          </p:nvSpPr>
          <p:spPr>
            <a:xfrm>
              <a:off x="7617400" y="2880600"/>
              <a:ext cx="70775" cy="78700"/>
            </a:xfrm>
            <a:custGeom>
              <a:avLst/>
              <a:gdLst/>
              <a:ahLst/>
              <a:cxnLst/>
              <a:rect l="l" t="t" r="r" b="b"/>
              <a:pathLst>
                <a:path w="2831" h="3148" extrusionOk="0">
                  <a:moveTo>
                    <a:pt x="203" y="1"/>
                  </a:moveTo>
                  <a:cubicBezTo>
                    <a:pt x="91" y="1"/>
                    <a:pt x="1" y="134"/>
                    <a:pt x="102" y="254"/>
                  </a:cubicBezTo>
                  <a:cubicBezTo>
                    <a:pt x="530" y="754"/>
                    <a:pt x="947" y="1266"/>
                    <a:pt x="1364" y="1766"/>
                  </a:cubicBezTo>
                  <a:cubicBezTo>
                    <a:pt x="1733" y="2230"/>
                    <a:pt x="2066" y="2766"/>
                    <a:pt x="2531" y="3123"/>
                  </a:cubicBezTo>
                  <a:cubicBezTo>
                    <a:pt x="2557" y="3140"/>
                    <a:pt x="2586" y="3148"/>
                    <a:pt x="2614" y="3148"/>
                  </a:cubicBezTo>
                  <a:cubicBezTo>
                    <a:pt x="2725" y="3148"/>
                    <a:pt x="2831" y="3032"/>
                    <a:pt x="2793" y="2909"/>
                  </a:cubicBezTo>
                  <a:cubicBezTo>
                    <a:pt x="2614" y="2349"/>
                    <a:pt x="2185" y="1897"/>
                    <a:pt x="1792" y="1468"/>
                  </a:cubicBezTo>
                  <a:cubicBezTo>
                    <a:pt x="1340" y="968"/>
                    <a:pt x="840" y="492"/>
                    <a:pt x="304" y="40"/>
                  </a:cubicBezTo>
                  <a:cubicBezTo>
                    <a:pt x="272" y="12"/>
                    <a:pt x="237" y="1"/>
                    <a:pt x="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9"/>
            <p:cNvSpPr/>
            <p:nvPr/>
          </p:nvSpPr>
          <p:spPr>
            <a:xfrm>
              <a:off x="7699925" y="2987975"/>
              <a:ext cx="70975" cy="61900"/>
            </a:xfrm>
            <a:custGeom>
              <a:avLst/>
              <a:gdLst/>
              <a:ahLst/>
              <a:cxnLst/>
              <a:rect l="l" t="t" r="r" b="b"/>
              <a:pathLst>
                <a:path w="2839" h="2476" extrusionOk="0">
                  <a:moveTo>
                    <a:pt x="233" y="1"/>
                  </a:moveTo>
                  <a:cubicBezTo>
                    <a:pt x="96" y="1"/>
                    <a:pt x="1" y="199"/>
                    <a:pt x="99" y="317"/>
                  </a:cubicBezTo>
                  <a:cubicBezTo>
                    <a:pt x="730" y="1067"/>
                    <a:pt x="1492" y="1757"/>
                    <a:pt x="2230" y="2400"/>
                  </a:cubicBezTo>
                  <a:cubicBezTo>
                    <a:pt x="2293" y="2453"/>
                    <a:pt x="2361" y="2475"/>
                    <a:pt x="2426" y="2475"/>
                  </a:cubicBezTo>
                  <a:cubicBezTo>
                    <a:pt x="2653" y="2475"/>
                    <a:pt x="2839" y="2199"/>
                    <a:pt x="2635" y="1995"/>
                  </a:cubicBezTo>
                  <a:cubicBezTo>
                    <a:pt x="1920" y="1305"/>
                    <a:pt x="1147" y="590"/>
                    <a:pt x="325" y="31"/>
                  </a:cubicBezTo>
                  <a:cubicBezTo>
                    <a:pt x="293" y="10"/>
                    <a:pt x="262"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9"/>
            <p:cNvSpPr/>
            <p:nvPr/>
          </p:nvSpPr>
          <p:spPr>
            <a:xfrm>
              <a:off x="7770025" y="3067525"/>
              <a:ext cx="67775" cy="65575"/>
            </a:xfrm>
            <a:custGeom>
              <a:avLst/>
              <a:gdLst/>
              <a:ahLst/>
              <a:cxnLst/>
              <a:rect l="l" t="t" r="r" b="b"/>
              <a:pathLst>
                <a:path w="2711" h="2623" extrusionOk="0">
                  <a:moveTo>
                    <a:pt x="247" y="1"/>
                  </a:moveTo>
                  <a:cubicBezTo>
                    <a:pt x="116" y="1"/>
                    <a:pt x="1" y="182"/>
                    <a:pt x="129" y="290"/>
                  </a:cubicBezTo>
                  <a:cubicBezTo>
                    <a:pt x="533" y="706"/>
                    <a:pt x="950" y="1111"/>
                    <a:pt x="1343" y="1528"/>
                  </a:cubicBezTo>
                  <a:cubicBezTo>
                    <a:pt x="1676" y="1873"/>
                    <a:pt x="1974" y="2469"/>
                    <a:pt x="2415" y="2611"/>
                  </a:cubicBezTo>
                  <a:cubicBezTo>
                    <a:pt x="2433" y="2619"/>
                    <a:pt x="2453" y="2622"/>
                    <a:pt x="2473" y="2622"/>
                  </a:cubicBezTo>
                  <a:cubicBezTo>
                    <a:pt x="2584" y="2622"/>
                    <a:pt x="2710" y="2520"/>
                    <a:pt x="2700" y="2409"/>
                  </a:cubicBezTo>
                  <a:cubicBezTo>
                    <a:pt x="2641" y="1897"/>
                    <a:pt x="2093" y="1480"/>
                    <a:pt x="1736" y="1135"/>
                  </a:cubicBezTo>
                  <a:cubicBezTo>
                    <a:pt x="1307" y="718"/>
                    <a:pt x="843" y="349"/>
                    <a:pt x="331" y="28"/>
                  </a:cubicBezTo>
                  <a:cubicBezTo>
                    <a:pt x="304" y="9"/>
                    <a:pt x="275"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9"/>
            <p:cNvSpPr/>
            <p:nvPr/>
          </p:nvSpPr>
          <p:spPr>
            <a:xfrm>
              <a:off x="7845125" y="3138050"/>
              <a:ext cx="70825" cy="90425"/>
            </a:xfrm>
            <a:custGeom>
              <a:avLst/>
              <a:gdLst/>
              <a:ahLst/>
              <a:cxnLst/>
              <a:rect l="l" t="t" r="r" b="b"/>
              <a:pathLst>
                <a:path w="2833" h="3617" extrusionOk="0">
                  <a:moveTo>
                    <a:pt x="292" y="1"/>
                  </a:moveTo>
                  <a:cubicBezTo>
                    <a:pt x="152" y="1"/>
                    <a:pt x="1" y="163"/>
                    <a:pt x="101" y="291"/>
                  </a:cubicBezTo>
                  <a:cubicBezTo>
                    <a:pt x="827" y="1314"/>
                    <a:pt x="1482" y="2362"/>
                    <a:pt x="2089" y="3446"/>
                  </a:cubicBezTo>
                  <a:cubicBezTo>
                    <a:pt x="2156" y="3567"/>
                    <a:pt x="2258" y="3617"/>
                    <a:pt x="2362" y="3617"/>
                  </a:cubicBezTo>
                  <a:cubicBezTo>
                    <a:pt x="2594" y="3617"/>
                    <a:pt x="2833" y="3367"/>
                    <a:pt x="2685" y="3112"/>
                  </a:cubicBezTo>
                  <a:cubicBezTo>
                    <a:pt x="2018" y="2029"/>
                    <a:pt x="1244" y="1017"/>
                    <a:pt x="411" y="52"/>
                  </a:cubicBezTo>
                  <a:cubicBezTo>
                    <a:pt x="377" y="16"/>
                    <a:pt x="335"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9"/>
            <p:cNvSpPr/>
            <p:nvPr/>
          </p:nvSpPr>
          <p:spPr>
            <a:xfrm>
              <a:off x="7571425" y="2777100"/>
              <a:ext cx="49700" cy="49150"/>
            </a:xfrm>
            <a:custGeom>
              <a:avLst/>
              <a:gdLst/>
              <a:ahLst/>
              <a:cxnLst/>
              <a:rect l="l" t="t" r="r" b="b"/>
              <a:pathLst>
                <a:path w="1988" h="1966" extrusionOk="0">
                  <a:moveTo>
                    <a:pt x="453" y="1"/>
                  </a:moveTo>
                  <a:lnTo>
                    <a:pt x="0" y="132"/>
                  </a:lnTo>
                  <a:lnTo>
                    <a:pt x="453" y="620"/>
                  </a:lnTo>
                  <a:cubicBezTo>
                    <a:pt x="822" y="1084"/>
                    <a:pt x="1179" y="1596"/>
                    <a:pt x="1667" y="1941"/>
                  </a:cubicBezTo>
                  <a:cubicBezTo>
                    <a:pt x="1695" y="1958"/>
                    <a:pt x="1723" y="1966"/>
                    <a:pt x="1751" y="1966"/>
                  </a:cubicBezTo>
                  <a:cubicBezTo>
                    <a:pt x="1878" y="1966"/>
                    <a:pt x="1988" y="1806"/>
                    <a:pt x="1929" y="1679"/>
                  </a:cubicBezTo>
                  <a:cubicBezTo>
                    <a:pt x="1631" y="1155"/>
                    <a:pt x="1155" y="763"/>
                    <a:pt x="750" y="322"/>
                  </a:cubicBezTo>
                  <a:cubicBezTo>
                    <a:pt x="643" y="227"/>
                    <a:pt x="536" y="108"/>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9"/>
            <p:cNvSpPr/>
            <p:nvPr/>
          </p:nvSpPr>
          <p:spPr>
            <a:xfrm>
              <a:off x="7637075" y="2833750"/>
              <a:ext cx="76825" cy="94825"/>
            </a:xfrm>
            <a:custGeom>
              <a:avLst/>
              <a:gdLst/>
              <a:ahLst/>
              <a:cxnLst/>
              <a:rect l="l" t="t" r="r" b="b"/>
              <a:pathLst>
                <a:path w="3073" h="3793" extrusionOk="0">
                  <a:moveTo>
                    <a:pt x="174" y="0"/>
                  </a:moveTo>
                  <a:cubicBezTo>
                    <a:pt x="84" y="0"/>
                    <a:pt x="0" y="106"/>
                    <a:pt x="53" y="211"/>
                  </a:cubicBezTo>
                  <a:cubicBezTo>
                    <a:pt x="434" y="925"/>
                    <a:pt x="910" y="1592"/>
                    <a:pt x="1398" y="2235"/>
                  </a:cubicBezTo>
                  <a:cubicBezTo>
                    <a:pt x="1803" y="2747"/>
                    <a:pt x="2184" y="3390"/>
                    <a:pt x="2732" y="3759"/>
                  </a:cubicBezTo>
                  <a:cubicBezTo>
                    <a:pt x="2767" y="3782"/>
                    <a:pt x="2802" y="3792"/>
                    <a:pt x="2835" y="3792"/>
                  </a:cubicBezTo>
                  <a:cubicBezTo>
                    <a:pt x="2970" y="3792"/>
                    <a:pt x="3073" y="3622"/>
                    <a:pt x="3006" y="3497"/>
                  </a:cubicBezTo>
                  <a:cubicBezTo>
                    <a:pt x="2708" y="2890"/>
                    <a:pt x="2137" y="2366"/>
                    <a:pt x="1708" y="1830"/>
                  </a:cubicBezTo>
                  <a:cubicBezTo>
                    <a:pt x="1232" y="1235"/>
                    <a:pt x="755" y="628"/>
                    <a:pt x="267" y="44"/>
                  </a:cubicBezTo>
                  <a:cubicBezTo>
                    <a:pt x="239" y="13"/>
                    <a:pt x="206" y="0"/>
                    <a:pt x="1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9"/>
            <p:cNvSpPr/>
            <p:nvPr/>
          </p:nvSpPr>
          <p:spPr>
            <a:xfrm>
              <a:off x="7710175" y="2934450"/>
              <a:ext cx="84650" cy="99450"/>
            </a:xfrm>
            <a:custGeom>
              <a:avLst/>
              <a:gdLst/>
              <a:ahLst/>
              <a:cxnLst/>
              <a:rect l="l" t="t" r="r" b="b"/>
              <a:pathLst>
                <a:path w="3386" h="3978" extrusionOk="0">
                  <a:moveTo>
                    <a:pt x="217" y="0"/>
                  </a:moveTo>
                  <a:cubicBezTo>
                    <a:pt x="112" y="0"/>
                    <a:pt x="0" y="125"/>
                    <a:pt x="82" y="243"/>
                  </a:cubicBezTo>
                  <a:cubicBezTo>
                    <a:pt x="522" y="922"/>
                    <a:pt x="1034" y="1553"/>
                    <a:pt x="1522" y="2196"/>
                  </a:cubicBezTo>
                  <a:cubicBezTo>
                    <a:pt x="1951" y="2767"/>
                    <a:pt x="2368" y="3470"/>
                    <a:pt x="2939" y="3922"/>
                  </a:cubicBezTo>
                  <a:cubicBezTo>
                    <a:pt x="2990" y="3961"/>
                    <a:pt x="3045" y="3978"/>
                    <a:pt x="3097" y="3978"/>
                  </a:cubicBezTo>
                  <a:cubicBezTo>
                    <a:pt x="3254" y="3978"/>
                    <a:pt x="3386" y="3824"/>
                    <a:pt x="3296" y="3636"/>
                  </a:cubicBezTo>
                  <a:cubicBezTo>
                    <a:pt x="2987" y="2982"/>
                    <a:pt x="2392" y="2434"/>
                    <a:pt x="1915" y="1874"/>
                  </a:cubicBezTo>
                  <a:cubicBezTo>
                    <a:pt x="1391" y="1255"/>
                    <a:pt x="879" y="612"/>
                    <a:pt x="308" y="41"/>
                  </a:cubicBezTo>
                  <a:cubicBezTo>
                    <a:pt x="282" y="12"/>
                    <a:pt x="250"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9"/>
            <p:cNvSpPr/>
            <p:nvPr/>
          </p:nvSpPr>
          <p:spPr>
            <a:xfrm>
              <a:off x="7795800" y="3040625"/>
              <a:ext cx="141750" cy="175175"/>
            </a:xfrm>
            <a:custGeom>
              <a:avLst/>
              <a:gdLst/>
              <a:ahLst/>
              <a:cxnLst/>
              <a:rect l="l" t="t" r="r" b="b"/>
              <a:pathLst>
                <a:path w="5670" h="7007" extrusionOk="0">
                  <a:moveTo>
                    <a:pt x="193" y="0"/>
                  </a:moveTo>
                  <a:cubicBezTo>
                    <a:pt x="89" y="0"/>
                    <a:pt x="0" y="111"/>
                    <a:pt x="62" y="235"/>
                  </a:cubicBezTo>
                  <a:cubicBezTo>
                    <a:pt x="824" y="1652"/>
                    <a:pt x="1919" y="2925"/>
                    <a:pt x="2872" y="4211"/>
                  </a:cubicBezTo>
                  <a:cubicBezTo>
                    <a:pt x="3348" y="4866"/>
                    <a:pt x="3848" y="5521"/>
                    <a:pt x="4348" y="6164"/>
                  </a:cubicBezTo>
                  <a:cubicBezTo>
                    <a:pt x="4586" y="6474"/>
                    <a:pt x="4777" y="6878"/>
                    <a:pt x="5170" y="6997"/>
                  </a:cubicBezTo>
                  <a:cubicBezTo>
                    <a:pt x="5194" y="7004"/>
                    <a:pt x="5220" y="7007"/>
                    <a:pt x="5245" y="7007"/>
                  </a:cubicBezTo>
                  <a:cubicBezTo>
                    <a:pt x="5364" y="7007"/>
                    <a:pt x="5482" y="6939"/>
                    <a:pt x="5551" y="6831"/>
                  </a:cubicBezTo>
                  <a:cubicBezTo>
                    <a:pt x="5575" y="6795"/>
                    <a:pt x="5586" y="6771"/>
                    <a:pt x="5610" y="6759"/>
                  </a:cubicBezTo>
                  <a:cubicBezTo>
                    <a:pt x="5670" y="6664"/>
                    <a:pt x="5670" y="6521"/>
                    <a:pt x="5610" y="6438"/>
                  </a:cubicBezTo>
                  <a:cubicBezTo>
                    <a:pt x="5598" y="6414"/>
                    <a:pt x="5586" y="6402"/>
                    <a:pt x="5575" y="6366"/>
                  </a:cubicBezTo>
                  <a:cubicBezTo>
                    <a:pt x="5510" y="6274"/>
                    <a:pt x="5410" y="6239"/>
                    <a:pt x="5312" y="6239"/>
                  </a:cubicBezTo>
                  <a:cubicBezTo>
                    <a:pt x="5284" y="6239"/>
                    <a:pt x="5256" y="6242"/>
                    <a:pt x="5229" y="6247"/>
                  </a:cubicBezTo>
                  <a:cubicBezTo>
                    <a:pt x="4943" y="5890"/>
                    <a:pt x="3158" y="3461"/>
                    <a:pt x="2979" y="3259"/>
                  </a:cubicBezTo>
                  <a:cubicBezTo>
                    <a:pt x="2098" y="2187"/>
                    <a:pt x="1288" y="997"/>
                    <a:pt x="300" y="44"/>
                  </a:cubicBezTo>
                  <a:cubicBezTo>
                    <a:pt x="266" y="14"/>
                    <a:pt x="22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9"/>
            <p:cNvSpPr/>
            <p:nvPr/>
          </p:nvSpPr>
          <p:spPr>
            <a:xfrm>
              <a:off x="7606250" y="2769950"/>
              <a:ext cx="113050" cy="137750"/>
            </a:xfrm>
            <a:custGeom>
              <a:avLst/>
              <a:gdLst/>
              <a:ahLst/>
              <a:cxnLst/>
              <a:rect l="l" t="t" r="r" b="b"/>
              <a:pathLst>
                <a:path w="4522" h="5510" extrusionOk="0">
                  <a:moveTo>
                    <a:pt x="453" y="1"/>
                  </a:moveTo>
                  <a:cubicBezTo>
                    <a:pt x="310" y="25"/>
                    <a:pt x="143" y="48"/>
                    <a:pt x="0" y="84"/>
                  </a:cubicBezTo>
                  <a:cubicBezTo>
                    <a:pt x="536" y="810"/>
                    <a:pt x="1084" y="1537"/>
                    <a:pt x="1619" y="2251"/>
                  </a:cubicBezTo>
                  <a:cubicBezTo>
                    <a:pt x="2381" y="3299"/>
                    <a:pt x="3120" y="4632"/>
                    <a:pt x="4108" y="5454"/>
                  </a:cubicBezTo>
                  <a:cubicBezTo>
                    <a:pt x="4156" y="5493"/>
                    <a:pt x="4207" y="5510"/>
                    <a:pt x="4256" y="5510"/>
                  </a:cubicBezTo>
                  <a:cubicBezTo>
                    <a:pt x="4401" y="5510"/>
                    <a:pt x="4521" y="5358"/>
                    <a:pt x="4441" y="5180"/>
                  </a:cubicBezTo>
                  <a:cubicBezTo>
                    <a:pt x="3905" y="4025"/>
                    <a:pt x="2798" y="2954"/>
                    <a:pt x="2000" y="1953"/>
                  </a:cubicBezTo>
                  <a:cubicBezTo>
                    <a:pt x="1488" y="1310"/>
                    <a:pt x="976" y="656"/>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9"/>
            <p:cNvSpPr/>
            <p:nvPr/>
          </p:nvSpPr>
          <p:spPr>
            <a:xfrm>
              <a:off x="7727825" y="2913575"/>
              <a:ext cx="171950" cy="201175"/>
            </a:xfrm>
            <a:custGeom>
              <a:avLst/>
              <a:gdLst/>
              <a:ahLst/>
              <a:cxnLst/>
              <a:rect l="l" t="t" r="r" b="b"/>
              <a:pathLst>
                <a:path w="6878" h="8047" extrusionOk="0">
                  <a:moveTo>
                    <a:pt x="206" y="1"/>
                  </a:moveTo>
                  <a:cubicBezTo>
                    <a:pt x="94" y="1"/>
                    <a:pt x="0" y="151"/>
                    <a:pt x="90" y="268"/>
                  </a:cubicBezTo>
                  <a:cubicBezTo>
                    <a:pt x="1102" y="1578"/>
                    <a:pt x="2126" y="2912"/>
                    <a:pt x="3186" y="4186"/>
                  </a:cubicBezTo>
                  <a:cubicBezTo>
                    <a:pt x="4222" y="5448"/>
                    <a:pt x="5222" y="6841"/>
                    <a:pt x="6400" y="7984"/>
                  </a:cubicBezTo>
                  <a:cubicBezTo>
                    <a:pt x="6444" y="8027"/>
                    <a:pt x="6497" y="8046"/>
                    <a:pt x="6550" y="8046"/>
                  </a:cubicBezTo>
                  <a:cubicBezTo>
                    <a:pt x="6714" y="8046"/>
                    <a:pt x="6877" y="7869"/>
                    <a:pt x="6770" y="7698"/>
                  </a:cubicBezTo>
                  <a:cubicBezTo>
                    <a:pt x="5877" y="6376"/>
                    <a:pt x="4710" y="5150"/>
                    <a:pt x="3686" y="3912"/>
                  </a:cubicBezTo>
                  <a:cubicBezTo>
                    <a:pt x="2590" y="2626"/>
                    <a:pt x="1447" y="1328"/>
                    <a:pt x="316" y="54"/>
                  </a:cubicBezTo>
                  <a:cubicBezTo>
                    <a:pt x="281" y="16"/>
                    <a:pt x="243" y="1"/>
                    <a:pt x="2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9"/>
            <p:cNvSpPr/>
            <p:nvPr/>
          </p:nvSpPr>
          <p:spPr>
            <a:xfrm>
              <a:off x="7906600" y="3127450"/>
              <a:ext cx="55950" cy="60750"/>
            </a:xfrm>
            <a:custGeom>
              <a:avLst/>
              <a:gdLst/>
              <a:ahLst/>
              <a:cxnLst/>
              <a:rect l="l" t="t" r="r" b="b"/>
              <a:pathLst>
                <a:path w="2238" h="2430" extrusionOk="0">
                  <a:moveTo>
                    <a:pt x="215" y="0"/>
                  </a:moveTo>
                  <a:cubicBezTo>
                    <a:pt x="107" y="0"/>
                    <a:pt x="1" y="114"/>
                    <a:pt x="83" y="214"/>
                  </a:cubicBezTo>
                  <a:cubicBezTo>
                    <a:pt x="666" y="988"/>
                    <a:pt x="1297" y="1703"/>
                    <a:pt x="1940" y="2429"/>
                  </a:cubicBezTo>
                  <a:cubicBezTo>
                    <a:pt x="2047" y="2286"/>
                    <a:pt x="2131" y="2131"/>
                    <a:pt x="2238" y="1989"/>
                  </a:cubicBezTo>
                  <a:cubicBezTo>
                    <a:pt x="1595" y="1298"/>
                    <a:pt x="976" y="643"/>
                    <a:pt x="309" y="36"/>
                  </a:cubicBezTo>
                  <a:cubicBezTo>
                    <a:pt x="281" y="11"/>
                    <a:pt x="248"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9"/>
            <p:cNvSpPr/>
            <p:nvPr/>
          </p:nvSpPr>
          <p:spPr>
            <a:xfrm>
              <a:off x="7636000" y="2767875"/>
              <a:ext cx="60750" cy="60525"/>
            </a:xfrm>
            <a:custGeom>
              <a:avLst/>
              <a:gdLst/>
              <a:ahLst/>
              <a:cxnLst/>
              <a:rect l="l" t="t" r="r" b="b"/>
              <a:pathLst>
                <a:path w="2430" h="2421" extrusionOk="0">
                  <a:moveTo>
                    <a:pt x="501" y="0"/>
                  </a:moveTo>
                  <a:cubicBezTo>
                    <a:pt x="334" y="0"/>
                    <a:pt x="156" y="0"/>
                    <a:pt x="1" y="12"/>
                  </a:cubicBezTo>
                  <a:cubicBezTo>
                    <a:pt x="179" y="203"/>
                    <a:pt x="334" y="417"/>
                    <a:pt x="513" y="608"/>
                  </a:cubicBezTo>
                  <a:cubicBezTo>
                    <a:pt x="1025" y="1239"/>
                    <a:pt x="1513" y="1953"/>
                    <a:pt x="2168" y="2394"/>
                  </a:cubicBezTo>
                  <a:cubicBezTo>
                    <a:pt x="2194" y="2412"/>
                    <a:pt x="2220" y="2421"/>
                    <a:pt x="2245" y="2421"/>
                  </a:cubicBezTo>
                  <a:cubicBezTo>
                    <a:pt x="2347" y="2421"/>
                    <a:pt x="2430" y="2287"/>
                    <a:pt x="2382" y="2191"/>
                  </a:cubicBezTo>
                  <a:cubicBezTo>
                    <a:pt x="2025" y="1536"/>
                    <a:pt x="1394" y="977"/>
                    <a:pt x="894" y="429"/>
                  </a:cubicBezTo>
                  <a:cubicBezTo>
                    <a:pt x="751" y="286"/>
                    <a:pt x="620" y="143"/>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9"/>
            <p:cNvSpPr/>
            <p:nvPr/>
          </p:nvSpPr>
          <p:spPr>
            <a:xfrm>
              <a:off x="7702200" y="2832550"/>
              <a:ext cx="126350" cy="140375"/>
            </a:xfrm>
            <a:custGeom>
              <a:avLst/>
              <a:gdLst/>
              <a:ahLst/>
              <a:cxnLst/>
              <a:rect l="l" t="t" r="r" b="b"/>
              <a:pathLst>
                <a:path w="5054" h="5615" extrusionOk="0">
                  <a:moveTo>
                    <a:pt x="185" y="1"/>
                  </a:moveTo>
                  <a:cubicBezTo>
                    <a:pt x="83" y="1"/>
                    <a:pt x="0" y="135"/>
                    <a:pt x="91" y="235"/>
                  </a:cubicBezTo>
                  <a:cubicBezTo>
                    <a:pt x="865" y="1188"/>
                    <a:pt x="1651" y="2140"/>
                    <a:pt x="2449" y="3081"/>
                  </a:cubicBezTo>
                  <a:cubicBezTo>
                    <a:pt x="3139" y="3914"/>
                    <a:pt x="3842" y="4962"/>
                    <a:pt x="4735" y="5581"/>
                  </a:cubicBezTo>
                  <a:cubicBezTo>
                    <a:pt x="4765" y="5604"/>
                    <a:pt x="4796" y="5614"/>
                    <a:pt x="4826" y="5614"/>
                  </a:cubicBezTo>
                  <a:cubicBezTo>
                    <a:pt x="4950" y="5614"/>
                    <a:pt x="5054" y="5444"/>
                    <a:pt x="4997" y="5319"/>
                  </a:cubicBezTo>
                  <a:cubicBezTo>
                    <a:pt x="4473" y="4343"/>
                    <a:pt x="3520" y="3533"/>
                    <a:pt x="2794" y="2724"/>
                  </a:cubicBezTo>
                  <a:cubicBezTo>
                    <a:pt x="1960" y="1819"/>
                    <a:pt x="1127" y="926"/>
                    <a:pt x="282" y="45"/>
                  </a:cubicBezTo>
                  <a:cubicBezTo>
                    <a:pt x="251" y="14"/>
                    <a:pt x="217" y="1"/>
                    <a:pt x="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9"/>
            <p:cNvSpPr/>
            <p:nvPr/>
          </p:nvSpPr>
          <p:spPr>
            <a:xfrm>
              <a:off x="7837925" y="2991375"/>
              <a:ext cx="142500" cy="167950"/>
            </a:xfrm>
            <a:custGeom>
              <a:avLst/>
              <a:gdLst/>
              <a:ahLst/>
              <a:cxnLst/>
              <a:rect l="l" t="t" r="r" b="b"/>
              <a:pathLst>
                <a:path w="5700" h="6718" extrusionOk="0">
                  <a:moveTo>
                    <a:pt x="140" y="1"/>
                  </a:moveTo>
                  <a:cubicBezTo>
                    <a:pt x="71" y="1"/>
                    <a:pt x="0" y="79"/>
                    <a:pt x="44" y="157"/>
                  </a:cubicBezTo>
                  <a:cubicBezTo>
                    <a:pt x="1449" y="2562"/>
                    <a:pt x="3437" y="4705"/>
                    <a:pt x="5390" y="6717"/>
                  </a:cubicBezTo>
                  <a:cubicBezTo>
                    <a:pt x="5497" y="6515"/>
                    <a:pt x="5592" y="6312"/>
                    <a:pt x="5699" y="6122"/>
                  </a:cubicBezTo>
                  <a:cubicBezTo>
                    <a:pt x="3842" y="4122"/>
                    <a:pt x="2139" y="1967"/>
                    <a:pt x="210" y="38"/>
                  </a:cubicBezTo>
                  <a:cubicBezTo>
                    <a:pt x="191" y="12"/>
                    <a:pt x="165"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9"/>
            <p:cNvSpPr/>
            <p:nvPr/>
          </p:nvSpPr>
          <p:spPr>
            <a:xfrm>
              <a:off x="7676775" y="2769650"/>
              <a:ext cx="26025" cy="17525"/>
            </a:xfrm>
            <a:custGeom>
              <a:avLst/>
              <a:gdLst/>
              <a:ahLst/>
              <a:cxnLst/>
              <a:rect l="l" t="t" r="r" b="b"/>
              <a:pathLst>
                <a:path w="1041" h="701" extrusionOk="0">
                  <a:moveTo>
                    <a:pt x="1" y="1"/>
                  </a:moveTo>
                  <a:cubicBezTo>
                    <a:pt x="227" y="299"/>
                    <a:pt x="477" y="549"/>
                    <a:pt x="775" y="691"/>
                  </a:cubicBezTo>
                  <a:cubicBezTo>
                    <a:pt x="793" y="698"/>
                    <a:pt x="814" y="701"/>
                    <a:pt x="834" y="701"/>
                  </a:cubicBezTo>
                  <a:cubicBezTo>
                    <a:pt x="933" y="701"/>
                    <a:pt x="1040" y="633"/>
                    <a:pt x="1001" y="525"/>
                  </a:cubicBezTo>
                  <a:cubicBezTo>
                    <a:pt x="941" y="370"/>
                    <a:pt x="870" y="239"/>
                    <a:pt x="763" y="108"/>
                  </a:cubicBezTo>
                  <a:cubicBezTo>
                    <a:pt x="513" y="60"/>
                    <a:pt x="251" y="2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9"/>
            <p:cNvSpPr/>
            <p:nvPr/>
          </p:nvSpPr>
          <p:spPr>
            <a:xfrm>
              <a:off x="7716175" y="2808450"/>
              <a:ext cx="82775" cy="93925"/>
            </a:xfrm>
            <a:custGeom>
              <a:avLst/>
              <a:gdLst/>
              <a:ahLst/>
              <a:cxnLst/>
              <a:rect l="l" t="t" r="r" b="b"/>
              <a:pathLst>
                <a:path w="3311" h="3757" extrusionOk="0">
                  <a:moveTo>
                    <a:pt x="202" y="0"/>
                  </a:moveTo>
                  <a:cubicBezTo>
                    <a:pt x="91" y="0"/>
                    <a:pt x="1" y="138"/>
                    <a:pt x="92" y="247"/>
                  </a:cubicBezTo>
                  <a:cubicBezTo>
                    <a:pt x="580" y="866"/>
                    <a:pt x="1080" y="1485"/>
                    <a:pt x="1580" y="2128"/>
                  </a:cubicBezTo>
                  <a:cubicBezTo>
                    <a:pt x="1997" y="2652"/>
                    <a:pt x="2413" y="3438"/>
                    <a:pt x="3021" y="3735"/>
                  </a:cubicBezTo>
                  <a:cubicBezTo>
                    <a:pt x="3050" y="3750"/>
                    <a:pt x="3080" y="3757"/>
                    <a:pt x="3109" y="3757"/>
                  </a:cubicBezTo>
                  <a:cubicBezTo>
                    <a:pt x="3219" y="3757"/>
                    <a:pt x="3311" y="3658"/>
                    <a:pt x="3283" y="3545"/>
                  </a:cubicBezTo>
                  <a:cubicBezTo>
                    <a:pt x="3128" y="2890"/>
                    <a:pt x="2473" y="2330"/>
                    <a:pt x="2044" y="1854"/>
                  </a:cubicBezTo>
                  <a:cubicBezTo>
                    <a:pt x="1473" y="1235"/>
                    <a:pt x="901" y="628"/>
                    <a:pt x="306" y="44"/>
                  </a:cubicBezTo>
                  <a:cubicBezTo>
                    <a:pt x="272" y="13"/>
                    <a:pt x="236" y="0"/>
                    <a:pt x="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9"/>
            <p:cNvSpPr/>
            <p:nvPr/>
          </p:nvSpPr>
          <p:spPr>
            <a:xfrm>
              <a:off x="7820275" y="2920650"/>
              <a:ext cx="84975" cy="98800"/>
            </a:xfrm>
            <a:custGeom>
              <a:avLst/>
              <a:gdLst/>
              <a:ahLst/>
              <a:cxnLst/>
              <a:rect l="l" t="t" r="r" b="b"/>
              <a:pathLst>
                <a:path w="3399" h="3952" extrusionOk="0">
                  <a:moveTo>
                    <a:pt x="286" y="1"/>
                  </a:moveTo>
                  <a:cubicBezTo>
                    <a:pt x="146" y="1"/>
                    <a:pt x="0" y="176"/>
                    <a:pt x="107" y="319"/>
                  </a:cubicBezTo>
                  <a:cubicBezTo>
                    <a:pt x="583" y="962"/>
                    <a:pt x="1083" y="1581"/>
                    <a:pt x="1559" y="2212"/>
                  </a:cubicBezTo>
                  <a:cubicBezTo>
                    <a:pt x="1988" y="2772"/>
                    <a:pt x="2405" y="3462"/>
                    <a:pt x="2952" y="3891"/>
                  </a:cubicBezTo>
                  <a:cubicBezTo>
                    <a:pt x="3007" y="3933"/>
                    <a:pt x="3064" y="3952"/>
                    <a:pt x="3118" y="3952"/>
                  </a:cubicBezTo>
                  <a:cubicBezTo>
                    <a:pt x="3275" y="3952"/>
                    <a:pt x="3398" y="3791"/>
                    <a:pt x="3310" y="3605"/>
                  </a:cubicBezTo>
                  <a:cubicBezTo>
                    <a:pt x="3000" y="2962"/>
                    <a:pt x="2417" y="2414"/>
                    <a:pt x="1976" y="1879"/>
                  </a:cubicBezTo>
                  <a:cubicBezTo>
                    <a:pt x="1464" y="1271"/>
                    <a:pt x="940" y="664"/>
                    <a:pt x="416" y="69"/>
                  </a:cubicBezTo>
                  <a:cubicBezTo>
                    <a:pt x="380" y="21"/>
                    <a:pt x="334" y="1"/>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9"/>
            <p:cNvSpPr/>
            <p:nvPr/>
          </p:nvSpPr>
          <p:spPr>
            <a:xfrm>
              <a:off x="7921275" y="3039700"/>
              <a:ext cx="74250" cy="73800"/>
            </a:xfrm>
            <a:custGeom>
              <a:avLst/>
              <a:gdLst/>
              <a:ahLst/>
              <a:cxnLst/>
              <a:rect l="l" t="t" r="r" b="b"/>
              <a:pathLst>
                <a:path w="2970" h="2952" extrusionOk="0">
                  <a:moveTo>
                    <a:pt x="204" y="1"/>
                  </a:moveTo>
                  <a:cubicBezTo>
                    <a:pt x="95" y="1"/>
                    <a:pt x="0" y="131"/>
                    <a:pt x="103" y="224"/>
                  </a:cubicBezTo>
                  <a:cubicBezTo>
                    <a:pt x="591" y="700"/>
                    <a:pt x="1044" y="1224"/>
                    <a:pt x="1508" y="1712"/>
                  </a:cubicBezTo>
                  <a:cubicBezTo>
                    <a:pt x="1877" y="2129"/>
                    <a:pt x="2222" y="2724"/>
                    <a:pt x="2734" y="2939"/>
                  </a:cubicBezTo>
                  <a:cubicBezTo>
                    <a:pt x="2755" y="2947"/>
                    <a:pt x="2775" y="2951"/>
                    <a:pt x="2793" y="2951"/>
                  </a:cubicBezTo>
                  <a:cubicBezTo>
                    <a:pt x="2902" y="2951"/>
                    <a:pt x="2969" y="2816"/>
                    <a:pt x="2949" y="2724"/>
                  </a:cubicBezTo>
                  <a:cubicBezTo>
                    <a:pt x="2830" y="2189"/>
                    <a:pt x="2234" y="1736"/>
                    <a:pt x="1865" y="1355"/>
                  </a:cubicBezTo>
                  <a:cubicBezTo>
                    <a:pt x="1365" y="867"/>
                    <a:pt x="829" y="462"/>
                    <a:pt x="294" y="34"/>
                  </a:cubicBezTo>
                  <a:cubicBezTo>
                    <a:pt x="265" y="10"/>
                    <a:pt x="234"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9"/>
            <p:cNvSpPr/>
            <p:nvPr/>
          </p:nvSpPr>
          <p:spPr>
            <a:xfrm>
              <a:off x="7734825" y="2780375"/>
              <a:ext cx="81575" cy="90525"/>
            </a:xfrm>
            <a:custGeom>
              <a:avLst/>
              <a:gdLst/>
              <a:ahLst/>
              <a:cxnLst/>
              <a:rect l="l" t="t" r="r" b="b"/>
              <a:pathLst>
                <a:path w="3263" h="3621" extrusionOk="0">
                  <a:moveTo>
                    <a:pt x="1" y="1"/>
                  </a:moveTo>
                  <a:cubicBezTo>
                    <a:pt x="405" y="608"/>
                    <a:pt x="810" y="1215"/>
                    <a:pt x="1251" y="1786"/>
                  </a:cubicBezTo>
                  <a:cubicBezTo>
                    <a:pt x="1715" y="2417"/>
                    <a:pt x="2239" y="3215"/>
                    <a:pt x="2918" y="3596"/>
                  </a:cubicBezTo>
                  <a:cubicBezTo>
                    <a:pt x="2951" y="3613"/>
                    <a:pt x="2984" y="3621"/>
                    <a:pt x="3015" y="3621"/>
                  </a:cubicBezTo>
                  <a:cubicBezTo>
                    <a:pt x="3160" y="3621"/>
                    <a:pt x="3262" y="3457"/>
                    <a:pt x="3203" y="3310"/>
                  </a:cubicBezTo>
                  <a:cubicBezTo>
                    <a:pt x="2906" y="2668"/>
                    <a:pt x="2263" y="2144"/>
                    <a:pt x="1798" y="1620"/>
                  </a:cubicBezTo>
                  <a:cubicBezTo>
                    <a:pt x="1382" y="1144"/>
                    <a:pt x="989" y="655"/>
                    <a:pt x="584" y="155"/>
                  </a:cubicBezTo>
                  <a:cubicBezTo>
                    <a:pt x="394" y="96"/>
                    <a:pt x="191" y="4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9"/>
            <p:cNvSpPr/>
            <p:nvPr/>
          </p:nvSpPr>
          <p:spPr>
            <a:xfrm>
              <a:off x="7822150" y="2877400"/>
              <a:ext cx="84750" cy="92125"/>
            </a:xfrm>
            <a:custGeom>
              <a:avLst/>
              <a:gdLst/>
              <a:ahLst/>
              <a:cxnLst/>
              <a:rect l="l" t="t" r="r" b="b"/>
              <a:pathLst>
                <a:path w="3390" h="3685" extrusionOk="0">
                  <a:moveTo>
                    <a:pt x="277" y="0"/>
                  </a:moveTo>
                  <a:cubicBezTo>
                    <a:pt x="145" y="0"/>
                    <a:pt x="1" y="148"/>
                    <a:pt x="91" y="275"/>
                  </a:cubicBezTo>
                  <a:cubicBezTo>
                    <a:pt x="544" y="882"/>
                    <a:pt x="1008" y="1477"/>
                    <a:pt x="1496" y="2061"/>
                  </a:cubicBezTo>
                  <a:cubicBezTo>
                    <a:pt x="1937" y="2597"/>
                    <a:pt x="2437" y="3382"/>
                    <a:pt x="3068" y="3668"/>
                  </a:cubicBezTo>
                  <a:cubicBezTo>
                    <a:pt x="3095" y="3679"/>
                    <a:pt x="3124" y="3685"/>
                    <a:pt x="3153" y="3685"/>
                  </a:cubicBezTo>
                  <a:cubicBezTo>
                    <a:pt x="3275" y="3685"/>
                    <a:pt x="3390" y="3591"/>
                    <a:pt x="3342" y="3466"/>
                  </a:cubicBezTo>
                  <a:cubicBezTo>
                    <a:pt x="3104" y="2847"/>
                    <a:pt x="2496" y="2370"/>
                    <a:pt x="2032" y="1882"/>
                  </a:cubicBezTo>
                  <a:cubicBezTo>
                    <a:pt x="1484" y="1287"/>
                    <a:pt x="925" y="668"/>
                    <a:pt x="389" y="49"/>
                  </a:cubicBezTo>
                  <a:cubicBezTo>
                    <a:pt x="358" y="15"/>
                    <a:pt x="318" y="0"/>
                    <a:pt x="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9"/>
            <p:cNvSpPr/>
            <p:nvPr/>
          </p:nvSpPr>
          <p:spPr>
            <a:xfrm>
              <a:off x="7915875" y="2985700"/>
              <a:ext cx="84375" cy="96100"/>
            </a:xfrm>
            <a:custGeom>
              <a:avLst/>
              <a:gdLst/>
              <a:ahLst/>
              <a:cxnLst/>
              <a:rect l="l" t="t" r="r" b="b"/>
              <a:pathLst>
                <a:path w="3375" h="3844" extrusionOk="0">
                  <a:moveTo>
                    <a:pt x="248" y="0"/>
                  </a:moveTo>
                  <a:cubicBezTo>
                    <a:pt x="129" y="0"/>
                    <a:pt x="0" y="139"/>
                    <a:pt x="81" y="265"/>
                  </a:cubicBezTo>
                  <a:cubicBezTo>
                    <a:pt x="510" y="896"/>
                    <a:pt x="950" y="1539"/>
                    <a:pt x="1426" y="2146"/>
                  </a:cubicBezTo>
                  <a:cubicBezTo>
                    <a:pt x="1867" y="2717"/>
                    <a:pt x="2379" y="3479"/>
                    <a:pt x="3034" y="3813"/>
                  </a:cubicBezTo>
                  <a:cubicBezTo>
                    <a:pt x="3072" y="3834"/>
                    <a:pt x="3109" y="3844"/>
                    <a:pt x="3143" y="3844"/>
                  </a:cubicBezTo>
                  <a:cubicBezTo>
                    <a:pt x="3281" y="3844"/>
                    <a:pt x="3374" y="3691"/>
                    <a:pt x="3308" y="3539"/>
                  </a:cubicBezTo>
                  <a:cubicBezTo>
                    <a:pt x="3034" y="2896"/>
                    <a:pt x="2379" y="2360"/>
                    <a:pt x="1915" y="1836"/>
                  </a:cubicBezTo>
                  <a:cubicBezTo>
                    <a:pt x="1391" y="1253"/>
                    <a:pt x="867" y="658"/>
                    <a:pt x="355" y="50"/>
                  </a:cubicBezTo>
                  <a:cubicBezTo>
                    <a:pt x="325" y="15"/>
                    <a:pt x="287" y="0"/>
                    <a:pt x="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9"/>
            <p:cNvSpPr/>
            <p:nvPr/>
          </p:nvSpPr>
          <p:spPr>
            <a:xfrm>
              <a:off x="7764000" y="2789000"/>
              <a:ext cx="22825" cy="16350"/>
            </a:xfrm>
            <a:custGeom>
              <a:avLst/>
              <a:gdLst/>
              <a:ahLst/>
              <a:cxnLst/>
              <a:rect l="l" t="t" r="r" b="b"/>
              <a:pathLst>
                <a:path w="913" h="654" extrusionOk="0">
                  <a:moveTo>
                    <a:pt x="0" y="1"/>
                  </a:moveTo>
                  <a:cubicBezTo>
                    <a:pt x="191" y="227"/>
                    <a:pt x="417" y="453"/>
                    <a:pt x="667" y="632"/>
                  </a:cubicBezTo>
                  <a:cubicBezTo>
                    <a:pt x="690" y="647"/>
                    <a:pt x="714" y="653"/>
                    <a:pt x="737" y="653"/>
                  </a:cubicBezTo>
                  <a:cubicBezTo>
                    <a:pt x="827" y="653"/>
                    <a:pt x="912" y="559"/>
                    <a:pt x="893" y="465"/>
                  </a:cubicBezTo>
                  <a:lnTo>
                    <a:pt x="798" y="239"/>
                  </a:lnTo>
                  <a:cubicBezTo>
                    <a:pt x="536" y="156"/>
                    <a:pt x="262" y="7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9"/>
            <p:cNvSpPr/>
            <p:nvPr/>
          </p:nvSpPr>
          <p:spPr>
            <a:xfrm>
              <a:off x="7786400" y="2803900"/>
              <a:ext cx="73200" cy="89975"/>
            </a:xfrm>
            <a:custGeom>
              <a:avLst/>
              <a:gdLst/>
              <a:ahLst/>
              <a:cxnLst/>
              <a:rect l="l" t="t" r="r" b="b"/>
              <a:pathLst>
                <a:path w="2928" h="3599" extrusionOk="0">
                  <a:moveTo>
                    <a:pt x="219" y="0"/>
                  </a:moveTo>
                  <a:cubicBezTo>
                    <a:pt x="113" y="0"/>
                    <a:pt x="1" y="120"/>
                    <a:pt x="81" y="226"/>
                  </a:cubicBezTo>
                  <a:cubicBezTo>
                    <a:pt x="486" y="822"/>
                    <a:pt x="890" y="1417"/>
                    <a:pt x="1307" y="2012"/>
                  </a:cubicBezTo>
                  <a:cubicBezTo>
                    <a:pt x="1676" y="2548"/>
                    <a:pt x="2021" y="3167"/>
                    <a:pt x="2522" y="3560"/>
                  </a:cubicBezTo>
                  <a:cubicBezTo>
                    <a:pt x="2557" y="3586"/>
                    <a:pt x="2606" y="3599"/>
                    <a:pt x="2656" y="3599"/>
                  </a:cubicBezTo>
                  <a:cubicBezTo>
                    <a:pt x="2787" y="3599"/>
                    <a:pt x="2927" y="3510"/>
                    <a:pt x="2867" y="3346"/>
                  </a:cubicBezTo>
                  <a:cubicBezTo>
                    <a:pt x="2629" y="2774"/>
                    <a:pt x="2164" y="2298"/>
                    <a:pt x="1760" y="1798"/>
                  </a:cubicBezTo>
                  <a:cubicBezTo>
                    <a:pt x="1283" y="1203"/>
                    <a:pt x="795" y="631"/>
                    <a:pt x="319" y="48"/>
                  </a:cubicBezTo>
                  <a:cubicBezTo>
                    <a:pt x="292" y="14"/>
                    <a:pt x="256"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9"/>
            <p:cNvSpPr/>
            <p:nvPr/>
          </p:nvSpPr>
          <p:spPr>
            <a:xfrm>
              <a:off x="7871900" y="2888800"/>
              <a:ext cx="86925" cy="94125"/>
            </a:xfrm>
            <a:custGeom>
              <a:avLst/>
              <a:gdLst/>
              <a:ahLst/>
              <a:cxnLst/>
              <a:rect l="l" t="t" r="r" b="b"/>
              <a:pathLst>
                <a:path w="3477" h="3765" extrusionOk="0">
                  <a:moveTo>
                    <a:pt x="109" y="1"/>
                  </a:moveTo>
                  <a:cubicBezTo>
                    <a:pt x="45" y="1"/>
                    <a:pt x="0" y="69"/>
                    <a:pt x="30" y="128"/>
                  </a:cubicBezTo>
                  <a:cubicBezTo>
                    <a:pt x="387" y="819"/>
                    <a:pt x="1007" y="1414"/>
                    <a:pt x="1518" y="1998"/>
                  </a:cubicBezTo>
                  <a:cubicBezTo>
                    <a:pt x="2019" y="2569"/>
                    <a:pt x="2507" y="3284"/>
                    <a:pt x="3150" y="3736"/>
                  </a:cubicBezTo>
                  <a:cubicBezTo>
                    <a:pt x="3181" y="3756"/>
                    <a:pt x="3213" y="3765"/>
                    <a:pt x="3243" y="3765"/>
                  </a:cubicBezTo>
                  <a:cubicBezTo>
                    <a:pt x="3374" y="3765"/>
                    <a:pt x="3477" y="3602"/>
                    <a:pt x="3400" y="3486"/>
                  </a:cubicBezTo>
                  <a:cubicBezTo>
                    <a:pt x="3031" y="2795"/>
                    <a:pt x="2376" y="2236"/>
                    <a:pt x="1840" y="1664"/>
                  </a:cubicBezTo>
                  <a:cubicBezTo>
                    <a:pt x="1316" y="1105"/>
                    <a:pt x="804" y="426"/>
                    <a:pt x="149" y="9"/>
                  </a:cubicBezTo>
                  <a:cubicBezTo>
                    <a:pt x="136" y="3"/>
                    <a:pt x="122" y="1"/>
                    <a:pt x="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9"/>
            <p:cNvSpPr/>
            <p:nvPr/>
          </p:nvSpPr>
          <p:spPr>
            <a:xfrm>
              <a:off x="7968725" y="2993425"/>
              <a:ext cx="39975" cy="62900"/>
            </a:xfrm>
            <a:custGeom>
              <a:avLst/>
              <a:gdLst/>
              <a:ahLst/>
              <a:cxnLst/>
              <a:rect l="l" t="t" r="r" b="b"/>
              <a:pathLst>
                <a:path w="1599" h="2516" extrusionOk="0">
                  <a:moveTo>
                    <a:pt x="168" y="0"/>
                  </a:moveTo>
                  <a:cubicBezTo>
                    <a:pt x="79" y="0"/>
                    <a:pt x="0" y="85"/>
                    <a:pt x="51" y="194"/>
                  </a:cubicBezTo>
                  <a:cubicBezTo>
                    <a:pt x="479" y="1004"/>
                    <a:pt x="991" y="1777"/>
                    <a:pt x="1539" y="2516"/>
                  </a:cubicBezTo>
                  <a:cubicBezTo>
                    <a:pt x="1575" y="2277"/>
                    <a:pt x="1586" y="2039"/>
                    <a:pt x="1598" y="1801"/>
                  </a:cubicBezTo>
                  <a:cubicBezTo>
                    <a:pt x="1158" y="1230"/>
                    <a:pt x="705" y="634"/>
                    <a:pt x="277" y="51"/>
                  </a:cubicBezTo>
                  <a:cubicBezTo>
                    <a:pt x="245" y="15"/>
                    <a:pt x="205" y="0"/>
                    <a:pt x="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9"/>
            <p:cNvSpPr/>
            <p:nvPr/>
          </p:nvSpPr>
          <p:spPr>
            <a:xfrm>
              <a:off x="7844375" y="2814600"/>
              <a:ext cx="77450" cy="76350"/>
            </a:xfrm>
            <a:custGeom>
              <a:avLst/>
              <a:gdLst/>
              <a:ahLst/>
              <a:cxnLst/>
              <a:rect l="l" t="t" r="r" b="b"/>
              <a:pathLst>
                <a:path w="3098" h="3054" extrusionOk="0">
                  <a:moveTo>
                    <a:pt x="0" y="1"/>
                  </a:moveTo>
                  <a:cubicBezTo>
                    <a:pt x="191" y="275"/>
                    <a:pt x="381" y="537"/>
                    <a:pt x="572" y="798"/>
                  </a:cubicBezTo>
                  <a:cubicBezTo>
                    <a:pt x="1167" y="1549"/>
                    <a:pt x="1857" y="2537"/>
                    <a:pt x="2715" y="3025"/>
                  </a:cubicBezTo>
                  <a:cubicBezTo>
                    <a:pt x="2748" y="3045"/>
                    <a:pt x="2783" y="3054"/>
                    <a:pt x="2817" y="3054"/>
                  </a:cubicBezTo>
                  <a:cubicBezTo>
                    <a:pt x="2965" y="3054"/>
                    <a:pt x="3097" y="2885"/>
                    <a:pt x="3000" y="2739"/>
                  </a:cubicBezTo>
                  <a:cubicBezTo>
                    <a:pt x="2524" y="1965"/>
                    <a:pt x="1738" y="1346"/>
                    <a:pt x="1143" y="656"/>
                  </a:cubicBezTo>
                  <a:cubicBezTo>
                    <a:pt x="1048" y="572"/>
                    <a:pt x="976" y="465"/>
                    <a:pt x="905" y="358"/>
                  </a:cubicBezTo>
                  <a:cubicBezTo>
                    <a:pt x="667" y="263"/>
                    <a:pt x="429" y="167"/>
                    <a:pt x="203" y="84"/>
                  </a:cubicBezTo>
                  <a:cubicBezTo>
                    <a:pt x="131" y="48"/>
                    <a:pt x="60" y="3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9"/>
            <p:cNvSpPr/>
            <p:nvPr/>
          </p:nvSpPr>
          <p:spPr>
            <a:xfrm>
              <a:off x="7922600" y="2899450"/>
              <a:ext cx="81025" cy="96550"/>
            </a:xfrm>
            <a:custGeom>
              <a:avLst/>
              <a:gdLst/>
              <a:ahLst/>
              <a:cxnLst/>
              <a:rect l="l" t="t" r="r" b="b"/>
              <a:pathLst>
                <a:path w="3241" h="3862" extrusionOk="0">
                  <a:moveTo>
                    <a:pt x="163" y="1"/>
                  </a:moveTo>
                  <a:cubicBezTo>
                    <a:pt x="83" y="1"/>
                    <a:pt x="0" y="87"/>
                    <a:pt x="62" y="167"/>
                  </a:cubicBezTo>
                  <a:cubicBezTo>
                    <a:pt x="526" y="822"/>
                    <a:pt x="1014" y="1453"/>
                    <a:pt x="1479" y="2084"/>
                  </a:cubicBezTo>
                  <a:cubicBezTo>
                    <a:pt x="1896" y="2655"/>
                    <a:pt x="2288" y="3358"/>
                    <a:pt x="2824" y="3810"/>
                  </a:cubicBezTo>
                  <a:cubicBezTo>
                    <a:pt x="2866" y="3845"/>
                    <a:pt x="2922" y="3862"/>
                    <a:pt x="2977" y="3862"/>
                  </a:cubicBezTo>
                  <a:cubicBezTo>
                    <a:pt x="3109" y="3862"/>
                    <a:pt x="3240" y="3767"/>
                    <a:pt x="3181" y="3608"/>
                  </a:cubicBezTo>
                  <a:cubicBezTo>
                    <a:pt x="2908" y="2965"/>
                    <a:pt x="2372" y="2429"/>
                    <a:pt x="1943" y="1893"/>
                  </a:cubicBezTo>
                  <a:cubicBezTo>
                    <a:pt x="1407" y="1250"/>
                    <a:pt x="836" y="631"/>
                    <a:pt x="241" y="36"/>
                  </a:cubicBezTo>
                  <a:cubicBezTo>
                    <a:pt x="219" y="11"/>
                    <a:pt x="19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9"/>
            <p:cNvSpPr/>
            <p:nvPr/>
          </p:nvSpPr>
          <p:spPr>
            <a:xfrm>
              <a:off x="7923550" y="2858950"/>
              <a:ext cx="50625" cy="56875"/>
            </a:xfrm>
            <a:custGeom>
              <a:avLst/>
              <a:gdLst/>
              <a:ahLst/>
              <a:cxnLst/>
              <a:rect l="l" t="t" r="r" b="b"/>
              <a:pathLst>
                <a:path w="2025" h="2275" extrusionOk="0">
                  <a:moveTo>
                    <a:pt x="0" y="1"/>
                  </a:moveTo>
                  <a:cubicBezTo>
                    <a:pt x="667" y="763"/>
                    <a:pt x="1346" y="1525"/>
                    <a:pt x="2024" y="2275"/>
                  </a:cubicBezTo>
                  <a:cubicBezTo>
                    <a:pt x="1441" y="1382"/>
                    <a:pt x="738" y="63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39"/>
          <p:cNvGrpSpPr/>
          <p:nvPr/>
        </p:nvGrpSpPr>
        <p:grpSpPr>
          <a:xfrm>
            <a:off x="6619772" y="1693908"/>
            <a:ext cx="883132" cy="789833"/>
            <a:chOff x="3769525" y="2243300"/>
            <a:chExt cx="766475" cy="685500"/>
          </a:xfrm>
        </p:grpSpPr>
        <p:sp>
          <p:nvSpPr>
            <p:cNvPr id="958" name="Google Shape;958;p39"/>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9"/>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39"/>
          <p:cNvGrpSpPr/>
          <p:nvPr/>
        </p:nvGrpSpPr>
        <p:grpSpPr>
          <a:xfrm>
            <a:off x="2020175" y="2083900"/>
            <a:ext cx="462600" cy="531950"/>
            <a:chOff x="2879300" y="3992900"/>
            <a:chExt cx="462600" cy="531950"/>
          </a:xfrm>
        </p:grpSpPr>
        <p:sp>
          <p:nvSpPr>
            <p:cNvPr id="962" name="Google Shape;962;p39"/>
            <p:cNvSpPr/>
            <p:nvPr/>
          </p:nvSpPr>
          <p:spPr>
            <a:xfrm>
              <a:off x="2879300" y="39929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9"/>
            <p:cNvSpPr/>
            <p:nvPr/>
          </p:nvSpPr>
          <p:spPr>
            <a:xfrm>
              <a:off x="2902225" y="40063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39"/>
          <p:cNvGrpSpPr/>
          <p:nvPr/>
        </p:nvGrpSpPr>
        <p:grpSpPr>
          <a:xfrm>
            <a:off x="3270447" y="4305242"/>
            <a:ext cx="1152379" cy="388416"/>
            <a:chOff x="2752500" y="4581250"/>
            <a:chExt cx="718575" cy="242200"/>
          </a:xfrm>
        </p:grpSpPr>
        <p:sp>
          <p:nvSpPr>
            <p:cNvPr id="965" name="Google Shape;965;p39"/>
            <p:cNvSpPr/>
            <p:nvPr/>
          </p:nvSpPr>
          <p:spPr>
            <a:xfrm>
              <a:off x="2752500" y="4581250"/>
              <a:ext cx="718575" cy="242200"/>
            </a:xfrm>
            <a:custGeom>
              <a:avLst/>
              <a:gdLst/>
              <a:ahLst/>
              <a:cxnLst/>
              <a:rect l="l" t="t" r="r" b="b"/>
              <a:pathLst>
                <a:path w="28743" h="9688" extrusionOk="0">
                  <a:moveTo>
                    <a:pt x="12327" y="1"/>
                  </a:moveTo>
                  <a:cubicBezTo>
                    <a:pt x="6060" y="1"/>
                    <a:pt x="51" y="2978"/>
                    <a:pt x="1" y="3649"/>
                  </a:cubicBezTo>
                  <a:cubicBezTo>
                    <a:pt x="1" y="3649"/>
                    <a:pt x="5952" y="9687"/>
                    <a:pt x="13079" y="9687"/>
                  </a:cubicBezTo>
                  <a:cubicBezTo>
                    <a:pt x="13400" y="9687"/>
                    <a:pt x="13724" y="9675"/>
                    <a:pt x="14050" y="9649"/>
                  </a:cubicBezTo>
                  <a:cubicBezTo>
                    <a:pt x="21587" y="9054"/>
                    <a:pt x="28742" y="6339"/>
                    <a:pt x="28707" y="5554"/>
                  </a:cubicBezTo>
                  <a:cubicBezTo>
                    <a:pt x="28671" y="4768"/>
                    <a:pt x="22789" y="1672"/>
                    <a:pt x="15550" y="291"/>
                  </a:cubicBezTo>
                  <a:cubicBezTo>
                    <a:pt x="14487" y="89"/>
                    <a:pt x="13403" y="1"/>
                    <a:pt x="1232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9"/>
            <p:cNvSpPr/>
            <p:nvPr/>
          </p:nvSpPr>
          <p:spPr>
            <a:xfrm>
              <a:off x="2765600" y="4603400"/>
              <a:ext cx="688800" cy="195050"/>
            </a:xfrm>
            <a:custGeom>
              <a:avLst/>
              <a:gdLst/>
              <a:ahLst/>
              <a:cxnLst/>
              <a:rect l="l" t="t" r="r" b="b"/>
              <a:pathLst>
                <a:path w="27552" h="7802" extrusionOk="0">
                  <a:moveTo>
                    <a:pt x="5073" y="1239"/>
                  </a:moveTo>
                  <a:cubicBezTo>
                    <a:pt x="4358" y="1834"/>
                    <a:pt x="3620" y="2394"/>
                    <a:pt x="2763" y="2822"/>
                  </a:cubicBezTo>
                  <a:lnTo>
                    <a:pt x="2751" y="2846"/>
                  </a:lnTo>
                  <a:cubicBezTo>
                    <a:pt x="2037" y="2798"/>
                    <a:pt x="1322" y="2751"/>
                    <a:pt x="596" y="2703"/>
                  </a:cubicBezTo>
                  <a:cubicBezTo>
                    <a:pt x="2048" y="2144"/>
                    <a:pt x="3549" y="1620"/>
                    <a:pt x="5073" y="1239"/>
                  </a:cubicBezTo>
                  <a:close/>
                  <a:moveTo>
                    <a:pt x="9276" y="465"/>
                  </a:moveTo>
                  <a:lnTo>
                    <a:pt x="9276" y="465"/>
                  </a:lnTo>
                  <a:cubicBezTo>
                    <a:pt x="7882" y="1203"/>
                    <a:pt x="6609" y="2144"/>
                    <a:pt x="5239" y="2870"/>
                  </a:cubicBezTo>
                  <a:cubicBezTo>
                    <a:pt x="5192" y="2906"/>
                    <a:pt x="5168" y="2929"/>
                    <a:pt x="5144" y="2977"/>
                  </a:cubicBezTo>
                  <a:cubicBezTo>
                    <a:pt x="4537" y="2929"/>
                    <a:pt x="3918" y="2906"/>
                    <a:pt x="3299" y="2870"/>
                  </a:cubicBezTo>
                  <a:cubicBezTo>
                    <a:pt x="4084" y="2429"/>
                    <a:pt x="4811" y="1858"/>
                    <a:pt x="5370" y="1155"/>
                  </a:cubicBezTo>
                  <a:cubicBezTo>
                    <a:pt x="6656" y="834"/>
                    <a:pt x="7942" y="596"/>
                    <a:pt x="9276" y="465"/>
                  </a:cubicBezTo>
                  <a:close/>
                  <a:moveTo>
                    <a:pt x="11306" y="355"/>
                  </a:moveTo>
                  <a:cubicBezTo>
                    <a:pt x="12055" y="355"/>
                    <a:pt x="12808" y="396"/>
                    <a:pt x="13562" y="489"/>
                  </a:cubicBezTo>
                  <a:cubicBezTo>
                    <a:pt x="13693" y="501"/>
                    <a:pt x="13824" y="524"/>
                    <a:pt x="13943" y="548"/>
                  </a:cubicBezTo>
                  <a:cubicBezTo>
                    <a:pt x="12562" y="1560"/>
                    <a:pt x="11192" y="2453"/>
                    <a:pt x="9645" y="3203"/>
                  </a:cubicBezTo>
                  <a:cubicBezTo>
                    <a:pt x="9609" y="3215"/>
                    <a:pt x="9585" y="3239"/>
                    <a:pt x="9573" y="3263"/>
                  </a:cubicBezTo>
                  <a:cubicBezTo>
                    <a:pt x="8287" y="3167"/>
                    <a:pt x="7013" y="3096"/>
                    <a:pt x="5727" y="3001"/>
                  </a:cubicBezTo>
                  <a:cubicBezTo>
                    <a:pt x="7049" y="2286"/>
                    <a:pt x="8454" y="1489"/>
                    <a:pt x="9514" y="429"/>
                  </a:cubicBezTo>
                  <a:cubicBezTo>
                    <a:pt x="10107" y="381"/>
                    <a:pt x="10705" y="355"/>
                    <a:pt x="11306" y="355"/>
                  </a:cubicBezTo>
                  <a:close/>
                  <a:moveTo>
                    <a:pt x="14193" y="584"/>
                  </a:moveTo>
                  <a:cubicBezTo>
                    <a:pt x="15550" y="786"/>
                    <a:pt x="16860" y="1143"/>
                    <a:pt x="18158" y="1560"/>
                  </a:cubicBezTo>
                  <a:cubicBezTo>
                    <a:pt x="17538" y="1905"/>
                    <a:pt x="16979" y="2310"/>
                    <a:pt x="16372" y="2644"/>
                  </a:cubicBezTo>
                  <a:cubicBezTo>
                    <a:pt x="15693" y="3013"/>
                    <a:pt x="15002" y="3310"/>
                    <a:pt x="14300" y="3608"/>
                  </a:cubicBezTo>
                  <a:cubicBezTo>
                    <a:pt x="12966" y="3513"/>
                    <a:pt x="11633" y="3406"/>
                    <a:pt x="10299" y="3310"/>
                  </a:cubicBezTo>
                  <a:cubicBezTo>
                    <a:pt x="11740" y="2667"/>
                    <a:pt x="13145" y="1727"/>
                    <a:pt x="14193" y="584"/>
                  </a:cubicBezTo>
                  <a:close/>
                  <a:moveTo>
                    <a:pt x="18396" y="1655"/>
                  </a:moveTo>
                  <a:cubicBezTo>
                    <a:pt x="19051" y="1858"/>
                    <a:pt x="19705" y="2084"/>
                    <a:pt x="20348" y="2322"/>
                  </a:cubicBezTo>
                  <a:cubicBezTo>
                    <a:pt x="20646" y="2429"/>
                    <a:pt x="20920" y="2548"/>
                    <a:pt x="21217" y="2644"/>
                  </a:cubicBezTo>
                  <a:cubicBezTo>
                    <a:pt x="20408" y="3167"/>
                    <a:pt x="19693" y="3691"/>
                    <a:pt x="18705" y="3977"/>
                  </a:cubicBezTo>
                  <a:cubicBezTo>
                    <a:pt x="18693" y="3977"/>
                    <a:pt x="18681" y="3989"/>
                    <a:pt x="18681" y="3989"/>
                  </a:cubicBezTo>
                  <a:cubicBezTo>
                    <a:pt x="17503" y="3882"/>
                    <a:pt x="16336" y="3775"/>
                    <a:pt x="15157" y="3691"/>
                  </a:cubicBezTo>
                  <a:cubicBezTo>
                    <a:pt x="16336" y="3215"/>
                    <a:pt x="17538" y="2548"/>
                    <a:pt x="18396" y="1655"/>
                  </a:cubicBezTo>
                  <a:close/>
                  <a:moveTo>
                    <a:pt x="21479" y="2739"/>
                  </a:moveTo>
                  <a:lnTo>
                    <a:pt x="23444" y="3501"/>
                  </a:lnTo>
                  <a:cubicBezTo>
                    <a:pt x="23063" y="3810"/>
                    <a:pt x="22694" y="4096"/>
                    <a:pt x="22265" y="4334"/>
                  </a:cubicBezTo>
                  <a:cubicBezTo>
                    <a:pt x="21325" y="4239"/>
                    <a:pt x="20384" y="4132"/>
                    <a:pt x="19467" y="4060"/>
                  </a:cubicBezTo>
                  <a:cubicBezTo>
                    <a:pt x="20229" y="3775"/>
                    <a:pt x="20979" y="3358"/>
                    <a:pt x="21479" y="2739"/>
                  </a:cubicBezTo>
                  <a:close/>
                  <a:moveTo>
                    <a:pt x="23646" y="3584"/>
                  </a:moveTo>
                  <a:cubicBezTo>
                    <a:pt x="24670" y="3989"/>
                    <a:pt x="25682" y="4406"/>
                    <a:pt x="26694" y="4822"/>
                  </a:cubicBezTo>
                  <a:lnTo>
                    <a:pt x="26671" y="4822"/>
                  </a:lnTo>
                  <a:cubicBezTo>
                    <a:pt x="25361" y="4668"/>
                    <a:pt x="24039" y="4525"/>
                    <a:pt x="22730" y="4394"/>
                  </a:cubicBezTo>
                  <a:cubicBezTo>
                    <a:pt x="23063" y="4168"/>
                    <a:pt x="23396" y="3894"/>
                    <a:pt x="23646" y="3584"/>
                  </a:cubicBezTo>
                  <a:close/>
                  <a:moveTo>
                    <a:pt x="1144" y="3084"/>
                  </a:moveTo>
                  <a:cubicBezTo>
                    <a:pt x="1703" y="3096"/>
                    <a:pt x="2275" y="3120"/>
                    <a:pt x="2846" y="3144"/>
                  </a:cubicBezTo>
                  <a:cubicBezTo>
                    <a:pt x="3537" y="3656"/>
                    <a:pt x="4084" y="4299"/>
                    <a:pt x="4489" y="5061"/>
                  </a:cubicBezTo>
                  <a:cubicBezTo>
                    <a:pt x="3346" y="4453"/>
                    <a:pt x="2251" y="3763"/>
                    <a:pt x="1144" y="3084"/>
                  </a:cubicBezTo>
                  <a:close/>
                  <a:moveTo>
                    <a:pt x="22825" y="4715"/>
                  </a:moveTo>
                  <a:lnTo>
                    <a:pt x="26004" y="5072"/>
                  </a:lnTo>
                  <a:cubicBezTo>
                    <a:pt x="25206" y="5263"/>
                    <a:pt x="24420" y="5477"/>
                    <a:pt x="23634" y="5680"/>
                  </a:cubicBezTo>
                  <a:cubicBezTo>
                    <a:pt x="23408" y="5311"/>
                    <a:pt x="23146" y="5001"/>
                    <a:pt x="22825" y="4715"/>
                  </a:cubicBezTo>
                  <a:close/>
                  <a:moveTo>
                    <a:pt x="19336" y="4346"/>
                  </a:moveTo>
                  <a:lnTo>
                    <a:pt x="19336" y="4346"/>
                  </a:lnTo>
                  <a:cubicBezTo>
                    <a:pt x="20325" y="4453"/>
                    <a:pt x="21337" y="4549"/>
                    <a:pt x="22337" y="4656"/>
                  </a:cubicBezTo>
                  <a:cubicBezTo>
                    <a:pt x="22741" y="4989"/>
                    <a:pt x="23063" y="5358"/>
                    <a:pt x="23396" y="5739"/>
                  </a:cubicBezTo>
                  <a:cubicBezTo>
                    <a:pt x="22587" y="5954"/>
                    <a:pt x="21777" y="6156"/>
                    <a:pt x="20956" y="6370"/>
                  </a:cubicBezTo>
                  <a:cubicBezTo>
                    <a:pt x="20586" y="5561"/>
                    <a:pt x="20027" y="4882"/>
                    <a:pt x="19336" y="4346"/>
                  </a:cubicBezTo>
                  <a:close/>
                  <a:moveTo>
                    <a:pt x="3334" y="3156"/>
                  </a:moveTo>
                  <a:lnTo>
                    <a:pt x="3334" y="3156"/>
                  </a:lnTo>
                  <a:cubicBezTo>
                    <a:pt x="3989" y="3179"/>
                    <a:pt x="4656" y="3215"/>
                    <a:pt x="5311" y="3239"/>
                  </a:cubicBezTo>
                  <a:cubicBezTo>
                    <a:pt x="6561" y="4060"/>
                    <a:pt x="7466" y="5251"/>
                    <a:pt x="8085" y="6608"/>
                  </a:cubicBezTo>
                  <a:cubicBezTo>
                    <a:pt x="7609" y="6454"/>
                    <a:pt x="7109" y="6299"/>
                    <a:pt x="6632" y="6085"/>
                  </a:cubicBezTo>
                  <a:cubicBezTo>
                    <a:pt x="6037" y="5834"/>
                    <a:pt x="5442" y="5549"/>
                    <a:pt x="4882" y="5251"/>
                  </a:cubicBezTo>
                  <a:cubicBezTo>
                    <a:pt x="4525" y="4430"/>
                    <a:pt x="4001" y="3739"/>
                    <a:pt x="3334" y="3156"/>
                  </a:cubicBezTo>
                  <a:close/>
                  <a:moveTo>
                    <a:pt x="15193" y="3953"/>
                  </a:moveTo>
                  <a:cubicBezTo>
                    <a:pt x="16372" y="4060"/>
                    <a:pt x="17527" y="4168"/>
                    <a:pt x="18705" y="4287"/>
                  </a:cubicBezTo>
                  <a:cubicBezTo>
                    <a:pt x="19634" y="4775"/>
                    <a:pt x="20301" y="5489"/>
                    <a:pt x="20777" y="6418"/>
                  </a:cubicBezTo>
                  <a:cubicBezTo>
                    <a:pt x="19824" y="6632"/>
                    <a:pt x="18872" y="6847"/>
                    <a:pt x="17919" y="7013"/>
                  </a:cubicBezTo>
                  <a:cubicBezTo>
                    <a:pt x="17288" y="5918"/>
                    <a:pt x="16360" y="4596"/>
                    <a:pt x="15193" y="3953"/>
                  </a:cubicBezTo>
                  <a:close/>
                  <a:moveTo>
                    <a:pt x="5870" y="3287"/>
                  </a:moveTo>
                  <a:lnTo>
                    <a:pt x="9633" y="3513"/>
                  </a:lnTo>
                  <a:cubicBezTo>
                    <a:pt x="9645" y="3513"/>
                    <a:pt x="9645" y="3525"/>
                    <a:pt x="9657" y="3525"/>
                  </a:cubicBezTo>
                  <a:cubicBezTo>
                    <a:pt x="11276" y="4191"/>
                    <a:pt x="12252" y="5906"/>
                    <a:pt x="13002" y="7430"/>
                  </a:cubicBezTo>
                  <a:cubicBezTo>
                    <a:pt x="11419" y="7394"/>
                    <a:pt x="9847" y="7156"/>
                    <a:pt x="8335" y="6692"/>
                  </a:cubicBezTo>
                  <a:cubicBezTo>
                    <a:pt x="7775" y="5358"/>
                    <a:pt x="6930" y="4251"/>
                    <a:pt x="5870" y="3287"/>
                  </a:cubicBezTo>
                  <a:close/>
                  <a:moveTo>
                    <a:pt x="10359" y="3572"/>
                  </a:moveTo>
                  <a:cubicBezTo>
                    <a:pt x="11621" y="3656"/>
                    <a:pt x="12883" y="3763"/>
                    <a:pt x="14133" y="3870"/>
                  </a:cubicBezTo>
                  <a:cubicBezTo>
                    <a:pt x="14169" y="3941"/>
                    <a:pt x="14229" y="3989"/>
                    <a:pt x="14300" y="4001"/>
                  </a:cubicBezTo>
                  <a:cubicBezTo>
                    <a:pt x="15753" y="4180"/>
                    <a:pt x="16919" y="5858"/>
                    <a:pt x="17681" y="7049"/>
                  </a:cubicBezTo>
                  <a:cubicBezTo>
                    <a:pt x="16241" y="7287"/>
                    <a:pt x="14788" y="7442"/>
                    <a:pt x="13312" y="7442"/>
                  </a:cubicBezTo>
                  <a:cubicBezTo>
                    <a:pt x="12562" y="5906"/>
                    <a:pt x="11716" y="4572"/>
                    <a:pt x="10359" y="3572"/>
                  </a:cubicBezTo>
                  <a:close/>
                  <a:moveTo>
                    <a:pt x="11255" y="0"/>
                  </a:moveTo>
                  <a:cubicBezTo>
                    <a:pt x="7514" y="0"/>
                    <a:pt x="3790" y="1012"/>
                    <a:pt x="405" y="2548"/>
                  </a:cubicBezTo>
                  <a:cubicBezTo>
                    <a:pt x="310" y="2584"/>
                    <a:pt x="1" y="2751"/>
                    <a:pt x="405" y="3025"/>
                  </a:cubicBezTo>
                  <a:cubicBezTo>
                    <a:pt x="1810" y="3953"/>
                    <a:pt x="3263" y="4834"/>
                    <a:pt x="4751" y="5584"/>
                  </a:cubicBezTo>
                  <a:cubicBezTo>
                    <a:pt x="4763" y="5596"/>
                    <a:pt x="4775" y="5596"/>
                    <a:pt x="4787" y="5608"/>
                  </a:cubicBezTo>
                  <a:cubicBezTo>
                    <a:pt x="7311" y="6870"/>
                    <a:pt x="9966" y="7739"/>
                    <a:pt x="12919" y="7799"/>
                  </a:cubicBezTo>
                  <a:cubicBezTo>
                    <a:pt x="13035" y="7801"/>
                    <a:pt x="13150" y="7802"/>
                    <a:pt x="13266" y="7802"/>
                  </a:cubicBezTo>
                  <a:cubicBezTo>
                    <a:pt x="18094" y="7802"/>
                    <a:pt x="22722" y="6131"/>
                    <a:pt x="27385" y="5072"/>
                  </a:cubicBezTo>
                  <a:cubicBezTo>
                    <a:pt x="27552" y="5025"/>
                    <a:pt x="27552" y="4822"/>
                    <a:pt x="27397" y="4751"/>
                  </a:cubicBezTo>
                  <a:cubicBezTo>
                    <a:pt x="25016" y="3751"/>
                    <a:pt x="22622" y="2751"/>
                    <a:pt x="20194" y="1870"/>
                  </a:cubicBezTo>
                  <a:cubicBezTo>
                    <a:pt x="17967" y="1084"/>
                    <a:pt x="15681" y="346"/>
                    <a:pt x="13336" y="108"/>
                  </a:cubicBezTo>
                  <a:cubicBezTo>
                    <a:pt x="12643" y="35"/>
                    <a:pt x="11949"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39"/>
          <p:cNvGrpSpPr/>
          <p:nvPr/>
        </p:nvGrpSpPr>
        <p:grpSpPr>
          <a:xfrm rot="-1257649">
            <a:off x="589127" y="2281402"/>
            <a:ext cx="369419" cy="936500"/>
            <a:chOff x="2656650" y="3744650"/>
            <a:chExt cx="286975" cy="727500"/>
          </a:xfrm>
        </p:grpSpPr>
        <p:sp>
          <p:nvSpPr>
            <p:cNvPr id="968" name="Google Shape;968;p39"/>
            <p:cNvSpPr/>
            <p:nvPr/>
          </p:nvSpPr>
          <p:spPr>
            <a:xfrm>
              <a:off x="2662025" y="37446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p:cNvSpPr/>
            <p:nvPr/>
          </p:nvSpPr>
          <p:spPr>
            <a:xfrm>
              <a:off x="2656650" y="37680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39"/>
          <p:cNvGrpSpPr/>
          <p:nvPr/>
        </p:nvGrpSpPr>
        <p:grpSpPr>
          <a:xfrm>
            <a:off x="5366125" y="257700"/>
            <a:ext cx="837625" cy="759925"/>
            <a:chOff x="3239675" y="2934425"/>
            <a:chExt cx="837625" cy="759925"/>
          </a:xfrm>
        </p:grpSpPr>
        <p:sp>
          <p:nvSpPr>
            <p:cNvPr id="971" name="Google Shape;971;p39"/>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9"/>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9"/>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9"/>
          <p:cNvGrpSpPr/>
          <p:nvPr/>
        </p:nvGrpSpPr>
        <p:grpSpPr>
          <a:xfrm rot="1082295">
            <a:off x="448064" y="269316"/>
            <a:ext cx="534114" cy="366927"/>
            <a:chOff x="888750" y="2805825"/>
            <a:chExt cx="417650" cy="286925"/>
          </a:xfrm>
        </p:grpSpPr>
        <p:sp>
          <p:nvSpPr>
            <p:cNvPr id="975" name="Google Shape;975;p39"/>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9"/>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39"/>
          <p:cNvGrpSpPr/>
          <p:nvPr/>
        </p:nvGrpSpPr>
        <p:grpSpPr>
          <a:xfrm rot="8100380">
            <a:off x="7709134" y="623867"/>
            <a:ext cx="534121" cy="366900"/>
            <a:chOff x="888750" y="2805825"/>
            <a:chExt cx="417650" cy="286925"/>
          </a:xfrm>
        </p:grpSpPr>
        <p:sp>
          <p:nvSpPr>
            <p:cNvPr id="978" name="Google Shape;978;p39"/>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9"/>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9"/>
          <p:cNvGrpSpPr/>
          <p:nvPr/>
        </p:nvGrpSpPr>
        <p:grpSpPr>
          <a:xfrm rot="1399677">
            <a:off x="7593989" y="2149727"/>
            <a:ext cx="1344236" cy="1031327"/>
            <a:chOff x="2218400" y="1775475"/>
            <a:chExt cx="1004925" cy="771000"/>
          </a:xfrm>
        </p:grpSpPr>
        <p:sp>
          <p:nvSpPr>
            <p:cNvPr id="981" name="Google Shape;981;p39"/>
            <p:cNvSpPr/>
            <p:nvPr/>
          </p:nvSpPr>
          <p:spPr>
            <a:xfrm>
              <a:off x="2218400" y="1775475"/>
              <a:ext cx="1004925" cy="771000"/>
            </a:xfrm>
            <a:custGeom>
              <a:avLst/>
              <a:gdLst/>
              <a:ahLst/>
              <a:cxnLst/>
              <a:rect l="l" t="t" r="r" b="b"/>
              <a:pathLst>
                <a:path w="40197" h="30840" extrusionOk="0">
                  <a:moveTo>
                    <a:pt x="6907" y="0"/>
                  </a:moveTo>
                  <a:cubicBezTo>
                    <a:pt x="6907" y="1"/>
                    <a:pt x="7788" y="941"/>
                    <a:pt x="8621" y="3060"/>
                  </a:cubicBezTo>
                  <a:cubicBezTo>
                    <a:pt x="9454" y="5168"/>
                    <a:pt x="10347" y="8561"/>
                    <a:pt x="13276" y="11657"/>
                  </a:cubicBezTo>
                  <a:cubicBezTo>
                    <a:pt x="16229" y="14752"/>
                    <a:pt x="18408" y="15121"/>
                    <a:pt x="18408" y="15121"/>
                  </a:cubicBezTo>
                  <a:lnTo>
                    <a:pt x="22682" y="19789"/>
                  </a:lnTo>
                  <a:cubicBezTo>
                    <a:pt x="22682" y="19789"/>
                    <a:pt x="22040" y="19862"/>
                    <a:pt x="21174" y="19862"/>
                  </a:cubicBezTo>
                  <a:cubicBezTo>
                    <a:pt x="20365" y="19862"/>
                    <a:pt x="19360" y="19798"/>
                    <a:pt x="18503" y="19550"/>
                  </a:cubicBezTo>
                  <a:cubicBezTo>
                    <a:pt x="16741" y="19027"/>
                    <a:pt x="15027" y="18431"/>
                    <a:pt x="15027" y="18431"/>
                  </a:cubicBezTo>
                  <a:cubicBezTo>
                    <a:pt x="15027" y="18431"/>
                    <a:pt x="12574" y="14502"/>
                    <a:pt x="9669" y="13716"/>
                  </a:cubicBezTo>
                  <a:cubicBezTo>
                    <a:pt x="8999" y="13532"/>
                    <a:pt x="8318" y="13448"/>
                    <a:pt x="7646" y="13448"/>
                  </a:cubicBezTo>
                  <a:cubicBezTo>
                    <a:pt x="5414" y="13448"/>
                    <a:pt x="3264" y="14364"/>
                    <a:pt x="1846" y="15526"/>
                  </a:cubicBezTo>
                  <a:cubicBezTo>
                    <a:pt x="1" y="17050"/>
                    <a:pt x="239" y="17407"/>
                    <a:pt x="310" y="17705"/>
                  </a:cubicBezTo>
                  <a:cubicBezTo>
                    <a:pt x="322" y="17754"/>
                    <a:pt x="345" y="17773"/>
                    <a:pt x="383" y="17773"/>
                  </a:cubicBezTo>
                  <a:cubicBezTo>
                    <a:pt x="513" y="17773"/>
                    <a:pt x="818" y="17559"/>
                    <a:pt x="1448" y="17559"/>
                  </a:cubicBezTo>
                  <a:cubicBezTo>
                    <a:pt x="1815" y="17559"/>
                    <a:pt x="2291" y="17631"/>
                    <a:pt x="2906" y="17860"/>
                  </a:cubicBezTo>
                  <a:cubicBezTo>
                    <a:pt x="4882" y="18622"/>
                    <a:pt x="5442" y="19455"/>
                    <a:pt x="8335" y="19789"/>
                  </a:cubicBezTo>
                  <a:cubicBezTo>
                    <a:pt x="9009" y="19864"/>
                    <a:pt x="9722" y="19893"/>
                    <a:pt x="10419" y="19893"/>
                  </a:cubicBezTo>
                  <a:cubicBezTo>
                    <a:pt x="12690" y="19893"/>
                    <a:pt x="14788" y="19586"/>
                    <a:pt x="14788" y="19586"/>
                  </a:cubicBezTo>
                  <a:lnTo>
                    <a:pt x="18217" y="20420"/>
                  </a:lnTo>
                  <a:lnTo>
                    <a:pt x="17146" y="20693"/>
                  </a:lnTo>
                  <a:cubicBezTo>
                    <a:pt x="17146" y="20693"/>
                    <a:pt x="16918" y="20677"/>
                    <a:pt x="16553" y="20677"/>
                  </a:cubicBezTo>
                  <a:cubicBezTo>
                    <a:pt x="15511" y="20677"/>
                    <a:pt x="13354" y="20814"/>
                    <a:pt x="12217" y="21872"/>
                  </a:cubicBezTo>
                  <a:cubicBezTo>
                    <a:pt x="10681" y="23301"/>
                    <a:pt x="8919" y="28742"/>
                    <a:pt x="8919" y="28742"/>
                  </a:cubicBezTo>
                  <a:cubicBezTo>
                    <a:pt x="8919" y="28742"/>
                    <a:pt x="12860" y="27968"/>
                    <a:pt x="14407" y="26849"/>
                  </a:cubicBezTo>
                  <a:cubicBezTo>
                    <a:pt x="15955" y="25754"/>
                    <a:pt x="17753" y="22134"/>
                    <a:pt x="17753" y="22134"/>
                  </a:cubicBezTo>
                  <a:lnTo>
                    <a:pt x="20075" y="20872"/>
                  </a:lnTo>
                  <a:lnTo>
                    <a:pt x="22373" y="20872"/>
                  </a:lnTo>
                  <a:cubicBezTo>
                    <a:pt x="23111" y="20872"/>
                    <a:pt x="23468" y="20646"/>
                    <a:pt x="23468" y="20646"/>
                  </a:cubicBezTo>
                  <a:cubicBezTo>
                    <a:pt x="23468" y="20646"/>
                    <a:pt x="26504" y="23277"/>
                    <a:pt x="27647" y="24111"/>
                  </a:cubicBezTo>
                  <a:cubicBezTo>
                    <a:pt x="28802" y="24944"/>
                    <a:pt x="29898" y="25813"/>
                    <a:pt x="29898" y="25813"/>
                  </a:cubicBezTo>
                  <a:lnTo>
                    <a:pt x="28814" y="25813"/>
                  </a:lnTo>
                  <a:cubicBezTo>
                    <a:pt x="28814" y="25813"/>
                    <a:pt x="27486" y="25358"/>
                    <a:pt x="25884" y="25358"/>
                  </a:cubicBezTo>
                  <a:cubicBezTo>
                    <a:pt x="25083" y="25358"/>
                    <a:pt x="24214" y="25472"/>
                    <a:pt x="23409" y="25813"/>
                  </a:cubicBezTo>
                  <a:cubicBezTo>
                    <a:pt x="21004" y="26837"/>
                    <a:pt x="19682" y="29861"/>
                    <a:pt x="19682" y="29861"/>
                  </a:cubicBezTo>
                  <a:cubicBezTo>
                    <a:pt x="19682" y="29861"/>
                    <a:pt x="21272" y="30690"/>
                    <a:pt x="23151" y="30690"/>
                  </a:cubicBezTo>
                  <a:cubicBezTo>
                    <a:pt x="23750" y="30690"/>
                    <a:pt x="24377" y="30606"/>
                    <a:pt x="24992" y="30385"/>
                  </a:cubicBezTo>
                  <a:cubicBezTo>
                    <a:pt x="27540" y="29468"/>
                    <a:pt x="28945" y="27230"/>
                    <a:pt x="28945" y="27230"/>
                  </a:cubicBezTo>
                  <a:lnTo>
                    <a:pt x="32255" y="27266"/>
                  </a:lnTo>
                  <a:cubicBezTo>
                    <a:pt x="32255" y="27266"/>
                    <a:pt x="34184" y="28635"/>
                    <a:pt x="35720" y="29337"/>
                  </a:cubicBezTo>
                  <a:cubicBezTo>
                    <a:pt x="36973" y="29910"/>
                    <a:pt x="38439" y="30840"/>
                    <a:pt x="39099" y="30840"/>
                  </a:cubicBezTo>
                  <a:cubicBezTo>
                    <a:pt x="39248" y="30840"/>
                    <a:pt x="39356" y="30793"/>
                    <a:pt x="39411" y="30683"/>
                  </a:cubicBezTo>
                  <a:cubicBezTo>
                    <a:pt x="39708" y="30088"/>
                    <a:pt x="40196" y="30171"/>
                    <a:pt x="38625" y="29218"/>
                  </a:cubicBezTo>
                  <a:cubicBezTo>
                    <a:pt x="37041" y="28266"/>
                    <a:pt x="35362" y="27742"/>
                    <a:pt x="33088" y="26289"/>
                  </a:cubicBezTo>
                  <a:cubicBezTo>
                    <a:pt x="30779" y="24861"/>
                    <a:pt x="29338" y="23741"/>
                    <a:pt x="29338" y="23741"/>
                  </a:cubicBezTo>
                  <a:lnTo>
                    <a:pt x="27719" y="19289"/>
                  </a:lnTo>
                  <a:cubicBezTo>
                    <a:pt x="27719" y="19289"/>
                    <a:pt x="29124" y="13371"/>
                    <a:pt x="29338" y="10109"/>
                  </a:cubicBezTo>
                  <a:cubicBezTo>
                    <a:pt x="29540" y="6847"/>
                    <a:pt x="26790" y="3239"/>
                    <a:pt x="26790" y="3239"/>
                  </a:cubicBezTo>
                  <a:cubicBezTo>
                    <a:pt x="26790" y="3239"/>
                    <a:pt x="25052" y="5168"/>
                    <a:pt x="24290" y="8204"/>
                  </a:cubicBezTo>
                  <a:cubicBezTo>
                    <a:pt x="23528" y="11240"/>
                    <a:pt x="23266" y="14443"/>
                    <a:pt x="24313" y="16455"/>
                  </a:cubicBezTo>
                  <a:cubicBezTo>
                    <a:pt x="25373" y="18455"/>
                    <a:pt x="26480" y="19586"/>
                    <a:pt x="26480" y="19586"/>
                  </a:cubicBezTo>
                  <a:lnTo>
                    <a:pt x="27564" y="22587"/>
                  </a:lnTo>
                  <a:cubicBezTo>
                    <a:pt x="27564" y="22587"/>
                    <a:pt x="23421" y="19098"/>
                    <a:pt x="21932" y="17443"/>
                  </a:cubicBezTo>
                  <a:cubicBezTo>
                    <a:pt x="20444" y="15812"/>
                    <a:pt x="19599" y="14443"/>
                    <a:pt x="19599" y="14443"/>
                  </a:cubicBezTo>
                  <a:cubicBezTo>
                    <a:pt x="19599" y="14443"/>
                    <a:pt x="19289" y="11097"/>
                    <a:pt x="16086" y="6525"/>
                  </a:cubicBezTo>
                  <a:cubicBezTo>
                    <a:pt x="12872" y="1953"/>
                    <a:pt x="6907" y="1"/>
                    <a:pt x="6907" y="0"/>
                  </a:cubicBezTo>
                  <a:close/>
                </a:path>
              </a:pathLst>
            </a:custGeom>
            <a:solidFill>
              <a:schemeClr val="dk1"/>
            </a:solidFill>
            <a:ln w="19050" cap="flat" cmpd="sng">
              <a:solidFill>
                <a:schemeClr val="dk1"/>
              </a:solidFill>
              <a:prstDash val="solid"/>
              <a:round/>
              <a:headEnd type="none" w="sm" len="sm"/>
              <a:tailEnd type="none" w="sm" len="sm"/>
            </a:ln>
            <a:effectLst>
              <a:outerShdw blurRad="42863" dist="28575" dir="750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9"/>
            <p:cNvSpPr/>
            <p:nvPr/>
          </p:nvSpPr>
          <p:spPr>
            <a:xfrm>
              <a:off x="2245500" y="1790625"/>
              <a:ext cx="951925" cy="744650"/>
            </a:xfrm>
            <a:custGeom>
              <a:avLst/>
              <a:gdLst/>
              <a:ahLst/>
              <a:cxnLst/>
              <a:rect l="l" t="t" r="r" b="b"/>
              <a:pathLst>
                <a:path w="38077" h="29786" extrusionOk="0">
                  <a:moveTo>
                    <a:pt x="7847" y="966"/>
                  </a:moveTo>
                  <a:cubicBezTo>
                    <a:pt x="10121" y="2407"/>
                    <a:pt x="12371" y="3824"/>
                    <a:pt x="14109" y="5967"/>
                  </a:cubicBezTo>
                  <a:cubicBezTo>
                    <a:pt x="15931" y="8193"/>
                    <a:pt x="17122" y="10824"/>
                    <a:pt x="17669" y="13646"/>
                  </a:cubicBezTo>
                  <a:cubicBezTo>
                    <a:pt x="15919" y="11479"/>
                    <a:pt x="14395" y="9146"/>
                    <a:pt x="12835" y="6836"/>
                  </a:cubicBezTo>
                  <a:cubicBezTo>
                    <a:pt x="11395" y="4717"/>
                    <a:pt x="9823" y="2609"/>
                    <a:pt x="7847" y="966"/>
                  </a:cubicBezTo>
                  <a:close/>
                  <a:moveTo>
                    <a:pt x="7251" y="633"/>
                  </a:moveTo>
                  <a:lnTo>
                    <a:pt x="7251" y="633"/>
                  </a:lnTo>
                  <a:cubicBezTo>
                    <a:pt x="9287" y="2383"/>
                    <a:pt x="10883" y="4574"/>
                    <a:pt x="12347" y="6836"/>
                  </a:cubicBezTo>
                  <a:cubicBezTo>
                    <a:pt x="13871" y="9193"/>
                    <a:pt x="15359" y="11551"/>
                    <a:pt x="17110" y="13777"/>
                  </a:cubicBezTo>
                  <a:lnTo>
                    <a:pt x="17145" y="13825"/>
                  </a:lnTo>
                  <a:cubicBezTo>
                    <a:pt x="14490" y="12956"/>
                    <a:pt x="12538" y="10753"/>
                    <a:pt x="11157" y="8372"/>
                  </a:cubicBezTo>
                  <a:cubicBezTo>
                    <a:pt x="9704" y="5883"/>
                    <a:pt x="8835" y="3050"/>
                    <a:pt x="7251" y="633"/>
                  </a:cubicBezTo>
                  <a:close/>
                  <a:moveTo>
                    <a:pt x="25599" y="4300"/>
                  </a:moveTo>
                  <a:cubicBezTo>
                    <a:pt x="27266" y="6062"/>
                    <a:pt x="27551" y="8586"/>
                    <a:pt x="27301" y="10908"/>
                  </a:cubicBezTo>
                  <a:cubicBezTo>
                    <a:pt x="27051" y="13230"/>
                    <a:pt x="26492" y="15527"/>
                    <a:pt x="26016" y="17813"/>
                  </a:cubicBezTo>
                  <a:cubicBezTo>
                    <a:pt x="25706" y="16575"/>
                    <a:pt x="25468" y="15313"/>
                    <a:pt x="25301" y="14039"/>
                  </a:cubicBezTo>
                  <a:cubicBezTo>
                    <a:pt x="24908" y="10789"/>
                    <a:pt x="25039" y="7550"/>
                    <a:pt x="25587" y="4324"/>
                  </a:cubicBezTo>
                  <a:cubicBezTo>
                    <a:pt x="25587" y="4312"/>
                    <a:pt x="25599" y="4312"/>
                    <a:pt x="25599" y="4300"/>
                  </a:cubicBezTo>
                  <a:close/>
                  <a:moveTo>
                    <a:pt x="5829" y="13726"/>
                  </a:moveTo>
                  <a:cubicBezTo>
                    <a:pt x="6311" y="13726"/>
                    <a:pt x="6806" y="13777"/>
                    <a:pt x="7311" y="13884"/>
                  </a:cubicBezTo>
                  <a:cubicBezTo>
                    <a:pt x="9811" y="14396"/>
                    <a:pt x="11288" y="16218"/>
                    <a:pt x="13038" y="17837"/>
                  </a:cubicBezTo>
                  <a:cubicBezTo>
                    <a:pt x="12371" y="17563"/>
                    <a:pt x="11704" y="17313"/>
                    <a:pt x="11049" y="17063"/>
                  </a:cubicBezTo>
                  <a:cubicBezTo>
                    <a:pt x="9371" y="16420"/>
                    <a:pt x="7644" y="15873"/>
                    <a:pt x="5834" y="15694"/>
                  </a:cubicBezTo>
                  <a:cubicBezTo>
                    <a:pt x="5453" y="15657"/>
                    <a:pt x="5072" y="15641"/>
                    <a:pt x="4693" y="15641"/>
                  </a:cubicBezTo>
                  <a:cubicBezTo>
                    <a:pt x="3225" y="15641"/>
                    <a:pt x="1774" y="15889"/>
                    <a:pt x="346" y="16182"/>
                  </a:cubicBezTo>
                  <a:cubicBezTo>
                    <a:pt x="1874" y="14683"/>
                    <a:pt x="3740" y="13726"/>
                    <a:pt x="5829" y="13726"/>
                  </a:cubicBezTo>
                  <a:close/>
                  <a:moveTo>
                    <a:pt x="25385" y="4788"/>
                  </a:moveTo>
                  <a:lnTo>
                    <a:pt x="25385" y="4788"/>
                  </a:lnTo>
                  <a:cubicBezTo>
                    <a:pt x="24753" y="7848"/>
                    <a:pt x="24646" y="11051"/>
                    <a:pt x="25004" y="14158"/>
                  </a:cubicBezTo>
                  <a:cubicBezTo>
                    <a:pt x="25158" y="15492"/>
                    <a:pt x="25396" y="16813"/>
                    <a:pt x="25706" y="18111"/>
                  </a:cubicBezTo>
                  <a:cubicBezTo>
                    <a:pt x="24158" y="16349"/>
                    <a:pt x="23241" y="14075"/>
                    <a:pt x="23241" y="11717"/>
                  </a:cubicBezTo>
                  <a:cubicBezTo>
                    <a:pt x="23241" y="9181"/>
                    <a:pt x="24349" y="7014"/>
                    <a:pt x="25385" y="4788"/>
                  </a:cubicBezTo>
                  <a:close/>
                  <a:moveTo>
                    <a:pt x="4380" y="15830"/>
                  </a:moveTo>
                  <a:cubicBezTo>
                    <a:pt x="5073" y="15830"/>
                    <a:pt x="5768" y="15880"/>
                    <a:pt x="6465" y="16004"/>
                  </a:cubicBezTo>
                  <a:cubicBezTo>
                    <a:pt x="8370" y="16349"/>
                    <a:pt x="10168" y="17099"/>
                    <a:pt x="11954" y="17825"/>
                  </a:cubicBezTo>
                  <a:cubicBezTo>
                    <a:pt x="12419" y="18016"/>
                    <a:pt x="12883" y="18206"/>
                    <a:pt x="13359" y="18385"/>
                  </a:cubicBezTo>
                  <a:cubicBezTo>
                    <a:pt x="12358" y="18586"/>
                    <a:pt x="11344" y="18687"/>
                    <a:pt x="10332" y="18687"/>
                  </a:cubicBezTo>
                  <a:cubicBezTo>
                    <a:pt x="9008" y="18687"/>
                    <a:pt x="7688" y="18515"/>
                    <a:pt x="6406" y="18171"/>
                  </a:cubicBezTo>
                  <a:cubicBezTo>
                    <a:pt x="4495" y="17659"/>
                    <a:pt x="2541" y="16256"/>
                    <a:pt x="523" y="16256"/>
                  </a:cubicBezTo>
                  <a:cubicBezTo>
                    <a:pt x="428" y="16256"/>
                    <a:pt x="333" y="16259"/>
                    <a:pt x="239" y="16266"/>
                  </a:cubicBezTo>
                  <a:lnTo>
                    <a:pt x="262" y="16242"/>
                  </a:lnTo>
                  <a:cubicBezTo>
                    <a:pt x="1632" y="16028"/>
                    <a:pt x="3003" y="15830"/>
                    <a:pt x="4380" y="15830"/>
                  </a:cubicBezTo>
                  <a:close/>
                  <a:moveTo>
                    <a:pt x="16098" y="20671"/>
                  </a:moveTo>
                  <a:lnTo>
                    <a:pt x="16098" y="20671"/>
                  </a:lnTo>
                  <a:cubicBezTo>
                    <a:pt x="13157" y="22076"/>
                    <a:pt x="10561" y="24457"/>
                    <a:pt x="8859" y="27124"/>
                  </a:cubicBezTo>
                  <a:cubicBezTo>
                    <a:pt x="9156" y="25398"/>
                    <a:pt x="9823" y="23826"/>
                    <a:pt x="11133" y="22600"/>
                  </a:cubicBezTo>
                  <a:cubicBezTo>
                    <a:pt x="12478" y="21338"/>
                    <a:pt x="14264" y="20695"/>
                    <a:pt x="16098" y="20671"/>
                  </a:cubicBezTo>
                  <a:close/>
                  <a:moveTo>
                    <a:pt x="15860" y="21242"/>
                  </a:moveTo>
                  <a:cubicBezTo>
                    <a:pt x="15086" y="22457"/>
                    <a:pt x="14574" y="23838"/>
                    <a:pt x="13550" y="24862"/>
                  </a:cubicBezTo>
                  <a:cubicBezTo>
                    <a:pt x="12288" y="26148"/>
                    <a:pt x="10514" y="26743"/>
                    <a:pt x="8835" y="27291"/>
                  </a:cubicBezTo>
                  <a:lnTo>
                    <a:pt x="8835" y="27243"/>
                  </a:lnTo>
                  <a:cubicBezTo>
                    <a:pt x="10085" y="25552"/>
                    <a:pt x="11526" y="24005"/>
                    <a:pt x="13252" y="22778"/>
                  </a:cubicBezTo>
                  <a:cubicBezTo>
                    <a:pt x="14085" y="22183"/>
                    <a:pt x="14943" y="21695"/>
                    <a:pt x="15860" y="21242"/>
                  </a:cubicBezTo>
                  <a:close/>
                  <a:moveTo>
                    <a:pt x="25160" y="25484"/>
                  </a:moveTo>
                  <a:cubicBezTo>
                    <a:pt x="25895" y="25484"/>
                    <a:pt x="26632" y="25597"/>
                    <a:pt x="27349" y="25814"/>
                  </a:cubicBezTo>
                  <a:cubicBezTo>
                    <a:pt x="26432" y="25910"/>
                    <a:pt x="25539" y="26064"/>
                    <a:pt x="24706" y="26303"/>
                  </a:cubicBezTo>
                  <a:cubicBezTo>
                    <a:pt x="22801" y="26850"/>
                    <a:pt x="20955" y="27838"/>
                    <a:pt x="19205" y="28743"/>
                  </a:cubicBezTo>
                  <a:cubicBezTo>
                    <a:pt x="20146" y="27577"/>
                    <a:pt x="21134" y="26553"/>
                    <a:pt x="22587" y="25981"/>
                  </a:cubicBezTo>
                  <a:cubicBezTo>
                    <a:pt x="23415" y="25644"/>
                    <a:pt x="24286" y="25484"/>
                    <a:pt x="25160" y="25484"/>
                  </a:cubicBezTo>
                  <a:close/>
                  <a:moveTo>
                    <a:pt x="27290" y="26243"/>
                  </a:moveTo>
                  <a:cubicBezTo>
                    <a:pt x="26516" y="27553"/>
                    <a:pt x="25289" y="28541"/>
                    <a:pt x="23837" y="29005"/>
                  </a:cubicBezTo>
                  <a:cubicBezTo>
                    <a:pt x="23268" y="29181"/>
                    <a:pt x="22693" y="29263"/>
                    <a:pt x="22113" y="29263"/>
                  </a:cubicBezTo>
                  <a:cubicBezTo>
                    <a:pt x="21867" y="29263"/>
                    <a:pt x="21620" y="29248"/>
                    <a:pt x="21372" y="29220"/>
                  </a:cubicBezTo>
                  <a:cubicBezTo>
                    <a:pt x="20658" y="29148"/>
                    <a:pt x="19943" y="29101"/>
                    <a:pt x="19134" y="28850"/>
                  </a:cubicBezTo>
                  <a:cubicBezTo>
                    <a:pt x="21039" y="28303"/>
                    <a:pt x="22729" y="27136"/>
                    <a:pt x="24670" y="26624"/>
                  </a:cubicBezTo>
                  <a:cubicBezTo>
                    <a:pt x="25539" y="26386"/>
                    <a:pt x="26420" y="26279"/>
                    <a:pt x="27290" y="26243"/>
                  </a:cubicBezTo>
                  <a:close/>
                  <a:moveTo>
                    <a:pt x="6671" y="0"/>
                  </a:moveTo>
                  <a:cubicBezTo>
                    <a:pt x="6669" y="0"/>
                    <a:pt x="6668" y="1"/>
                    <a:pt x="6668" y="2"/>
                  </a:cubicBezTo>
                  <a:cubicBezTo>
                    <a:pt x="6656" y="2"/>
                    <a:pt x="6632" y="49"/>
                    <a:pt x="6632" y="73"/>
                  </a:cubicBezTo>
                  <a:cubicBezTo>
                    <a:pt x="6608" y="97"/>
                    <a:pt x="6751" y="216"/>
                    <a:pt x="6775" y="252"/>
                  </a:cubicBezTo>
                  <a:cubicBezTo>
                    <a:pt x="7561" y="1669"/>
                    <a:pt x="8311" y="3109"/>
                    <a:pt x="8978" y="4574"/>
                  </a:cubicBezTo>
                  <a:cubicBezTo>
                    <a:pt x="9680" y="6098"/>
                    <a:pt x="10359" y="7645"/>
                    <a:pt x="11252" y="9074"/>
                  </a:cubicBezTo>
                  <a:cubicBezTo>
                    <a:pt x="12704" y="11372"/>
                    <a:pt x="14705" y="13420"/>
                    <a:pt x="17384" y="14158"/>
                  </a:cubicBezTo>
                  <a:lnTo>
                    <a:pt x="17443" y="14158"/>
                  </a:lnTo>
                  <a:cubicBezTo>
                    <a:pt x="18919" y="15992"/>
                    <a:pt x="20515" y="17718"/>
                    <a:pt x="22206" y="19337"/>
                  </a:cubicBezTo>
                  <a:cubicBezTo>
                    <a:pt x="21512" y="19494"/>
                    <a:pt x="20820" y="19563"/>
                    <a:pt x="20131" y="19563"/>
                  </a:cubicBezTo>
                  <a:cubicBezTo>
                    <a:pt x="17996" y="19563"/>
                    <a:pt x="15891" y="18900"/>
                    <a:pt x="13847" y="18135"/>
                  </a:cubicBezTo>
                  <a:cubicBezTo>
                    <a:pt x="12728" y="17194"/>
                    <a:pt x="11776" y="16051"/>
                    <a:pt x="10633" y="15146"/>
                  </a:cubicBezTo>
                  <a:cubicBezTo>
                    <a:pt x="9513" y="14253"/>
                    <a:pt x="8192" y="13527"/>
                    <a:pt x="6763" y="13503"/>
                  </a:cubicBezTo>
                  <a:cubicBezTo>
                    <a:pt x="6719" y="13503"/>
                    <a:pt x="6675" y="13503"/>
                    <a:pt x="6631" y="13503"/>
                  </a:cubicBezTo>
                  <a:cubicBezTo>
                    <a:pt x="1429" y="13503"/>
                    <a:pt x="0" y="16277"/>
                    <a:pt x="0" y="16277"/>
                  </a:cubicBezTo>
                  <a:cubicBezTo>
                    <a:pt x="0" y="16289"/>
                    <a:pt x="0" y="16408"/>
                    <a:pt x="84" y="16408"/>
                  </a:cubicBezTo>
                  <a:cubicBezTo>
                    <a:pt x="2560" y="16504"/>
                    <a:pt x="4691" y="18063"/>
                    <a:pt x="7108" y="18587"/>
                  </a:cubicBezTo>
                  <a:cubicBezTo>
                    <a:pt x="8188" y="18814"/>
                    <a:pt x="9282" y="18927"/>
                    <a:pt x="10374" y="18927"/>
                  </a:cubicBezTo>
                  <a:cubicBezTo>
                    <a:pt x="11523" y="18927"/>
                    <a:pt x="12671" y="18802"/>
                    <a:pt x="13800" y="18552"/>
                  </a:cubicBezTo>
                  <a:cubicBezTo>
                    <a:pt x="15228" y="19099"/>
                    <a:pt x="16705" y="19564"/>
                    <a:pt x="18205" y="19802"/>
                  </a:cubicBezTo>
                  <a:cubicBezTo>
                    <a:pt x="17681" y="19968"/>
                    <a:pt x="16812" y="20254"/>
                    <a:pt x="16312" y="20468"/>
                  </a:cubicBezTo>
                  <a:cubicBezTo>
                    <a:pt x="16243" y="20467"/>
                    <a:pt x="16174" y="20467"/>
                    <a:pt x="16105" y="20467"/>
                  </a:cubicBezTo>
                  <a:cubicBezTo>
                    <a:pt x="12203" y="20467"/>
                    <a:pt x="9472" y="22149"/>
                    <a:pt x="8454" y="27648"/>
                  </a:cubicBezTo>
                  <a:cubicBezTo>
                    <a:pt x="10109" y="27136"/>
                    <a:pt x="12121" y="26529"/>
                    <a:pt x="13443" y="25362"/>
                  </a:cubicBezTo>
                  <a:cubicBezTo>
                    <a:pt x="14800" y="24159"/>
                    <a:pt x="15336" y="22409"/>
                    <a:pt x="16407" y="20992"/>
                  </a:cubicBezTo>
                  <a:cubicBezTo>
                    <a:pt x="17181" y="20635"/>
                    <a:pt x="18896" y="19945"/>
                    <a:pt x="18908" y="19885"/>
                  </a:cubicBezTo>
                  <a:cubicBezTo>
                    <a:pt x="19278" y="19922"/>
                    <a:pt x="19649" y="19942"/>
                    <a:pt x="20021" y="19942"/>
                  </a:cubicBezTo>
                  <a:cubicBezTo>
                    <a:pt x="20848" y="19942"/>
                    <a:pt x="21682" y="19845"/>
                    <a:pt x="22527" y="19623"/>
                  </a:cubicBezTo>
                  <a:cubicBezTo>
                    <a:pt x="24682" y="21659"/>
                    <a:pt x="27016" y="23516"/>
                    <a:pt x="29468" y="25183"/>
                  </a:cubicBezTo>
                  <a:cubicBezTo>
                    <a:pt x="29754" y="25386"/>
                    <a:pt x="30040" y="25564"/>
                    <a:pt x="30302" y="25743"/>
                  </a:cubicBezTo>
                  <a:cubicBezTo>
                    <a:pt x="29492" y="25683"/>
                    <a:pt x="27778" y="25660"/>
                    <a:pt x="27730" y="25648"/>
                  </a:cubicBezTo>
                  <a:cubicBezTo>
                    <a:pt x="26645" y="25360"/>
                    <a:pt x="25683" y="25238"/>
                    <a:pt x="24833" y="25238"/>
                  </a:cubicBezTo>
                  <a:cubicBezTo>
                    <a:pt x="20417" y="25238"/>
                    <a:pt x="19030" y="28534"/>
                    <a:pt x="19050" y="28934"/>
                  </a:cubicBezTo>
                  <a:cubicBezTo>
                    <a:pt x="19741" y="29374"/>
                    <a:pt x="20872" y="29446"/>
                    <a:pt x="21658" y="29505"/>
                  </a:cubicBezTo>
                  <a:cubicBezTo>
                    <a:pt x="21833" y="29520"/>
                    <a:pt x="22008" y="29527"/>
                    <a:pt x="22182" y="29527"/>
                  </a:cubicBezTo>
                  <a:cubicBezTo>
                    <a:pt x="22886" y="29527"/>
                    <a:pt x="23581" y="29410"/>
                    <a:pt x="24230" y="29172"/>
                  </a:cubicBezTo>
                  <a:cubicBezTo>
                    <a:pt x="25706" y="28636"/>
                    <a:pt x="26944" y="27588"/>
                    <a:pt x="27682" y="26219"/>
                  </a:cubicBezTo>
                  <a:cubicBezTo>
                    <a:pt x="27951" y="26211"/>
                    <a:pt x="28221" y="26207"/>
                    <a:pt x="28491" y="26207"/>
                  </a:cubicBezTo>
                  <a:cubicBezTo>
                    <a:pt x="29138" y="26207"/>
                    <a:pt x="29789" y="26225"/>
                    <a:pt x="30444" y="26225"/>
                  </a:cubicBezTo>
                  <a:cubicBezTo>
                    <a:pt x="30642" y="26225"/>
                    <a:pt x="30841" y="26223"/>
                    <a:pt x="31040" y="26219"/>
                  </a:cubicBezTo>
                  <a:cubicBezTo>
                    <a:pt x="31873" y="26731"/>
                    <a:pt x="32707" y="27243"/>
                    <a:pt x="33564" y="27719"/>
                  </a:cubicBezTo>
                  <a:cubicBezTo>
                    <a:pt x="34933" y="28481"/>
                    <a:pt x="36350" y="29279"/>
                    <a:pt x="37838" y="29779"/>
                  </a:cubicBezTo>
                  <a:cubicBezTo>
                    <a:pt x="37851" y="29783"/>
                    <a:pt x="37863" y="29785"/>
                    <a:pt x="37874" y="29785"/>
                  </a:cubicBezTo>
                  <a:cubicBezTo>
                    <a:pt x="37998" y="29785"/>
                    <a:pt x="38076" y="29570"/>
                    <a:pt x="37946" y="29493"/>
                  </a:cubicBezTo>
                  <a:cubicBezTo>
                    <a:pt x="36707" y="28743"/>
                    <a:pt x="35386" y="28172"/>
                    <a:pt x="34112" y="27469"/>
                  </a:cubicBezTo>
                  <a:cubicBezTo>
                    <a:pt x="32897" y="26779"/>
                    <a:pt x="31695" y="26053"/>
                    <a:pt x="30528" y="25279"/>
                  </a:cubicBezTo>
                  <a:cubicBezTo>
                    <a:pt x="29683" y="24719"/>
                    <a:pt x="28837" y="24136"/>
                    <a:pt x="28016" y="23528"/>
                  </a:cubicBezTo>
                  <a:cubicBezTo>
                    <a:pt x="27492" y="22052"/>
                    <a:pt x="26825" y="20647"/>
                    <a:pt x="26373" y="19135"/>
                  </a:cubicBezTo>
                  <a:cubicBezTo>
                    <a:pt x="26313" y="18921"/>
                    <a:pt x="26254" y="18718"/>
                    <a:pt x="26194" y="18492"/>
                  </a:cubicBezTo>
                  <a:cubicBezTo>
                    <a:pt x="26718" y="15801"/>
                    <a:pt x="27361" y="13063"/>
                    <a:pt x="27623" y="10324"/>
                  </a:cubicBezTo>
                  <a:cubicBezTo>
                    <a:pt x="28063" y="5919"/>
                    <a:pt x="26230" y="4407"/>
                    <a:pt x="25706" y="3538"/>
                  </a:cubicBezTo>
                  <a:cubicBezTo>
                    <a:pt x="24753" y="4395"/>
                    <a:pt x="22860" y="9086"/>
                    <a:pt x="22944" y="11932"/>
                  </a:cubicBezTo>
                  <a:cubicBezTo>
                    <a:pt x="23003" y="14480"/>
                    <a:pt x="24075" y="16932"/>
                    <a:pt x="25873" y="18730"/>
                  </a:cubicBezTo>
                  <a:cubicBezTo>
                    <a:pt x="25885" y="18802"/>
                    <a:pt x="25920" y="18885"/>
                    <a:pt x="25932" y="18968"/>
                  </a:cubicBezTo>
                  <a:cubicBezTo>
                    <a:pt x="26301" y="20290"/>
                    <a:pt x="26718" y="21719"/>
                    <a:pt x="27325" y="23005"/>
                  </a:cubicBezTo>
                  <a:cubicBezTo>
                    <a:pt x="26087" y="22064"/>
                    <a:pt x="24884" y="21064"/>
                    <a:pt x="23730" y="20028"/>
                  </a:cubicBezTo>
                  <a:cubicBezTo>
                    <a:pt x="21670" y="18182"/>
                    <a:pt x="19765" y="16170"/>
                    <a:pt x="18015" y="14039"/>
                  </a:cubicBezTo>
                  <a:cubicBezTo>
                    <a:pt x="18026" y="14015"/>
                    <a:pt x="18038" y="13968"/>
                    <a:pt x="18038" y="13920"/>
                  </a:cubicBezTo>
                  <a:cubicBezTo>
                    <a:pt x="17562" y="11003"/>
                    <a:pt x="16276" y="8288"/>
                    <a:pt x="14490" y="5919"/>
                  </a:cubicBezTo>
                  <a:cubicBezTo>
                    <a:pt x="11919" y="2514"/>
                    <a:pt x="6811" y="0"/>
                    <a:pt x="6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40"/>
          <p:cNvSpPr txBox="1">
            <a:spLocks noGrp="1"/>
          </p:cNvSpPr>
          <p:nvPr>
            <p:ph type="body" idx="1"/>
          </p:nvPr>
        </p:nvSpPr>
        <p:spPr>
          <a:xfrm>
            <a:off x="1170643" y="2270946"/>
            <a:ext cx="6575855" cy="12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 the top-down model, an overview of the system is formulated without going into detail for any part of it. Each part of it then refined into more details, defining it in yet more details until the entire specification is detailed enough to validate the model.</a:t>
            </a:r>
            <a:endParaRPr dirty="0"/>
          </a:p>
        </p:txBody>
      </p:sp>
      <p:sp>
        <p:nvSpPr>
          <p:cNvPr id="988" name="Google Shape;988;p40"/>
          <p:cNvSpPr txBox="1">
            <a:spLocks noGrp="1"/>
          </p:cNvSpPr>
          <p:nvPr>
            <p:ph type="title"/>
          </p:nvPr>
        </p:nvSpPr>
        <p:spPr>
          <a:xfrm>
            <a:off x="2213500" y="1542375"/>
            <a:ext cx="4716900" cy="75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Top-Down</a:t>
            </a:r>
            <a:endParaRPr dirty="0"/>
          </a:p>
        </p:txBody>
      </p:sp>
      <p:grpSp>
        <p:nvGrpSpPr>
          <p:cNvPr id="989" name="Google Shape;989;p40"/>
          <p:cNvGrpSpPr/>
          <p:nvPr/>
        </p:nvGrpSpPr>
        <p:grpSpPr>
          <a:xfrm>
            <a:off x="715109" y="891475"/>
            <a:ext cx="1015013" cy="1158831"/>
            <a:chOff x="370575" y="1000925"/>
            <a:chExt cx="842824" cy="962244"/>
          </a:xfrm>
        </p:grpSpPr>
        <p:sp>
          <p:nvSpPr>
            <p:cNvPr id="990" name="Google Shape;990;p40"/>
            <p:cNvSpPr/>
            <p:nvPr/>
          </p:nvSpPr>
          <p:spPr>
            <a:xfrm>
              <a:off x="370575" y="1000925"/>
              <a:ext cx="842824" cy="962244"/>
            </a:xfrm>
            <a:custGeom>
              <a:avLst/>
              <a:gdLst/>
              <a:ahLst/>
              <a:cxnLst/>
              <a:rect l="l" t="t" r="r" b="b"/>
              <a:pathLst>
                <a:path w="35041" h="40006" extrusionOk="0">
                  <a:moveTo>
                    <a:pt x="34639" y="0"/>
                  </a:moveTo>
                  <a:cubicBezTo>
                    <a:pt x="34232" y="0"/>
                    <a:pt x="33059" y="1183"/>
                    <a:pt x="31588" y="2212"/>
                  </a:cubicBezTo>
                  <a:cubicBezTo>
                    <a:pt x="29992" y="3307"/>
                    <a:pt x="25039" y="5808"/>
                    <a:pt x="23170" y="8129"/>
                  </a:cubicBezTo>
                  <a:cubicBezTo>
                    <a:pt x="21312" y="10451"/>
                    <a:pt x="21062" y="11939"/>
                    <a:pt x="20646" y="13809"/>
                  </a:cubicBezTo>
                  <a:cubicBezTo>
                    <a:pt x="20229" y="15666"/>
                    <a:pt x="19884" y="16166"/>
                    <a:pt x="19884" y="16166"/>
                  </a:cubicBezTo>
                  <a:cubicBezTo>
                    <a:pt x="19884" y="16166"/>
                    <a:pt x="17393" y="19454"/>
                    <a:pt x="17332" y="19454"/>
                  </a:cubicBezTo>
                  <a:cubicBezTo>
                    <a:pt x="17330" y="19454"/>
                    <a:pt x="17331" y="19450"/>
                    <a:pt x="17336" y="19440"/>
                  </a:cubicBezTo>
                  <a:cubicBezTo>
                    <a:pt x="17479" y="19190"/>
                    <a:pt x="18788" y="17202"/>
                    <a:pt x="18765" y="15916"/>
                  </a:cubicBezTo>
                  <a:cubicBezTo>
                    <a:pt x="18753" y="14642"/>
                    <a:pt x="18074" y="11963"/>
                    <a:pt x="17895" y="9558"/>
                  </a:cubicBezTo>
                  <a:cubicBezTo>
                    <a:pt x="17717" y="7165"/>
                    <a:pt x="17991" y="5796"/>
                    <a:pt x="18443" y="5212"/>
                  </a:cubicBezTo>
                  <a:cubicBezTo>
                    <a:pt x="18719" y="4854"/>
                    <a:pt x="18598" y="4477"/>
                    <a:pt x="18234" y="4477"/>
                  </a:cubicBezTo>
                  <a:cubicBezTo>
                    <a:pt x="18018" y="4477"/>
                    <a:pt x="17715" y="4611"/>
                    <a:pt x="17360" y="4962"/>
                  </a:cubicBezTo>
                  <a:cubicBezTo>
                    <a:pt x="16407" y="5903"/>
                    <a:pt x="13800" y="7927"/>
                    <a:pt x="13085" y="12285"/>
                  </a:cubicBezTo>
                  <a:cubicBezTo>
                    <a:pt x="12371" y="16642"/>
                    <a:pt x="15228" y="21988"/>
                    <a:pt x="15228" y="21988"/>
                  </a:cubicBezTo>
                  <a:lnTo>
                    <a:pt x="12859" y="25917"/>
                  </a:lnTo>
                  <a:cubicBezTo>
                    <a:pt x="12859" y="25917"/>
                    <a:pt x="13633" y="23488"/>
                    <a:pt x="12680" y="21274"/>
                  </a:cubicBezTo>
                  <a:cubicBezTo>
                    <a:pt x="11716" y="19059"/>
                    <a:pt x="10359" y="18345"/>
                    <a:pt x="9942" y="16749"/>
                  </a:cubicBezTo>
                  <a:cubicBezTo>
                    <a:pt x="9525" y="15154"/>
                    <a:pt x="9454" y="14047"/>
                    <a:pt x="9585" y="13249"/>
                  </a:cubicBezTo>
                  <a:cubicBezTo>
                    <a:pt x="9669" y="12821"/>
                    <a:pt x="9375" y="12552"/>
                    <a:pt x="9065" y="12552"/>
                  </a:cubicBezTo>
                  <a:cubicBezTo>
                    <a:pt x="8806" y="12552"/>
                    <a:pt x="8536" y="12739"/>
                    <a:pt x="8466" y="13178"/>
                  </a:cubicBezTo>
                  <a:cubicBezTo>
                    <a:pt x="8323" y="14142"/>
                    <a:pt x="6823" y="15833"/>
                    <a:pt x="6477" y="18643"/>
                  </a:cubicBezTo>
                  <a:cubicBezTo>
                    <a:pt x="6132" y="21452"/>
                    <a:pt x="7489" y="25072"/>
                    <a:pt x="9037" y="26691"/>
                  </a:cubicBezTo>
                  <a:cubicBezTo>
                    <a:pt x="10597" y="28310"/>
                    <a:pt x="11287" y="28465"/>
                    <a:pt x="11287" y="28465"/>
                  </a:cubicBezTo>
                  <a:lnTo>
                    <a:pt x="9597" y="32478"/>
                  </a:lnTo>
                  <a:cubicBezTo>
                    <a:pt x="9597" y="32478"/>
                    <a:pt x="8978" y="30144"/>
                    <a:pt x="7215" y="28358"/>
                  </a:cubicBezTo>
                  <a:cubicBezTo>
                    <a:pt x="5465" y="26572"/>
                    <a:pt x="4001" y="24715"/>
                    <a:pt x="3977" y="22691"/>
                  </a:cubicBezTo>
                  <a:cubicBezTo>
                    <a:pt x="3954" y="21405"/>
                    <a:pt x="3691" y="20811"/>
                    <a:pt x="3384" y="20811"/>
                  </a:cubicBezTo>
                  <a:cubicBezTo>
                    <a:pt x="3207" y="20811"/>
                    <a:pt x="3015" y="21007"/>
                    <a:pt x="2846" y="21381"/>
                  </a:cubicBezTo>
                  <a:cubicBezTo>
                    <a:pt x="2382" y="22405"/>
                    <a:pt x="0" y="24679"/>
                    <a:pt x="2774" y="30418"/>
                  </a:cubicBezTo>
                  <a:cubicBezTo>
                    <a:pt x="5549" y="36109"/>
                    <a:pt x="8228" y="36276"/>
                    <a:pt x="8228" y="36276"/>
                  </a:cubicBezTo>
                  <a:cubicBezTo>
                    <a:pt x="8228" y="36276"/>
                    <a:pt x="8144" y="38371"/>
                    <a:pt x="8228" y="39276"/>
                  </a:cubicBezTo>
                  <a:cubicBezTo>
                    <a:pt x="8277" y="39744"/>
                    <a:pt x="8676" y="40005"/>
                    <a:pt x="9049" y="40005"/>
                  </a:cubicBezTo>
                  <a:cubicBezTo>
                    <a:pt x="9388" y="40005"/>
                    <a:pt x="9704" y="39788"/>
                    <a:pt x="9716" y="39312"/>
                  </a:cubicBezTo>
                  <a:cubicBezTo>
                    <a:pt x="9752" y="38312"/>
                    <a:pt x="9763" y="36573"/>
                    <a:pt x="9763" y="36573"/>
                  </a:cubicBezTo>
                  <a:cubicBezTo>
                    <a:pt x="9763" y="36573"/>
                    <a:pt x="11281" y="37214"/>
                    <a:pt x="13489" y="37214"/>
                  </a:cubicBezTo>
                  <a:cubicBezTo>
                    <a:pt x="14122" y="37214"/>
                    <a:pt x="14811" y="37161"/>
                    <a:pt x="15538" y="37026"/>
                  </a:cubicBezTo>
                  <a:cubicBezTo>
                    <a:pt x="18812" y="36395"/>
                    <a:pt x="20670" y="35287"/>
                    <a:pt x="22598" y="33954"/>
                  </a:cubicBezTo>
                  <a:cubicBezTo>
                    <a:pt x="24503" y="32609"/>
                    <a:pt x="25277" y="33228"/>
                    <a:pt x="25432" y="32692"/>
                  </a:cubicBezTo>
                  <a:cubicBezTo>
                    <a:pt x="25577" y="32227"/>
                    <a:pt x="25408" y="31726"/>
                    <a:pt x="24575" y="31726"/>
                  </a:cubicBezTo>
                  <a:cubicBezTo>
                    <a:pt x="24448" y="31726"/>
                    <a:pt x="24305" y="31738"/>
                    <a:pt x="24146" y="31763"/>
                  </a:cubicBezTo>
                  <a:cubicBezTo>
                    <a:pt x="23761" y="31827"/>
                    <a:pt x="23366" y="31861"/>
                    <a:pt x="22938" y="31861"/>
                  </a:cubicBezTo>
                  <a:cubicBezTo>
                    <a:pt x="22016" y="31861"/>
                    <a:pt x="20938" y="31707"/>
                    <a:pt x="19467" y="31382"/>
                  </a:cubicBezTo>
                  <a:cubicBezTo>
                    <a:pt x="18568" y="31184"/>
                    <a:pt x="17682" y="31097"/>
                    <a:pt x="16854" y="31097"/>
                  </a:cubicBezTo>
                  <a:cubicBezTo>
                    <a:pt x="15696" y="31097"/>
                    <a:pt x="14652" y="31266"/>
                    <a:pt x="13847" y="31537"/>
                  </a:cubicBezTo>
                  <a:cubicBezTo>
                    <a:pt x="12454" y="32013"/>
                    <a:pt x="10394" y="33644"/>
                    <a:pt x="10394" y="33644"/>
                  </a:cubicBezTo>
                  <a:lnTo>
                    <a:pt x="11835" y="30263"/>
                  </a:lnTo>
                  <a:cubicBezTo>
                    <a:pt x="11835" y="30263"/>
                    <a:pt x="11998" y="30243"/>
                    <a:pt x="12278" y="30243"/>
                  </a:cubicBezTo>
                  <a:cubicBezTo>
                    <a:pt x="12684" y="30243"/>
                    <a:pt x="13336" y="30285"/>
                    <a:pt x="14097" y="30489"/>
                  </a:cubicBezTo>
                  <a:cubicBezTo>
                    <a:pt x="14802" y="30677"/>
                    <a:pt x="16008" y="30913"/>
                    <a:pt x="17295" y="30913"/>
                  </a:cubicBezTo>
                  <a:cubicBezTo>
                    <a:pt x="18379" y="30913"/>
                    <a:pt x="19520" y="30745"/>
                    <a:pt x="20467" y="30239"/>
                  </a:cubicBezTo>
                  <a:cubicBezTo>
                    <a:pt x="22539" y="29120"/>
                    <a:pt x="26539" y="25953"/>
                    <a:pt x="27254" y="25239"/>
                  </a:cubicBezTo>
                  <a:cubicBezTo>
                    <a:pt x="27738" y="24754"/>
                    <a:pt x="27571" y="24423"/>
                    <a:pt x="27061" y="24423"/>
                  </a:cubicBezTo>
                  <a:cubicBezTo>
                    <a:pt x="26819" y="24423"/>
                    <a:pt x="26499" y="24498"/>
                    <a:pt x="26135" y="24667"/>
                  </a:cubicBezTo>
                  <a:cubicBezTo>
                    <a:pt x="25155" y="25121"/>
                    <a:pt x="23862" y="25441"/>
                    <a:pt x="22551" y="25441"/>
                  </a:cubicBezTo>
                  <a:cubicBezTo>
                    <a:pt x="22348" y="25441"/>
                    <a:pt x="22146" y="25433"/>
                    <a:pt x="21944" y="25417"/>
                  </a:cubicBezTo>
                  <a:cubicBezTo>
                    <a:pt x="21160" y="25356"/>
                    <a:pt x="20160" y="25240"/>
                    <a:pt x="19123" y="25240"/>
                  </a:cubicBezTo>
                  <a:cubicBezTo>
                    <a:pt x="18127" y="25240"/>
                    <a:pt x="17097" y="25347"/>
                    <a:pt x="16193" y="25715"/>
                  </a:cubicBezTo>
                  <a:cubicBezTo>
                    <a:pt x="14359" y="26453"/>
                    <a:pt x="13407" y="27167"/>
                    <a:pt x="13407" y="27167"/>
                  </a:cubicBezTo>
                  <a:lnTo>
                    <a:pt x="14931" y="24965"/>
                  </a:lnTo>
                  <a:cubicBezTo>
                    <a:pt x="14931" y="24965"/>
                    <a:pt x="14956" y="24965"/>
                    <a:pt x="15003" y="24965"/>
                  </a:cubicBezTo>
                  <a:cubicBezTo>
                    <a:pt x="15394" y="24965"/>
                    <a:pt x="17314" y="24927"/>
                    <a:pt x="19396" y="24227"/>
                  </a:cubicBezTo>
                  <a:cubicBezTo>
                    <a:pt x="21741" y="23429"/>
                    <a:pt x="24753" y="20774"/>
                    <a:pt x="27016" y="18404"/>
                  </a:cubicBezTo>
                  <a:cubicBezTo>
                    <a:pt x="29278" y="16035"/>
                    <a:pt x="30456" y="14880"/>
                    <a:pt x="30195" y="14606"/>
                  </a:cubicBezTo>
                  <a:cubicBezTo>
                    <a:pt x="30097" y="14495"/>
                    <a:pt x="29929" y="14423"/>
                    <a:pt x="29675" y="14423"/>
                  </a:cubicBezTo>
                  <a:cubicBezTo>
                    <a:pt x="29277" y="14423"/>
                    <a:pt x="28668" y="14599"/>
                    <a:pt x="27789" y="15071"/>
                  </a:cubicBezTo>
                  <a:cubicBezTo>
                    <a:pt x="26349" y="15845"/>
                    <a:pt x="25182" y="16190"/>
                    <a:pt x="24182" y="16499"/>
                  </a:cubicBezTo>
                  <a:cubicBezTo>
                    <a:pt x="23170" y="16809"/>
                    <a:pt x="19919" y="18416"/>
                    <a:pt x="19919" y="18416"/>
                  </a:cubicBezTo>
                  <a:cubicBezTo>
                    <a:pt x="19919" y="18416"/>
                    <a:pt x="20574" y="16809"/>
                    <a:pt x="22003" y="15976"/>
                  </a:cubicBezTo>
                  <a:cubicBezTo>
                    <a:pt x="23432" y="15142"/>
                    <a:pt x="27194" y="13487"/>
                    <a:pt x="30254" y="10201"/>
                  </a:cubicBezTo>
                  <a:cubicBezTo>
                    <a:pt x="33326" y="6915"/>
                    <a:pt x="35040" y="236"/>
                    <a:pt x="34719" y="21"/>
                  </a:cubicBezTo>
                  <a:cubicBezTo>
                    <a:pt x="34697" y="7"/>
                    <a:pt x="34670" y="0"/>
                    <a:pt x="34639" y="0"/>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12379" y="1022597"/>
              <a:ext cx="776968" cy="926262"/>
            </a:xfrm>
            <a:custGeom>
              <a:avLst/>
              <a:gdLst/>
              <a:ahLst/>
              <a:cxnLst/>
              <a:rect l="l" t="t" r="r" b="b"/>
              <a:pathLst>
                <a:path w="32303" h="38510" extrusionOk="0">
                  <a:moveTo>
                    <a:pt x="31826" y="1061"/>
                  </a:moveTo>
                  <a:lnTo>
                    <a:pt x="31826" y="1061"/>
                  </a:lnTo>
                  <a:cubicBezTo>
                    <a:pt x="31064" y="4002"/>
                    <a:pt x="29623" y="6740"/>
                    <a:pt x="27599" y="9038"/>
                  </a:cubicBezTo>
                  <a:cubicBezTo>
                    <a:pt x="26492" y="10288"/>
                    <a:pt x="25230" y="11384"/>
                    <a:pt x="23837" y="12312"/>
                  </a:cubicBezTo>
                  <a:cubicBezTo>
                    <a:pt x="22587" y="13122"/>
                    <a:pt x="21218" y="13765"/>
                    <a:pt x="19991" y="14610"/>
                  </a:cubicBezTo>
                  <a:cubicBezTo>
                    <a:pt x="22027" y="12336"/>
                    <a:pt x="24146" y="10110"/>
                    <a:pt x="26242" y="7871"/>
                  </a:cubicBezTo>
                  <a:cubicBezTo>
                    <a:pt x="28218" y="5776"/>
                    <a:pt x="30457" y="3645"/>
                    <a:pt x="31826" y="1061"/>
                  </a:cubicBezTo>
                  <a:close/>
                  <a:moveTo>
                    <a:pt x="31969" y="454"/>
                  </a:moveTo>
                  <a:lnTo>
                    <a:pt x="31969" y="478"/>
                  </a:lnTo>
                  <a:cubicBezTo>
                    <a:pt x="30576" y="3109"/>
                    <a:pt x="28326" y="5204"/>
                    <a:pt x="26290" y="7336"/>
                  </a:cubicBezTo>
                  <a:cubicBezTo>
                    <a:pt x="23992" y="9729"/>
                    <a:pt x="21694" y="12098"/>
                    <a:pt x="19467" y="14551"/>
                  </a:cubicBezTo>
                  <a:lnTo>
                    <a:pt x="19074" y="15003"/>
                  </a:lnTo>
                  <a:cubicBezTo>
                    <a:pt x="19586" y="13682"/>
                    <a:pt x="19825" y="12253"/>
                    <a:pt x="20336" y="10895"/>
                  </a:cubicBezTo>
                  <a:cubicBezTo>
                    <a:pt x="20991" y="9121"/>
                    <a:pt x="22194" y="7693"/>
                    <a:pt x="23623" y="6490"/>
                  </a:cubicBezTo>
                  <a:cubicBezTo>
                    <a:pt x="26254" y="4264"/>
                    <a:pt x="29469" y="2871"/>
                    <a:pt x="31969" y="454"/>
                  </a:cubicBezTo>
                  <a:close/>
                  <a:moveTo>
                    <a:pt x="15467" y="5895"/>
                  </a:moveTo>
                  <a:lnTo>
                    <a:pt x="15467" y="5895"/>
                  </a:lnTo>
                  <a:cubicBezTo>
                    <a:pt x="15050" y="7967"/>
                    <a:pt x="15717" y="10169"/>
                    <a:pt x="16050" y="12217"/>
                  </a:cubicBezTo>
                  <a:cubicBezTo>
                    <a:pt x="16300" y="13824"/>
                    <a:pt x="16205" y="15313"/>
                    <a:pt x="15610" y="16813"/>
                  </a:cubicBezTo>
                  <a:cubicBezTo>
                    <a:pt x="15229" y="17801"/>
                    <a:pt x="14752" y="18754"/>
                    <a:pt x="14467" y="19766"/>
                  </a:cubicBezTo>
                  <a:cubicBezTo>
                    <a:pt x="14383" y="18587"/>
                    <a:pt x="14098" y="17408"/>
                    <a:pt x="13919" y="16253"/>
                  </a:cubicBezTo>
                  <a:cubicBezTo>
                    <a:pt x="13729" y="14872"/>
                    <a:pt x="13621" y="13479"/>
                    <a:pt x="13740" y="12086"/>
                  </a:cubicBezTo>
                  <a:cubicBezTo>
                    <a:pt x="13907" y="9872"/>
                    <a:pt x="14586" y="7871"/>
                    <a:pt x="15467" y="5895"/>
                  </a:cubicBezTo>
                  <a:close/>
                  <a:moveTo>
                    <a:pt x="15717" y="5014"/>
                  </a:moveTo>
                  <a:cubicBezTo>
                    <a:pt x="15705" y="5050"/>
                    <a:pt x="15705" y="5073"/>
                    <a:pt x="15693" y="5109"/>
                  </a:cubicBezTo>
                  <a:cubicBezTo>
                    <a:pt x="14395" y="7097"/>
                    <a:pt x="13729" y="9598"/>
                    <a:pt x="13502" y="11931"/>
                  </a:cubicBezTo>
                  <a:cubicBezTo>
                    <a:pt x="13371" y="13241"/>
                    <a:pt x="13419" y="14563"/>
                    <a:pt x="13562" y="15872"/>
                  </a:cubicBezTo>
                  <a:cubicBezTo>
                    <a:pt x="13740" y="17372"/>
                    <a:pt x="13919" y="18861"/>
                    <a:pt x="14145" y="20349"/>
                  </a:cubicBezTo>
                  <a:cubicBezTo>
                    <a:pt x="13181" y="17813"/>
                    <a:pt x="11966" y="15384"/>
                    <a:pt x="12074" y="12574"/>
                  </a:cubicBezTo>
                  <a:cubicBezTo>
                    <a:pt x="12181" y="9633"/>
                    <a:pt x="13895" y="7205"/>
                    <a:pt x="15717" y="5014"/>
                  </a:cubicBezTo>
                  <a:close/>
                  <a:moveTo>
                    <a:pt x="25682" y="15432"/>
                  </a:moveTo>
                  <a:cubicBezTo>
                    <a:pt x="24849" y="16027"/>
                    <a:pt x="24016" y="16670"/>
                    <a:pt x="23146" y="17218"/>
                  </a:cubicBezTo>
                  <a:cubicBezTo>
                    <a:pt x="21932" y="17992"/>
                    <a:pt x="20682" y="18682"/>
                    <a:pt x="19384" y="19301"/>
                  </a:cubicBezTo>
                  <a:cubicBezTo>
                    <a:pt x="17598" y="20170"/>
                    <a:pt x="15407" y="20909"/>
                    <a:pt x="13848" y="22266"/>
                  </a:cubicBezTo>
                  <a:cubicBezTo>
                    <a:pt x="13859" y="22206"/>
                    <a:pt x="13895" y="22159"/>
                    <a:pt x="13931" y="22111"/>
                  </a:cubicBezTo>
                  <a:cubicBezTo>
                    <a:pt x="14169" y="21778"/>
                    <a:pt x="14407" y="21444"/>
                    <a:pt x="14669" y="21123"/>
                  </a:cubicBezTo>
                  <a:cubicBezTo>
                    <a:pt x="15991" y="19706"/>
                    <a:pt x="17539" y="18515"/>
                    <a:pt x="19289" y="17634"/>
                  </a:cubicBezTo>
                  <a:cubicBezTo>
                    <a:pt x="21289" y="16634"/>
                    <a:pt x="23635" y="16337"/>
                    <a:pt x="25682" y="15432"/>
                  </a:cubicBezTo>
                  <a:close/>
                  <a:moveTo>
                    <a:pt x="26182" y="15348"/>
                  </a:moveTo>
                  <a:cubicBezTo>
                    <a:pt x="24408" y="17206"/>
                    <a:pt x="22801" y="19254"/>
                    <a:pt x="20717" y="20790"/>
                  </a:cubicBezTo>
                  <a:cubicBezTo>
                    <a:pt x="19455" y="21706"/>
                    <a:pt x="18039" y="22409"/>
                    <a:pt x="16491" y="22635"/>
                  </a:cubicBezTo>
                  <a:cubicBezTo>
                    <a:pt x="15503" y="22790"/>
                    <a:pt x="14491" y="22790"/>
                    <a:pt x="13526" y="23087"/>
                  </a:cubicBezTo>
                  <a:cubicBezTo>
                    <a:pt x="14502" y="22206"/>
                    <a:pt x="15479" y="21504"/>
                    <a:pt x="16693" y="20909"/>
                  </a:cubicBezTo>
                  <a:cubicBezTo>
                    <a:pt x="17884" y="20313"/>
                    <a:pt x="19098" y="19789"/>
                    <a:pt x="20277" y="19182"/>
                  </a:cubicBezTo>
                  <a:cubicBezTo>
                    <a:pt x="22289" y="18146"/>
                    <a:pt x="24456" y="16896"/>
                    <a:pt x="26182" y="15348"/>
                  </a:cubicBezTo>
                  <a:close/>
                  <a:moveTo>
                    <a:pt x="7168" y="13396"/>
                  </a:moveTo>
                  <a:cubicBezTo>
                    <a:pt x="7228" y="14229"/>
                    <a:pt x="7382" y="15051"/>
                    <a:pt x="7656" y="15837"/>
                  </a:cubicBezTo>
                  <a:cubicBezTo>
                    <a:pt x="8061" y="17039"/>
                    <a:pt x="8740" y="18087"/>
                    <a:pt x="9395" y="19158"/>
                  </a:cubicBezTo>
                  <a:cubicBezTo>
                    <a:pt x="10157" y="20420"/>
                    <a:pt x="10645" y="21683"/>
                    <a:pt x="10621" y="23171"/>
                  </a:cubicBezTo>
                  <a:cubicBezTo>
                    <a:pt x="10585" y="24350"/>
                    <a:pt x="10323" y="25493"/>
                    <a:pt x="10026" y="26612"/>
                  </a:cubicBezTo>
                  <a:cubicBezTo>
                    <a:pt x="9204" y="24540"/>
                    <a:pt x="8383" y="22468"/>
                    <a:pt x="7823" y="20313"/>
                  </a:cubicBezTo>
                  <a:cubicBezTo>
                    <a:pt x="7204" y="18027"/>
                    <a:pt x="6990" y="15741"/>
                    <a:pt x="7168" y="13396"/>
                  </a:cubicBezTo>
                  <a:close/>
                  <a:moveTo>
                    <a:pt x="6990" y="13622"/>
                  </a:moveTo>
                  <a:cubicBezTo>
                    <a:pt x="6299" y="17992"/>
                    <a:pt x="7954" y="22587"/>
                    <a:pt x="9561" y="26636"/>
                  </a:cubicBezTo>
                  <a:cubicBezTo>
                    <a:pt x="8692" y="25921"/>
                    <a:pt x="7894" y="25195"/>
                    <a:pt x="7252" y="24242"/>
                  </a:cubicBezTo>
                  <a:cubicBezTo>
                    <a:pt x="6406" y="22980"/>
                    <a:pt x="5858" y="21504"/>
                    <a:pt x="5680" y="19992"/>
                  </a:cubicBezTo>
                  <a:cubicBezTo>
                    <a:pt x="5513" y="18587"/>
                    <a:pt x="5644" y="17146"/>
                    <a:pt x="6097" y="15801"/>
                  </a:cubicBezTo>
                  <a:cubicBezTo>
                    <a:pt x="6347" y="15051"/>
                    <a:pt x="6704" y="14348"/>
                    <a:pt x="6990" y="13622"/>
                  </a:cubicBezTo>
                  <a:close/>
                  <a:moveTo>
                    <a:pt x="23420" y="24933"/>
                  </a:moveTo>
                  <a:lnTo>
                    <a:pt x="23420" y="24933"/>
                  </a:lnTo>
                  <a:cubicBezTo>
                    <a:pt x="21301" y="26516"/>
                    <a:pt x="18551" y="26266"/>
                    <a:pt x="16050" y="26516"/>
                  </a:cubicBezTo>
                  <a:cubicBezTo>
                    <a:pt x="13967" y="26743"/>
                    <a:pt x="12002" y="27433"/>
                    <a:pt x="10216" y="28481"/>
                  </a:cubicBezTo>
                  <a:cubicBezTo>
                    <a:pt x="12045" y="26253"/>
                    <a:pt x="14555" y="25123"/>
                    <a:pt x="17474" y="25123"/>
                  </a:cubicBezTo>
                  <a:cubicBezTo>
                    <a:pt x="17519" y="25123"/>
                    <a:pt x="17564" y="25123"/>
                    <a:pt x="17610" y="25123"/>
                  </a:cubicBezTo>
                  <a:cubicBezTo>
                    <a:pt x="18669" y="25136"/>
                    <a:pt x="19742" y="25231"/>
                    <a:pt x="20805" y="25231"/>
                  </a:cubicBezTo>
                  <a:cubicBezTo>
                    <a:pt x="21689" y="25231"/>
                    <a:pt x="22566" y="25165"/>
                    <a:pt x="23420" y="24933"/>
                  </a:cubicBezTo>
                  <a:close/>
                  <a:moveTo>
                    <a:pt x="22670" y="25743"/>
                  </a:moveTo>
                  <a:cubicBezTo>
                    <a:pt x="20896" y="27136"/>
                    <a:pt x="18979" y="28326"/>
                    <a:pt x="16777" y="28862"/>
                  </a:cubicBezTo>
                  <a:cubicBezTo>
                    <a:pt x="16038" y="29039"/>
                    <a:pt x="15306" y="29122"/>
                    <a:pt x="14571" y="29122"/>
                  </a:cubicBezTo>
                  <a:cubicBezTo>
                    <a:pt x="13918" y="29122"/>
                    <a:pt x="13263" y="29057"/>
                    <a:pt x="12597" y="28933"/>
                  </a:cubicBezTo>
                  <a:cubicBezTo>
                    <a:pt x="12028" y="28831"/>
                    <a:pt x="11444" y="28713"/>
                    <a:pt x="10868" y="28713"/>
                  </a:cubicBezTo>
                  <a:cubicBezTo>
                    <a:pt x="10710" y="28713"/>
                    <a:pt x="10552" y="28722"/>
                    <a:pt x="10395" y="28743"/>
                  </a:cubicBezTo>
                  <a:cubicBezTo>
                    <a:pt x="12431" y="27493"/>
                    <a:pt x="14705" y="26874"/>
                    <a:pt x="17122" y="26743"/>
                  </a:cubicBezTo>
                  <a:cubicBezTo>
                    <a:pt x="19015" y="26624"/>
                    <a:pt x="20991" y="26612"/>
                    <a:pt x="22670" y="25743"/>
                  </a:cubicBezTo>
                  <a:close/>
                  <a:moveTo>
                    <a:pt x="1453" y="22349"/>
                  </a:moveTo>
                  <a:lnTo>
                    <a:pt x="1453" y="22349"/>
                  </a:lnTo>
                  <a:cubicBezTo>
                    <a:pt x="1167" y="24171"/>
                    <a:pt x="1787" y="26159"/>
                    <a:pt x="2429" y="27790"/>
                  </a:cubicBezTo>
                  <a:cubicBezTo>
                    <a:pt x="3358" y="30136"/>
                    <a:pt x="4644" y="32327"/>
                    <a:pt x="6216" y="34303"/>
                  </a:cubicBezTo>
                  <a:cubicBezTo>
                    <a:pt x="4144" y="32993"/>
                    <a:pt x="2441" y="30850"/>
                    <a:pt x="1537" y="28648"/>
                  </a:cubicBezTo>
                  <a:cubicBezTo>
                    <a:pt x="655" y="26564"/>
                    <a:pt x="917" y="24433"/>
                    <a:pt x="1453" y="22349"/>
                  </a:cubicBezTo>
                  <a:close/>
                  <a:moveTo>
                    <a:pt x="15005" y="31023"/>
                  </a:moveTo>
                  <a:cubicBezTo>
                    <a:pt x="15198" y="31023"/>
                    <a:pt x="15391" y="31029"/>
                    <a:pt x="15586" y="31041"/>
                  </a:cubicBezTo>
                  <a:cubicBezTo>
                    <a:pt x="17515" y="31159"/>
                    <a:pt x="19444" y="31730"/>
                    <a:pt x="21373" y="31730"/>
                  </a:cubicBezTo>
                  <a:cubicBezTo>
                    <a:pt x="21587" y="31730"/>
                    <a:pt x="21801" y="31723"/>
                    <a:pt x="22015" y="31708"/>
                  </a:cubicBezTo>
                  <a:lnTo>
                    <a:pt x="22015" y="31708"/>
                  </a:lnTo>
                  <a:lnTo>
                    <a:pt x="21932" y="31755"/>
                  </a:lnTo>
                  <a:lnTo>
                    <a:pt x="21896" y="31755"/>
                  </a:lnTo>
                  <a:cubicBezTo>
                    <a:pt x="17169" y="32696"/>
                    <a:pt x="12443" y="33660"/>
                    <a:pt x="7704" y="34494"/>
                  </a:cubicBezTo>
                  <a:cubicBezTo>
                    <a:pt x="7716" y="34446"/>
                    <a:pt x="7716" y="34410"/>
                    <a:pt x="7728" y="34375"/>
                  </a:cubicBezTo>
                  <a:cubicBezTo>
                    <a:pt x="9577" y="32302"/>
                    <a:pt x="12198" y="31023"/>
                    <a:pt x="15005" y="31023"/>
                  </a:cubicBezTo>
                  <a:close/>
                  <a:moveTo>
                    <a:pt x="1715" y="22016"/>
                  </a:moveTo>
                  <a:cubicBezTo>
                    <a:pt x="1929" y="23897"/>
                    <a:pt x="2763" y="25588"/>
                    <a:pt x="4061" y="27052"/>
                  </a:cubicBezTo>
                  <a:cubicBezTo>
                    <a:pt x="5001" y="28112"/>
                    <a:pt x="6085" y="29124"/>
                    <a:pt x="6597" y="30481"/>
                  </a:cubicBezTo>
                  <a:cubicBezTo>
                    <a:pt x="7085" y="31779"/>
                    <a:pt x="7001" y="33208"/>
                    <a:pt x="6906" y="34553"/>
                  </a:cubicBezTo>
                  <a:cubicBezTo>
                    <a:pt x="5275" y="32589"/>
                    <a:pt x="3906" y="30422"/>
                    <a:pt x="2906" y="28052"/>
                  </a:cubicBezTo>
                  <a:cubicBezTo>
                    <a:pt x="2060" y="26040"/>
                    <a:pt x="1572" y="24135"/>
                    <a:pt x="1715" y="22016"/>
                  </a:cubicBezTo>
                  <a:close/>
                  <a:moveTo>
                    <a:pt x="21289" y="32160"/>
                  </a:moveTo>
                  <a:lnTo>
                    <a:pt x="21289" y="32160"/>
                  </a:lnTo>
                  <a:cubicBezTo>
                    <a:pt x="20741" y="32517"/>
                    <a:pt x="20217" y="32886"/>
                    <a:pt x="19646" y="33232"/>
                  </a:cubicBezTo>
                  <a:cubicBezTo>
                    <a:pt x="18443" y="33946"/>
                    <a:pt x="17134" y="34470"/>
                    <a:pt x="15800" y="34827"/>
                  </a:cubicBezTo>
                  <a:cubicBezTo>
                    <a:pt x="14584" y="35137"/>
                    <a:pt x="13340" y="35289"/>
                    <a:pt x="12099" y="35289"/>
                  </a:cubicBezTo>
                  <a:cubicBezTo>
                    <a:pt x="10765" y="35289"/>
                    <a:pt x="9434" y="35113"/>
                    <a:pt x="8144" y="34767"/>
                  </a:cubicBezTo>
                  <a:cubicBezTo>
                    <a:pt x="12538" y="33958"/>
                    <a:pt x="16931" y="33124"/>
                    <a:pt x="21289" y="32160"/>
                  </a:cubicBezTo>
                  <a:close/>
                  <a:moveTo>
                    <a:pt x="32302" y="1"/>
                  </a:moveTo>
                  <a:cubicBezTo>
                    <a:pt x="32240" y="1"/>
                    <a:pt x="27111" y="3494"/>
                    <a:pt x="22896" y="6800"/>
                  </a:cubicBezTo>
                  <a:cubicBezTo>
                    <a:pt x="21658" y="7764"/>
                    <a:pt x="20765" y="9110"/>
                    <a:pt x="20170" y="10562"/>
                  </a:cubicBezTo>
                  <a:cubicBezTo>
                    <a:pt x="19539" y="12146"/>
                    <a:pt x="19289" y="13836"/>
                    <a:pt x="18682" y="15420"/>
                  </a:cubicBezTo>
                  <a:cubicBezTo>
                    <a:pt x="17253" y="17027"/>
                    <a:pt x="15872" y="18694"/>
                    <a:pt x="14574" y="20420"/>
                  </a:cubicBezTo>
                  <a:cubicBezTo>
                    <a:pt x="14800" y="19123"/>
                    <a:pt x="15431" y="17956"/>
                    <a:pt x="15895" y="16730"/>
                  </a:cubicBezTo>
                  <a:cubicBezTo>
                    <a:pt x="16372" y="15479"/>
                    <a:pt x="16503" y="14229"/>
                    <a:pt x="16360" y="12896"/>
                  </a:cubicBezTo>
                  <a:cubicBezTo>
                    <a:pt x="16050" y="10074"/>
                    <a:pt x="14705" y="6990"/>
                    <a:pt x="16300" y="4299"/>
                  </a:cubicBezTo>
                  <a:cubicBezTo>
                    <a:pt x="16351" y="4215"/>
                    <a:pt x="16276" y="4136"/>
                    <a:pt x="16198" y="4136"/>
                  </a:cubicBezTo>
                  <a:cubicBezTo>
                    <a:pt x="16166" y="4136"/>
                    <a:pt x="16134" y="4149"/>
                    <a:pt x="16110" y="4180"/>
                  </a:cubicBezTo>
                  <a:cubicBezTo>
                    <a:pt x="14002" y="6574"/>
                    <a:pt x="11895" y="9205"/>
                    <a:pt x="11764" y="12539"/>
                  </a:cubicBezTo>
                  <a:cubicBezTo>
                    <a:pt x="11645" y="15396"/>
                    <a:pt x="12776" y="18456"/>
                    <a:pt x="14205" y="20909"/>
                  </a:cubicBezTo>
                  <a:cubicBezTo>
                    <a:pt x="12728" y="22897"/>
                    <a:pt x="11371" y="24969"/>
                    <a:pt x="10192" y="27147"/>
                  </a:cubicBezTo>
                  <a:lnTo>
                    <a:pt x="10180" y="27124"/>
                  </a:lnTo>
                  <a:cubicBezTo>
                    <a:pt x="10811" y="24731"/>
                    <a:pt x="11323" y="22266"/>
                    <a:pt x="10133" y="19956"/>
                  </a:cubicBezTo>
                  <a:cubicBezTo>
                    <a:pt x="9502" y="18718"/>
                    <a:pt x="8621" y="17623"/>
                    <a:pt x="8097" y="16325"/>
                  </a:cubicBezTo>
                  <a:cubicBezTo>
                    <a:pt x="7561" y="15015"/>
                    <a:pt x="7323" y="13598"/>
                    <a:pt x="7382" y="12181"/>
                  </a:cubicBezTo>
                  <a:cubicBezTo>
                    <a:pt x="7382" y="12113"/>
                    <a:pt x="7321" y="12077"/>
                    <a:pt x="7260" y="12077"/>
                  </a:cubicBezTo>
                  <a:cubicBezTo>
                    <a:pt x="7205" y="12077"/>
                    <a:pt x="7150" y="12107"/>
                    <a:pt x="7144" y="12169"/>
                  </a:cubicBezTo>
                  <a:cubicBezTo>
                    <a:pt x="6918" y="13658"/>
                    <a:pt x="6025" y="14944"/>
                    <a:pt x="5644" y="16396"/>
                  </a:cubicBezTo>
                  <a:cubicBezTo>
                    <a:pt x="5287" y="17765"/>
                    <a:pt x="5227" y="19194"/>
                    <a:pt x="5466" y="20599"/>
                  </a:cubicBezTo>
                  <a:cubicBezTo>
                    <a:pt x="5882" y="23076"/>
                    <a:pt x="7454" y="25874"/>
                    <a:pt x="9764" y="27159"/>
                  </a:cubicBezTo>
                  <a:lnTo>
                    <a:pt x="10121" y="27338"/>
                  </a:lnTo>
                  <a:cubicBezTo>
                    <a:pt x="9764" y="28005"/>
                    <a:pt x="9418" y="28695"/>
                    <a:pt x="9097" y="29386"/>
                  </a:cubicBezTo>
                  <a:cubicBezTo>
                    <a:pt x="8406" y="30850"/>
                    <a:pt x="7692" y="32446"/>
                    <a:pt x="7263" y="34077"/>
                  </a:cubicBezTo>
                  <a:cubicBezTo>
                    <a:pt x="7311" y="33136"/>
                    <a:pt x="7323" y="32184"/>
                    <a:pt x="7132" y="31255"/>
                  </a:cubicBezTo>
                  <a:cubicBezTo>
                    <a:pt x="6859" y="30041"/>
                    <a:pt x="6204" y="29052"/>
                    <a:pt x="5406" y="28124"/>
                  </a:cubicBezTo>
                  <a:cubicBezTo>
                    <a:pt x="4501" y="27100"/>
                    <a:pt x="3489" y="26147"/>
                    <a:pt x="2846" y="24909"/>
                  </a:cubicBezTo>
                  <a:cubicBezTo>
                    <a:pt x="2144" y="23599"/>
                    <a:pt x="1858" y="22123"/>
                    <a:pt x="1941" y="20659"/>
                  </a:cubicBezTo>
                  <a:cubicBezTo>
                    <a:pt x="1948" y="20565"/>
                    <a:pt x="1883" y="20512"/>
                    <a:pt x="1814" y="20512"/>
                  </a:cubicBezTo>
                  <a:cubicBezTo>
                    <a:pt x="1761" y="20512"/>
                    <a:pt x="1705" y="20543"/>
                    <a:pt x="1679" y="20611"/>
                  </a:cubicBezTo>
                  <a:cubicBezTo>
                    <a:pt x="834" y="23397"/>
                    <a:pt x="1" y="26278"/>
                    <a:pt x="1346" y="29005"/>
                  </a:cubicBezTo>
                  <a:cubicBezTo>
                    <a:pt x="3489" y="33339"/>
                    <a:pt x="6716" y="34922"/>
                    <a:pt x="6728" y="34946"/>
                  </a:cubicBezTo>
                  <a:cubicBezTo>
                    <a:pt x="6787" y="35018"/>
                    <a:pt x="7013" y="35029"/>
                    <a:pt x="7061" y="35041"/>
                  </a:cubicBezTo>
                  <a:cubicBezTo>
                    <a:pt x="6847" y="36149"/>
                    <a:pt x="6799" y="37244"/>
                    <a:pt x="7001" y="38339"/>
                  </a:cubicBezTo>
                  <a:cubicBezTo>
                    <a:pt x="7018" y="38455"/>
                    <a:pt x="7109" y="38510"/>
                    <a:pt x="7200" y="38510"/>
                  </a:cubicBezTo>
                  <a:cubicBezTo>
                    <a:pt x="7304" y="38510"/>
                    <a:pt x="7407" y="38438"/>
                    <a:pt x="7394" y="38304"/>
                  </a:cubicBezTo>
                  <a:cubicBezTo>
                    <a:pt x="7311" y="37173"/>
                    <a:pt x="7394" y="36077"/>
                    <a:pt x="7621" y="34982"/>
                  </a:cubicBezTo>
                  <a:cubicBezTo>
                    <a:pt x="9069" y="35455"/>
                    <a:pt x="10571" y="35689"/>
                    <a:pt x="12073" y="35689"/>
                  </a:cubicBezTo>
                  <a:cubicBezTo>
                    <a:pt x="13139" y="35689"/>
                    <a:pt x="14205" y="35571"/>
                    <a:pt x="15253" y="35339"/>
                  </a:cubicBezTo>
                  <a:cubicBezTo>
                    <a:pt x="16586" y="35065"/>
                    <a:pt x="17848" y="34601"/>
                    <a:pt x="19039" y="33970"/>
                  </a:cubicBezTo>
                  <a:cubicBezTo>
                    <a:pt x="20491" y="33196"/>
                    <a:pt x="21170" y="32160"/>
                    <a:pt x="22789" y="31731"/>
                  </a:cubicBezTo>
                  <a:cubicBezTo>
                    <a:pt x="22952" y="31645"/>
                    <a:pt x="22878" y="31390"/>
                    <a:pt x="22719" y="31390"/>
                  </a:cubicBezTo>
                  <a:cubicBezTo>
                    <a:pt x="22704" y="31390"/>
                    <a:pt x="22687" y="31393"/>
                    <a:pt x="22670" y="31398"/>
                  </a:cubicBezTo>
                  <a:cubicBezTo>
                    <a:pt x="22089" y="31556"/>
                    <a:pt x="21531" y="31619"/>
                    <a:pt x="20987" y="31619"/>
                  </a:cubicBezTo>
                  <a:cubicBezTo>
                    <a:pt x="18925" y="31619"/>
                    <a:pt x="17064" y="30719"/>
                    <a:pt x="14886" y="30719"/>
                  </a:cubicBezTo>
                  <a:cubicBezTo>
                    <a:pt x="14744" y="30719"/>
                    <a:pt x="14600" y="30723"/>
                    <a:pt x="14455" y="30731"/>
                  </a:cubicBezTo>
                  <a:cubicBezTo>
                    <a:pt x="11943" y="30862"/>
                    <a:pt x="9526" y="32029"/>
                    <a:pt x="7859" y="33886"/>
                  </a:cubicBezTo>
                  <a:cubicBezTo>
                    <a:pt x="8228" y="32529"/>
                    <a:pt x="8764" y="31219"/>
                    <a:pt x="9359" y="29945"/>
                  </a:cubicBezTo>
                  <a:cubicBezTo>
                    <a:pt x="9466" y="29707"/>
                    <a:pt x="9585" y="29445"/>
                    <a:pt x="9704" y="29219"/>
                  </a:cubicBezTo>
                  <a:cubicBezTo>
                    <a:pt x="10079" y="29078"/>
                    <a:pt x="10462" y="29026"/>
                    <a:pt x="10849" y="29026"/>
                  </a:cubicBezTo>
                  <a:cubicBezTo>
                    <a:pt x="11702" y="29026"/>
                    <a:pt x="12571" y="29279"/>
                    <a:pt x="13407" y="29386"/>
                  </a:cubicBezTo>
                  <a:cubicBezTo>
                    <a:pt x="13768" y="29431"/>
                    <a:pt x="14132" y="29453"/>
                    <a:pt x="14496" y="29453"/>
                  </a:cubicBezTo>
                  <a:cubicBezTo>
                    <a:pt x="15378" y="29453"/>
                    <a:pt x="16262" y="29324"/>
                    <a:pt x="17122" y="29088"/>
                  </a:cubicBezTo>
                  <a:cubicBezTo>
                    <a:pt x="20039" y="28302"/>
                    <a:pt x="22444" y="26374"/>
                    <a:pt x="24694" y="24433"/>
                  </a:cubicBezTo>
                  <a:cubicBezTo>
                    <a:pt x="24803" y="24334"/>
                    <a:pt x="24731" y="24186"/>
                    <a:pt x="24608" y="24186"/>
                  </a:cubicBezTo>
                  <a:cubicBezTo>
                    <a:pt x="24583" y="24186"/>
                    <a:pt x="24556" y="24192"/>
                    <a:pt x="24527" y="24207"/>
                  </a:cubicBezTo>
                  <a:cubicBezTo>
                    <a:pt x="23349" y="24838"/>
                    <a:pt x="22079" y="24987"/>
                    <a:pt x="20783" y="24987"/>
                  </a:cubicBezTo>
                  <a:cubicBezTo>
                    <a:pt x="19624" y="24987"/>
                    <a:pt x="18445" y="24868"/>
                    <a:pt x="17293" y="24868"/>
                  </a:cubicBezTo>
                  <a:cubicBezTo>
                    <a:pt x="16988" y="24868"/>
                    <a:pt x="16684" y="24876"/>
                    <a:pt x="16384" y="24897"/>
                  </a:cubicBezTo>
                  <a:cubicBezTo>
                    <a:pt x="13931" y="25076"/>
                    <a:pt x="11609" y="26278"/>
                    <a:pt x="10180" y="28279"/>
                  </a:cubicBezTo>
                  <a:cubicBezTo>
                    <a:pt x="11002" y="26683"/>
                    <a:pt x="11907" y="25135"/>
                    <a:pt x="12907" y="23647"/>
                  </a:cubicBezTo>
                  <a:cubicBezTo>
                    <a:pt x="12919" y="23647"/>
                    <a:pt x="12955" y="23647"/>
                    <a:pt x="12967" y="23635"/>
                  </a:cubicBezTo>
                  <a:cubicBezTo>
                    <a:pt x="14300" y="23016"/>
                    <a:pt x="15764" y="23159"/>
                    <a:pt x="17158" y="22826"/>
                  </a:cubicBezTo>
                  <a:cubicBezTo>
                    <a:pt x="18562" y="22504"/>
                    <a:pt x="19836" y="21814"/>
                    <a:pt x="20968" y="20956"/>
                  </a:cubicBezTo>
                  <a:cubicBezTo>
                    <a:pt x="23468" y="19075"/>
                    <a:pt x="25254" y="16444"/>
                    <a:pt x="27516" y="14313"/>
                  </a:cubicBezTo>
                  <a:cubicBezTo>
                    <a:pt x="27591" y="14247"/>
                    <a:pt x="27526" y="14144"/>
                    <a:pt x="27442" y="14144"/>
                  </a:cubicBezTo>
                  <a:cubicBezTo>
                    <a:pt x="27420" y="14144"/>
                    <a:pt x="27396" y="14152"/>
                    <a:pt x="27373" y="14170"/>
                  </a:cubicBezTo>
                  <a:cubicBezTo>
                    <a:pt x="26004" y="15217"/>
                    <a:pt x="24337" y="15658"/>
                    <a:pt x="22694" y="16099"/>
                  </a:cubicBezTo>
                  <a:cubicBezTo>
                    <a:pt x="21229" y="16503"/>
                    <a:pt x="19813" y="17003"/>
                    <a:pt x="18467" y="17753"/>
                  </a:cubicBezTo>
                  <a:cubicBezTo>
                    <a:pt x="17491" y="18301"/>
                    <a:pt x="16562" y="18956"/>
                    <a:pt x="15717" y="19706"/>
                  </a:cubicBezTo>
                  <a:cubicBezTo>
                    <a:pt x="16824" y="18289"/>
                    <a:pt x="17955" y="16932"/>
                    <a:pt x="19122" y="15575"/>
                  </a:cubicBezTo>
                  <a:cubicBezTo>
                    <a:pt x="19158" y="15575"/>
                    <a:pt x="19182" y="15575"/>
                    <a:pt x="19217" y="15551"/>
                  </a:cubicBezTo>
                  <a:cubicBezTo>
                    <a:pt x="20729" y="14229"/>
                    <a:pt x="22611" y="13467"/>
                    <a:pt x="24266" y="12348"/>
                  </a:cubicBezTo>
                  <a:cubicBezTo>
                    <a:pt x="25635" y="11407"/>
                    <a:pt x="26861" y="10300"/>
                    <a:pt x="27933" y="9050"/>
                  </a:cubicBezTo>
                  <a:cubicBezTo>
                    <a:pt x="30123" y="6514"/>
                    <a:pt x="31647" y="3418"/>
                    <a:pt x="32267" y="132"/>
                  </a:cubicBezTo>
                  <a:lnTo>
                    <a:pt x="32267" y="73"/>
                  </a:lnTo>
                  <a:cubicBezTo>
                    <a:pt x="32290" y="37"/>
                    <a:pt x="32290" y="25"/>
                    <a:pt x="32302" y="1"/>
                  </a:cubicBezTo>
                  <a:cubicBezTo>
                    <a:pt x="32302" y="1"/>
                    <a:pt x="32302" y="1"/>
                    <a:pt x="32302" y="1"/>
                  </a:cubicBezTo>
                  <a:close/>
                </a:path>
              </a:pathLst>
            </a:custGeom>
            <a:solidFill>
              <a:schemeClr val="dk2"/>
            </a:solidFill>
            <a:ln>
              <a:noFill/>
            </a:ln>
            <a:effectLst>
              <a:outerShdw blurRad="57150" dist="28575" dir="738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40"/>
          <p:cNvGrpSpPr/>
          <p:nvPr/>
        </p:nvGrpSpPr>
        <p:grpSpPr>
          <a:xfrm>
            <a:off x="7438988" y="390800"/>
            <a:ext cx="1173375" cy="1072475"/>
            <a:chOff x="3006525" y="2403000"/>
            <a:chExt cx="1173375" cy="1072475"/>
          </a:xfrm>
        </p:grpSpPr>
        <p:sp>
          <p:nvSpPr>
            <p:cNvPr id="993" name="Google Shape;993;p40"/>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40"/>
          <p:cNvGrpSpPr/>
          <p:nvPr/>
        </p:nvGrpSpPr>
        <p:grpSpPr>
          <a:xfrm rot="7526112">
            <a:off x="1538656" y="4364056"/>
            <a:ext cx="573690" cy="715727"/>
            <a:chOff x="1292975" y="2546475"/>
            <a:chExt cx="525375" cy="655450"/>
          </a:xfrm>
        </p:grpSpPr>
        <p:sp>
          <p:nvSpPr>
            <p:cNvPr id="997" name="Google Shape;997;p40"/>
            <p:cNvSpPr/>
            <p:nvPr/>
          </p:nvSpPr>
          <p:spPr>
            <a:xfrm>
              <a:off x="1292975" y="2546475"/>
              <a:ext cx="525375" cy="655450"/>
            </a:xfrm>
            <a:custGeom>
              <a:avLst/>
              <a:gdLst/>
              <a:ahLst/>
              <a:cxnLst/>
              <a:rect l="l" t="t" r="r" b="b"/>
              <a:pathLst>
                <a:path w="21015" h="26218" extrusionOk="0">
                  <a:moveTo>
                    <a:pt x="0" y="0"/>
                  </a:moveTo>
                  <a:cubicBezTo>
                    <a:pt x="0" y="0"/>
                    <a:pt x="393" y="11002"/>
                    <a:pt x="3929" y="15800"/>
                  </a:cubicBezTo>
                  <a:cubicBezTo>
                    <a:pt x="7477" y="20598"/>
                    <a:pt x="11013" y="22824"/>
                    <a:pt x="12966" y="23836"/>
                  </a:cubicBezTo>
                  <a:cubicBezTo>
                    <a:pt x="14919" y="24848"/>
                    <a:pt x="18193" y="26218"/>
                    <a:pt x="18193" y="26218"/>
                  </a:cubicBezTo>
                  <a:cubicBezTo>
                    <a:pt x="18193" y="26218"/>
                    <a:pt x="21015" y="20526"/>
                    <a:pt x="16169" y="13240"/>
                  </a:cubicBezTo>
                  <a:cubicBezTo>
                    <a:pt x="11335" y="5953"/>
                    <a:pt x="0" y="0"/>
                    <a:pt x="0"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1305025" y="2570550"/>
              <a:ext cx="424025" cy="598350"/>
            </a:xfrm>
            <a:custGeom>
              <a:avLst/>
              <a:gdLst/>
              <a:ahLst/>
              <a:cxnLst/>
              <a:rect l="l" t="t" r="r" b="b"/>
              <a:pathLst>
                <a:path w="16961" h="23934" extrusionOk="0">
                  <a:moveTo>
                    <a:pt x="816" y="1109"/>
                  </a:moveTo>
                  <a:lnTo>
                    <a:pt x="816" y="1109"/>
                  </a:lnTo>
                  <a:cubicBezTo>
                    <a:pt x="1423" y="1561"/>
                    <a:pt x="2102" y="1942"/>
                    <a:pt x="2780" y="2299"/>
                  </a:cubicBezTo>
                  <a:cubicBezTo>
                    <a:pt x="3066" y="2442"/>
                    <a:pt x="3352" y="2609"/>
                    <a:pt x="3626" y="2752"/>
                  </a:cubicBezTo>
                  <a:cubicBezTo>
                    <a:pt x="3316" y="3740"/>
                    <a:pt x="3233" y="4752"/>
                    <a:pt x="3352" y="5764"/>
                  </a:cubicBezTo>
                  <a:cubicBezTo>
                    <a:pt x="2459" y="4240"/>
                    <a:pt x="1637" y="2669"/>
                    <a:pt x="816" y="1109"/>
                  </a:cubicBezTo>
                  <a:close/>
                  <a:moveTo>
                    <a:pt x="744" y="1478"/>
                  </a:moveTo>
                  <a:lnTo>
                    <a:pt x="744" y="1478"/>
                  </a:lnTo>
                  <a:cubicBezTo>
                    <a:pt x="1423" y="3085"/>
                    <a:pt x="2245" y="4657"/>
                    <a:pt x="3149" y="6193"/>
                  </a:cubicBezTo>
                  <a:cubicBezTo>
                    <a:pt x="2697" y="6050"/>
                    <a:pt x="2233" y="5883"/>
                    <a:pt x="1768" y="5728"/>
                  </a:cubicBezTo>
                  <a:cubicBezTo>
                    <a:pt x="1483" y="4300"/>
                    <a:pt x="1185" y="2871"/>
                    <a:pt x="744" y="1478"/>
                  </a:cubicBezTo>
                  <a:close/>
                  <a:moveTo>
                    <a:pt x="3816" y="2847"/>
                  </a:moveTo>
                  <a:cubicBezTo>
                    <a:pt x="4614" y="3323"/>
                    <a:pt x="5400" y="3800"/>
                    <a:pt x="6162" y="4323"/>
                  </a:cubicBezTo>
                  <a:cubicBezTo>
                    <a:pt x="5447" y="5776"/>
                    <a:pt x="5197" y="7371"/>
                    <a:pt x="5435" y="8943"/>
                  </a:cubicBezTo>
                  <a:cubicBezTo>
                    <a:pt x="4900" y="8169"/>
                    <a:pt x="4376" y="7383"/>
                    <a:pt x="3864" y="6598"/>
                  </a:cubicBezTo>
                  <a:cubicBezTo>
                    <a:pt x="3780" y="6467"/>
                    <a:pt x="3709" y="6324"/>
                    <a:pt x="3626" y="6193"/>
                  </a:cubicBezTo>
                  <a:cubicBezTo>
                    <a:pt x="3423" y="5074"/>
                    <a:pt x="3483" y="3942"/>
                    <a:pt x="3816" y="2847"/>
                  </a:cubicBezTo>
                  <a:close/>
                  <a:moveTo>
                    <a:pt x="1804" y="5847"/>
                  </a:moveTo>
                  <a:lnTo>
                    <a:pt x="1804" y="5847"/>
                  </a:lnTo>
                  <a:cubicBezTo>
                    <a:pt x="2292" y="6062"/>
                    <a:pt x="2792" y="6240"/>
                    <a:pt x="3304" y="6431"/>
                  </a:cubicBezTo>
                  <a:cubicBezTo>
                    <a:pt x="3923" y="7455"/>
                    <a:pt x="4578" y="8455"/>
                    <a:pt x="5269" y="9419"/>
                  </a:cubicBezTo>
                  <a:cubicBezTo>
                    <a:pt x="4690" y="9255"/>
                    <a:pt x="4085" y="9163"/>
                    <a:pt x="3481" y="9163"/>
                  </a:cubicBezTo>
                  <a:cubicBezTo>
                    <a:pt x="3166" y="9163"/>
                    <a:pt x="2852" y="9188"/>
                    <a:pt x="2542" y="9241"/>
                  </a:cubicBezTo>
                  <a:cubicBezTo>
                    <a:pt x="2256" y="8133"/>
                    <a:pt x="2018" y="6979"/>
                    <a:pt x="1804" y="5847"/>
                  </a:cubicBezTo>
                  <a:close/>
                  <a:moveTo>
                    <a:pt x="6352" y="4454"/>
                  </a:moveTo>
                  <a:cubicBezTo>
                    <a:pt x="7376" y="5169"/>
                    <a:pt x="8364" y="5955"/>
                    <a:pt x="9317" y="6788"/>
                  </a:cubicBezTo>
                  <a:cubicBezTo>
                    <a:pt x="8650" y="8943"/>
                    <a:pt x="8495" y="11181"/>
                    <a:pt x="8864" y="13396"/>
                  </a:cubicBezTo>
                  <a:cubicBezTo>
                    <a:pt x="8543" y="13027"/>
                    <a:pt x="8233" y="12634"/>
                    <a:pt x="7912" y="12265"/>
                  </a:cubicBezTo>
                  <a:cubicBezTo>
                    <a:pt x="7138" y="11324"/>
                    <a:pt x="6412" y="10360"/>
                    <a:pt x="5709" y="9360"/>
                  </a:cubicBezTo>
                  <a:cubicBezTo>
                    <a:pt x="5388" y="7693"/>
                    <a:pt x="5614" y="6002"/>
                    <a:pt x="6352" y="4454"/>
                  </a:cubicBezTo>
                  <a:close/>
                  <a:moveTo>
                    <a:pt x="2974" y="9328"/>
                  </a:moveTo>
                  <a:cubicBezTo>
                    <a:pt x="3820" y="9328"/>
                    <a:pt x="4629" y="9427"/>
                    <a:pt x="5447" y="9693"/>
                  </a:cubicBezTo>
                  <a:cubicBezTo>
                    <a:pt x="6102" y="10610"/>
                    <a:pt x="6781" y="11503"/>
                    <a:pt x="7483" y="12372"/>
                  </a:cubicBezTo>
                  <a:cubicBezTo>
                    <a:pt x="7829" y="12801"/>
                    <a:pt x="8186" y="13217"/>
                    <a:pt x="8543" y="13646"/>
                  </a:cubicBezTo>
                  <a:cubicBezTo>
                    <a:pt x="7459" y="13294"/>
                    <a:pt x="6298" y="13072"/>
                    <a:pt x="5154" y="13072"/>
                  </a:cubicBezTo>
                  <a:cubicBezTo>
                    <a:pt x="4752" y="13072"/>
                    <a:pt x="4352" y="13099"/>
                    <a:pt x="3959" y="13158"/>
                  </a:cubicBezTo>
                  <a:cubicBezTo>
                    <a:pt x="3328" y="11920"/>
                    <a:pt x="2899" y="10646"/>
                    <a:pt x="2554" y="9336"/>
                  </a:cubicBezTo>
                  <a:cubicBezTo>
                    <a:pt x="2695" y="9331"/>
                    <a:pt x="2835" y="9328"/>
                    <a:pt x="2974" y="9328"/>
                  </a:cubicBezTo>
                  <a:close/>
                  <a:moveTo>
                    <a:pt x="9519" y="6979"/>
                  </a:moveTo>
                  <a:cubicBezTo>
                    <a:pt x="10388" y="7741"/>
                    <a:pt x="11210" y="8574"/>
                    <a:pt x="11996" y="9443"/>
                  </a:cubicBezTo>
                  <a:cubicBezTo>
                    <a:pt x="12460" y="9943"/>
                    <a:pt x="12901" y="10479"/>
                    <a:pt x="13305" y="11027"/>
                  </a:cubicBezTo>
                  <a:cubicBezTo>
                    <a:pt x="12055" y="12515"/>
                    <a:pt x="11936" y="14563"/>
                    <a:pt x="11901" y="16420"/>
                  </a:cubicBezTo>
                  <a:cubicBezTo>
                    <a:pt x="11901" y="16468"/>
                    <a:pt x="11924" y="16658"/>
                    <a:pt x="11924" y="16825"/>
                  </a:cubicBezTo>
                  <a:cubicBezTo>
                    <a:pt x="11008" y="15813"/>
                    <a:pt x="10091" y="14801"/>
                    <a:pt x="9198" y="13765"/>
                  </a:cubicBezTo>
                  <a:cubicBezTo>
                    <a:pt x="8745" y="11503"/>
                    <a:pt x="8864" y="9181"/>
                    <a:pt x="9519" y="6979"/>
                  </a:cubicBezTo>
                  <a:close/>
                  <a:moveTo>
                    <a:pt x="4019" y="13253"/>
                  </a:moveTo>
                  <a:lnTo>
                    <a:pt x="4019" y="13253"/>
                  </a:lnTo>
                  <a:cubicBezTo>
                    <a:pt x="5697" y="13289"/>
                    <a:pt x="7281" y="13444"/>
                    <a:pt x="8864" y="14003"/>
                  </a:cubicBezTo>
                  <a:cubicBezTo>
                    <a:pt x="9781" y="15063"/>
                    <a:pt x="10698" y="16087"/>
                    <a:pt x="11627" y="17135"/>
                  </a:cubicBezTo>
                  <a:cubicBezTo>
                    <a:pt x="11412" y="17099"/>
                    <a:pt x="11162" y="17004"/>
                    <a:pt x="11043" y="16968"/>
                  </a:cubicBezTo>
                  <a:cubicBezTo>
                    <a:pt x="10472" y="16849"/>
                    <a:pt x="9900" y="16777"/>
                    <a:pt x="9317" y="16730"/>
                  </a:cubicBezTo>
                  <a:cubicBezTo>
                    <a:pt x="8912" y="16699"/>
                    <a:pt x="8506" y="16681"/>
                    <a:pt x="8101" y="16681"/>
                  </a:cubicBezTo>
                  <a:cubicBezTo>
                    <a:pt x="7577" y="16681"/>
                    <a:pt x="7054" y="16710"/>
                    <a:pt x="6531" y="16777"/>
                  </a:cubicBezTo>
                  <a:cubicBezTo>
                    <a:pt x="5769" y="15968"/>
                    <a:pt x="5078" y="15063"/>
                    <a:pt x="4459" y="14063"/>
                  </a:cubicBezTo>
                  <a:cubicBezTo>
                    <a:pt x="4304" y="13801"/>
                    <a:pt x="4150" y="13527"/>
                    <a:pt x="4019" y="13253"/>
                  </a:cubicBezTo>
                  <a:close/>
                  <a:moveTo>
                    <a:pt x="13365" y="11134"/>
                  </a:moveTo>
                  <a:cubicBezTo>
                    <a:pt x="14401" y="12503"/>
                    <a:pt x="15234" y="13991"/>
                    <a:pt x="15711" y="15658"/>
                  </a:cubicBezTo>
                  <a:cubicBezTo>
                    <a:pt x="14865" y="16730"/>
                    <a:pt x="14556" y="18087"/>
                    <a:pt x="14377" y="19421"/>
                  </a:cubicBezTo>
                  <a:cubicBezTo>
                    <a:pt x="14365" y="19528"/>
                    <a:pt x="14365" y="19623"/>
                    <a:pt x="14341" y="19694"/>
                  </a:cubicBezTo>
                  <a:cubicBezTo>
                    <a:pt x="13615" y="18766"/>
                    <a:pt x="12853" y="17873"/>
                    <a:pt x="12067" y="16992"/>
                  </a:cubicBezTo>
                  <a:cubicBezTo>
                    <a:pt x="12103" y="14968"/>
                    <a:pt x="12067" y="12801"/>
                    <a:pt x="13365" y="11134"/>
                  </a:cubicBezTo>
                  <a:close/>
                  <a:moveTo>
                    <a:pt x="7629" y="16900"/>
                  </a:moveTo>
                  <a:cubicBezTo>
                    <a:pt x="9058" y="16900"/>
                    <a:pt x="10454" y="17038"/>
                    <a:pt x="11841" y="17397"/>
                  </a:cubicBezTo>
                  <a:cubicBezTo>
                    <a:pt x="12639" y="18290"/>
                    <a:pt x="13413" y="19206"/>
                    <a:pt x="14151" y="20135"/>
                  </a:cubicBezTo>
                  <a:cubicBezTo>
                    <a:pt x="14091" y="20159"/>
                    <a:pt x="14008" y="20171"/>
                    <a:pt x="13901" y="20171"/>
                  </a:cubicBezTo>
                  <a:cubicBezTo>
                    <a:pt x="13881" y="20171"/>
                    <a:pt x="13861" y="20172"/>
                    <a:pt x="13841" y="20172"/>
                  </a:cubicBezTo>
                  <a:cubicBezTo>
                    <a:pt x="13440" y="20172"/>
                    <a:pt x="13000" y="20062"/>
                    <a:pt x="12603" y="20040"/>
                  </a:cubicBezTo>
                  <a:cubicBezTo>
                    <a:pt x="12260" y="20017"/>
                    <a:pt x="11917" y="20005"/>
                    <a:pt x="11573" y="20005"/>
                  </a:cubicBezTo>
                  <a:cubicBezTo>
                    <a:pt x="11188" y="20005"/>
                    <a:pt x="10802" y="20020"/>
                    <a:pt x="10412" y="20052"/>
                  </a:cubicBezTo>
                  <a:cubicBezTo>
                    <a:pt x="9055" y="19147"/>
                    <a:pt x="7781" y="18111"/>
                    <a:pt x="6650" y="16920"/>
                  </a:cubicBezTo>
                  <a:cubicBezTo>
                    <a:pt x="6978" y="16907"/>
                    <a:pt x="7305" y="16900"/>
                    <a:pt x="7629" y="16900"/>
                  </a:cubicBezTo>
                  <a:close/>
                  <a:moveTo>
                    <a:pt x="15782" y="15908"/>
                  </a:moveTo>
                  <a:lnTo>
                    <a:pt x="15830" y="16051"/>
                  </a:lnTo>
                  <a:cubicBezTo>
                    <a:pt x="16389" y="18218"/>
                    <a:pt x="16401" y="20456"/>
                    <a:pt x="16449" y="22683"/>
                  </a:cubicBezTo>
                  <a:cubicBezTo>
                    <a:pt x="15877" y="21730"/>
                    <a:pt x="15234" y="20826"/>
                    <a:pt x="14556" y="19944"/>
                  </a:cubicBezTo>
                  <a:cubicBezTo>
                    <a:pt x="14722" y="18528"/>
                    <a:pt x="14972" y="17087"/>
                    <a:pt x="15782" y="15908"/>
                  </a:cubicBezTo>
                  <a:close/>
                  <a:moveTo>
                    <a:pt x="10627" y="20183"/>
                  </a:moveTo>
                  <a:cubicBezTo>
                    <a:pt x="11889" y="20183"/>
                    <a:pt x="13139" y="20278"/>
                    <a:pt x="14377" y="20480"/>
                  </a:cubicBezTo>
                  <a:lnTo>
                    <a:pt x="14425" y="20480"/>
                  </a:lnTo>
                  <a:cubicBezTo>
                    <a:pt x="15127" y="21385"/>
                    <a:pt x="15806" y="22326"/>
                    <a:pt x="16425" y="23314"/>
                  </a:cubicBezTo>
                  <a:lnTo>
                    <a:pt x="16449" y="23326"/>
                  </a:lnTo>
                  <a:cubicBezTo>
                    <a:pt x="14448" y="22397"/>
                    <a:pt x="12460" y="21385"/>
                    <a:pt x="10627" y="20183"/>
                  </a:cubicBezTo>
                  <a:close/>
                  <a:moveTo>
                    <a:pt x="111" y="0"/>
                  </a:moveTo>
                  <a:cubicBezTo>
                    <a:pt x="1" y="0"/>
                    <a:pt x="1452" y="10315"/>
                    <a:pt x="4221" y="14587"/>
                  </a:cubicBezTo>
                  <a:cubicBezTo>
                    <a:pt x="8025" y="20458"/>
                    <a:pt x="16859" y="23933"/>
                    <a:pt x="16901" y="23933"/>
                  </a:cubicBezTo>
                  <a:cubicBezTo>
                    <a:pt x="16901" y="23933"/>
                    <a:pt x="16901" y="23933"/>
                    <a:pt x="16901" y="23933"/>
                  </a:cubicBezTo>
                  <a:cubicBezTo>
                    <a:pt x="16961" y="23885"/>
                    <a:pt x="16877" y="18516"/>
                    <a:pt x="16270" y="16170"/>
                  </a:cubicBezTo>
                  <a:cubicBezTo>
                    <a:pt x="16211" y="15956"/>
                    <a:pt x="16092" y="15527"/>
                    <a:pt x="16092" y="15527"/>
                  </a:cubicBezTo>
                  <a:cubicBezTo>
                    <a:pt x="16151" y="15468"/>
                    <a:pt x="15520" y="13051"/>
                    <a:pt x="12448" y="9443"/>
                  </a:cubicBezTo>
                  <a:cubicBezTo>
                    <a:pt x="10805" y="7491"/>
                    <a:pt x="8853" y="5812"/>
                    <a:pt x="6757" y="4335"/>
                  </a:cubicBezTo>
                  <a:cubicBezTo>
                    <a:pt x="5745" y="3621"/>
                    <a:pt x="4685" y="2966"/>
                    <a:pt x="3614" y="2359"/>
                  </a:cubicBezTo>
                  <a:cubicBezTo>
                    <a:pt x="2423" y="1704"/>
                    <a:pt x="1066" y="1002"/>
                    <a:pt x="113" y="2"/>
                  </a:cubicBezTo>
                  <a:cubicBezTo>
                    <a:pt x="113" y="1"/>
                    <a:pt x="112" y="0"/>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40"/>
          <p:cNvGrpSpPr/>
          <p:nvPr/>
        </p:nvGrpSpPr>
        <p:grpSpPr>
          <a:xfrm>
            <a:off x="7572617" y="3810787"/>
            <a:ext cx="597156" cy="410245"/>
            <a:chOff x="888750" y="2805825"/>
            <a:chExt cx="417650" cy="286925"/>
          </a:xfrm>
        </p:grpSpPr>
        <p:sp>
          <p:nvSpPr>
            <p:cNvPr id="1000" name="Google Shape;1000;p40"/>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0"/>
          <p:cNvGrpSpPr/>
          <p:nvPr/>
        </p:nvGrpSpPr>
        <p:grpSpPr>
          <a:xfrm>
            <a:off x="6494529" y="4482565"/>
            <a:ext cx="1006901" cy="369282"/>
            <a:chOff x="938450" y="3219425"/>
            <a:chExt cx="704225" cy="258275"/>
          </a:xfrm>
        </p:grpSpPr>
        <p:sp>
          <p:nvSpPr>
            <p:cNvPr id="1003" name="Google Shape;1003;p40"/>
            <p:cNvSpPr/>
            <p:nvPr/>
          </p:nvSpPr>
          <p:spPr>
            <a:xfrm>
              <a:off x="938450" y="3219425"/>
              <a:ext cx="704225" cy="258275"/>
            </a:xfrm>
            <a:custGeom>
              <a:avLst/>
              <a:gdLst/>
              <a:ahLst/>
              <a:cxnLst/>
              <a:rect l="l" t="t" r="r" b="b"/>
              <a:pathLst>
                <a:path w="28169" h="10331" extrusionOk="0">
                  <a:moveTo>
                    <a:pt x="14252" y="1"/>
                  </a:moveTo>
                  <a:cubicBezTo>
                    <a:pt x="14173" y="1"/>
                    <a:pt x="14094" y="1"/>
                    <a:pt x="14014" y="2"/>
                  </a:cubicBezTo>
                  <a:cubicBezTo>
                    <a:pt x="7002" y="97"/>
                    <a:pt x="1" y="4634"/>
                    <a:pt x="96" y="5872"/>
                  </a:cubicBezTo>
                  <a:cubicBezTo>
                    <a:pt x="96" y="5872"/>
                    <a:pt x="7561" y="9503"/>
                    <a:pt x="13026" y="10158"/>
                  </a:cubicBezTo>
                  <a:cubicBezTo>
                    <a:pt x="13985" y="10273"/>
                    <a:pt x="15062" y="10331"/>
                    <a:pt x="16188" y="10331"/>
                  </a:cubicBezTo>
                  <a:cubicBezTo>
                    <a:pt x="21470" y="10331"/>
                    <a:pt x="27823" y="9069"/>
                    <a:pt x="27980" y="6586"/>
                  </a:cubicBezTo>
                  <a:cubicBezTo>
                    <a:pt x="28169" y="3596"/>
                    <a:pt x="21210" y="1"/>
                    <a:pt x="14252"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959600" y="3233275"/>
              <a:ext cx="663500" cy="233875"/>
            </a:xfrm>
            <a:custGeom>
              <a:avLst/>
              <a:gdLst/>
              <a:ahLst/>
              <a:cxnLst/>
              <a:rect l="l" t="t" r="r" b="b"/>
              <a:pathLst>
                <a:path w="26540" h="9355" extrusionOk="0">
                  <a:moveTo>
                    <a:pt x="8870" y="1186"/>
                  </a:moveTo>
                  <a:cubicBezTo>
                    <a:pt x="9632" y="1996"/>
                    <a:pt x="10478" y="2710"/>
                    <a:pt x="11418" y="3270"/>
                  </a:cubicBezTo>
                  <a:cubicBezTo>
                    <a:pt x="11086" y="3261"/>
                    <a:pt x="10754" y="3257"/>
                    <a:pt x="10424" y="3257"/>
                  </a:cubicBezTo>
                  <a:cubicBezTo>
                    <a:pt x="9407" y="3257"/>
                    <a:pt x="8398" y="3299"/>
                    <a:pt x="7382" y="3389"/>
                  </a:cubicBezTo>
                  <a:cubicBezTo>
                    <a:pt x="6715" y="3210"/>
                    <a:pt x="6132" y="2877"/>
                    <a:pt x="5596" y="2437"/>
                  </a:cubicBezTo>
                  <a:cubicBezTo>
                    <a:pt x="6668" y="1948"/>
                    <a:pt x="7763" y="1532"/>
                    <a:pt x="8870" y="1186"/>
                  </a:cubicBezTo>
                  <a:close/>
                  <a:moveTo>
                    <a:pt x="13728" y="389"/>
                  </a:moveTo>
                  <a:cubicBezTo>
                    <a:pt x="14561" y="1710"/>
                    <a:pt x="15681" y="2829"/>
                    <a:pt x="16883" y="3806"/>
                  </a:cubicBezTo>
                  <a:cubicBezTo>
                    <a:pt x="15323" y="3556"/>
                    <a:pt x="13752" y="3389"/>
                    <a:pt x="12192" y="3318"/>
                  </a:cubicBezTo>
                  <a:lnTo>
                    <a:pt x="12180" y="3306"/>
                  </a:lnTo>
                  <a:cubicBezTo>
                    <a:pt x="11013" y="2758"/>
                    <a:pt x="10001" y="2056"/>
                    <a:pt x="9132" y="1127"/>
                  </a:cubicBezTo>
                  <a:cubicBezTo>
                    <a:pt x="10597" y="698"/>
                    <a:pt x="12133" y="413"/>
                    <a:pt x="13728" y="389"/>
                  </a:cubicBezTo>
                  <a:close/>
                  <a:moveTo>
                    <a:pt x="5405" y="2532"/>
                  </a:moveTo>
                  <a:cubicBezTo>
                    <a:pt x="5858" y="2901"/>
                    <a:pt x="6322" y="3199"/>
                    <a:pt x="6834" y="3437"/>
                  </a:cubicBezTo>
                  <a:cubicBezTo>
                    <a:pt x="5144" y="3627"/>
                    <a:pt x="3441" y="3961"/>
                    <a:pt x="1774" y="4461"/>
                  </a:cubicBezTo>
                  <a:cubicBezTo>
                    <a:pt x="2965" y="3770"/>
                    <a:pt x="4167" y="3115"/>
                    <a:pt x="5405" y="2532"/>
                  </a:cubicBezTo>
                  <a:close/>
                  <a:moveTo>
                    <a:pt x="14430" y="377"/>
                  </a:moveTo>
                  <a:cubicBezTo>
                    <a:pt x="16050" y="401"/>
                    <a:pt x="17669" y="686"/>
                    <a:pt x="19205" y="1234"/>
                  </a:cubicBezTo>
                  <a:cubicBezTo>
                    <a:pt x="19205" y="1270"/>
                    <a:pt x="19205" y="1294"/>
                    <a:pt x="19217" y="1329"/>
                  </a:cubicBezTo>
                  <a:cubicBezTo>
                    <a:pt x="20062" y="2615"/>
                    <a:pt x="21050" y="3830"/>
                    <a:pt x="22158" y="4901"/>
                  </a:cubicBezTo>
                  <a:cubicBezTo>
                    <a:pt x="20669" y="4520"/>
                    <a:pt x="19169" y="4199"/>
                    <a:pt x="17657" y="3925"/>
                  </a:cubicBezTo>
                  <a:cubicBezTo>
                    <a:pt x="17633" y="3889"/>
                    <a:pt x="17609" y="3853"/>
                    <a:pt x="17562" y="3842"/>
                  </a:cubicBezTo>
                  <a:cubicBezTo>
                    <a:pt x="16109" y="2949"/>
                    <a:pt x="14990" y="1746"/>
                    <a:pt x="13978" y="389"/>
                  </a:cubicBezTo>
                  <a:cubicBezTo>
                    <a:pt x="14133" y="377"/>
                    <a:pt x="14276" y="377"/>
                    <a:pt x="14430" y="377"/>
                  </a:cubicBezTo>
                  <a:close/>
                  <a:moveTo>
                    <a:pt x="19610" y="1389"/>
                  </a:moveTo>
                  <a:lnTo>
                    <a:pt x="19610" y="1389"/>
                  </a:lnTo>
                  <a:cubicBezTo>
                    <a:pt x="21800" y="2282"/>
                    <a:pt x="23789" y="3722"/>
                    <a:pt x="25182" y="5711"/>
                  </a:cubicBezTo>
                  <a:cubicBezTo>
                    <a:pt x="24455" y="5508"/>
                    <a:pt x="23729" y="5294"/>
                    <a:pt x="22991" y="5104"/>
                  </a:cubicBezTo>
                  <a:cubicBezTo>
                    <a:pt x="21693" y="4020"/>
                    <a:pt x="20562" y="2794"/>
                    <a:pt x="19610" y="1389"/>
                  </a:cubicBezTo>
                  <a:close/>
                  <a:moveTo>
                    <a:pt x="6846" y="3794"/>
                  </a:moveTo>
                  <a:lnTo>
                    <a:pt x="6846" y="3794"/>
                  </a:lnTo>
                  <a:cubicBezTo>
                    <a:pt x="5810" y="4365"/>
                    <a:pt x="4870" y="5270"/>
                    <a:pt x="4346" y="6306"/>
                  </a:cubicBezTo>
                  <a:cubicBezTo>
                    <a:pt x="3215" y="5854"/>
                    <a:pt x="2084" y="5413"/>
                    <a:pt x="917" y="5115"/>
                  </a:cubicBezTo>
                  <a:cubicBezTo>
                    <a:pt x="2858" y="4449"/>
                    <a:pt x="4834" y="4020"/>
                    <a:pt x="6846" y="3794"/>
                  </a:cubicBezTo>
                  <a:close/>
                  <a:moveTo>
                    <a:pt x="10868" y="3565"/>
                  </a:moveTo>
                  <a:cubicBezTo>
                    <a:pt x="11055" y="3565"/>
                    <a:pt x="11243" y="3566"/>
                    <a:pt x="11430" y="3568"/>
                  </a:cubicBezTo>
                  <a:cubicBezTo>
                    <a:pt x="9811" y="4461"/>
                    <a:pt x="8453" y="5925"/>
                    <a:pt x="7953" y="7723"/>
                  </a:cubicBezTo>
                  <a:cubicBezTo>
                    <a:pt x="7430" y="7556"/>
                    <a:pt x="6906" y="7354"/>
                    <a:pt x="6394" y="7140"/>
                  </a:cubicBezTo>
                  <a:cubicBezTo>
                    <a:pt x="5763" y="6889"/>
                    <a:pt x="5144" y="6628"/>
                    <a:pt x="4513" y="6366"/>
                  </a:cubicBezTo>
                  <a:cubicBezTo>
                    <a:pt x="5417" y="5258"/>
                    <a:pt x="6370" y="4425"/>
                    <a:pt x="7680" y="3746"/>
                  </a:cubicBezTo>
                  <a:cubicBezTo>
                    <a:pt x="7715" y="3734"/>
                    <a:pt x="7727" y="3722"/>
                    <a:pt x="7739" y="3687"/>
                  </a:cubicBezTo>
                  <a:cubicBezTo>
                    <a:pt x="8780" y="3596"/>
                    <a:pt x="9820" y="3565"/>
                    <a:pt x="10868" y="3565"/>
                  </a:cubicBezTo>
                  <a:close/>
                  <a:moveTo>
                    <a:pt x="23039" y="5437"/>
                  </a:moveTo>
                  <a:cubicBezTo>
                    <a:pt x="23848" y="5651"/>
                    <a:pt x="24646" y="5889"/>
                    <a:pt x="25456" y="6151"/>
                  </a:cubicBezTo>
                  <a:cubicBezTo>
                    <a:pt x="22967" y="7473"/>
                    <a:pt x="20336" y="8378"/>
                    <a:pt x="17597" y="8771"/>
                  </a:cubicBezTo>
                  <a:cubicBezTo>
                    <a:pt x="18371" y="8235"/>
                    <a:pt x="19110" y="7651"/>
                    <a:pt x="19919" y="7140"/>
                  </a:cubicBezTo>
                  <a:cubicBezTo>
                    <a:pt x="20919" y="6520"/>
                    <a:pt x="21943" y="5973"/>
                    <a:pt x="23003" y="5461"/>
                  </a:cubicBezTo>
                  <a:cubicBezTo>
                    <a:pt x="23015" y="5449"/>
                    <a:pt x="23027" y="5449"/>
                    <a:pt x="23039" y="5437"/>
                  </a:cubicBezTo>
                  <a:close/>
                  <a:moveTo>
                    <a:pt x="12180" y="3615"/>
                  </a:moveTo>
                  <a:cubicBezTo>
                    <a:pt x="13776" y="3675"/>
                    <a:pt x="15383" y="3853"/>
                    <a:pt x="16955" y="4103"/>
                  </a:cubicBezTo>
                  <a:cubicBezTo>
                    <a:pt x="16050" y="4687"/>
                    <a:pt x="15204" y="5389"/>
                    <a:pt x="14442" y="6163"/>
                  </a:cubicBezTo>
                  <a:cubicBezTo>
                    <a:pt x="13752" y="6854"/>
                    <a:pt x="12775" y="7842"/>
                    <a:pt x="12466" y="8818"/>
                  </a:cubicBezTo>
                  <a:cubicBezTo>
                    <a:pt x="10978" y="8628"/>
                    <a:pt x="9525" y="8271"/>
                    <a:pt x="8120" y="7794"/>
                  </a:cubicBezTo>
                  <a:cubicBezTo>
                    <a:pt x="9013" y="5985"/>
                    <a:pt x="10275" y="4496"/>
                    <a:pt x="12144" y="3627"/>
                  </a:cubicBezTo>
                  <a:cubicBezTo>
                    <a:pt x="12168" y="3627"/>
                    <a:pt x="12168" y="3615"/>
                    <a:pt x="12180" y="3615"/>
                  </a:cubicBezTo>
                  <a:close/>
                  <a:moveTo>
                    <a:pt x="17562" y="4199"/>
                  </a:moveTo>
                  <a:cubicBezTo>
                    <a:pt x="19205" y="4484"/>
                    <a:pt x="20836" y="4842"/>
                    <a:pt x="22443" y="5270"/>
                  </a:cubicBezTo>
                  <a:cubicBezTo>
                    <a:pt x="20574" y="6175"/>
                    <a:pt x="18610" y="7342"/>
                    <a:pt x="17145" y="8806"/>
                  </a:cubicBezTo>
                  <a:cubicBezTo>
                    <a:pt x="16353" y="8900"/>
                    <a:pt x="15545" y="8953"/>
                    <a:pt x="14731" y="8953"/>
                  </a:cubicBezTo>
                  <a:cubicBezTo>
                    <a:pt x="14101" y="8953"/>
                    <a:pt x="13468" y="8922"/>
                    <a:pt x="12835" y="8854"/>
                  </a:cubicBezTo>
                  <a:cubicBezTo>
                    <a:pt x="12775" y="8854"/>
                    <a:pt x="12716" y="8842"/>
                    <a:pt x="12656" y="8842"/>
                  </a:cubicBezTo>
                  <a:cubicBezTo>
                    <a:pt x="12954" y="8533"/>
                    <a:pt x="13192" y="8152"/>
                    <a:pt x="13454" y="7818"/>
                  </a:cubicBezTo>
                  <a:cubicBezTo>
                    <a:pt x="13835" y="7354"/>
                    <a:pt x="14216" y="6901"/>
                    <a:pt x="14633" y="6485"/>
                  </a:cubicBezTo>
                  <a:cubicBezTo>
                    <a:pt x="15526" y="5592"/>
                    <a:pt x="16502" y="4865"/>
                    <a:pt x="17562" y="4199"/>
                  </a:cubicBezTo>
                  <a:close/>
                  <a:moveTo>
                    <a:pt x="14138" y="1"/>
                  </a:moveTo>
                  <a:cubicBezTo>
                    <a:pt x="9029" y="1"/>
                    <a:pt x="4447" y="2369"/>
                    <a:pt x="155" y="4985"/>
                  </a:cubicBezTo>
                  <a:cubicBezTo>
                    <a:pt x="0" y="5080"/>
                    <a:pt x="60" y="5294"/>
                    <a:pt x="214" y="5342"/>
                  </a:cubicBezTo>
                  <a:cubicBezTo>
                    <a:pt x="2584" y="5889"/>
                    <a:pt x="4763" y="6961"/>
                    <a:pt x="7013" y="7842"/>
                  </a:cubicBezTo>
                  <a:cubicBezTo>
                    <a:pt x="9001" y="8616"/>
                    <a:pt x="11049" y="9140"/>
                    <a:pt x="13168" y="9306"/>
                  </a:cubicBezTo>
                  <a:cubicBezTo>
                    <a:pt x="13582" y="9339"/>
                    <a:pt x="14017" y="9354"/>
                    <a:pt x="14468" y="9354"/>
                  </a:cubicBezTo>
                  <a:cubicBezTo>
                    <a:pt x="18686" y="9354"/>
                    <a:pt x="24269" y="7984"/>
                    <a:pt x="26539" y="5973"/>
                  </a:cubicBezTo>
                  <a:cubicBezTo>
                    <a:pt x="23991" y="1806"/>
                    <a:pt x="19169" y="210"/>
                    <a:pt x="14930" y="20"/>
                  </a:cubicBezTo>
                  <a:cubicBezTo>
                    <a:pt x="14665" y="7"/>
                    <a:pt x="14401" y="1"/>
                    <a:pt x="14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0"/>
          <p:cNvGrpSpPr/>
          <p:nvPr/>
        </p:nvGrpSpPr>
        <p:grpSpPr>
          <a:xfrm>
            <a:off x="3237136" y="191233"/>
            <a:ext cx="1077920" cy="968702"/>
            <a:chOff x="2730975" y="3725000"/>
            <a:chExt cx="951050" cy="946275"/>
          </a:xfrm>
        </p:grpSpPr>
        <p:sp>
          <p:nvSpPr>
            <p:cNvPr id="1006" name="Google Shape;1006;p40"/>
            <p:cNvSpPr/>
            <p:nvPr/>
          </p:nvSpPr>
          <p:spPr>
            <a:xfrm>
              <a:off x="2730975" y="3725000"/>
              <a:ext cx="951050" cy="946275"/>
            </a:xfrm>
            <a:custGeom>
              <a:avLst/>
              <a:gdLst/>
              <a:ahLst/>
              <a:cxnLst/>
              <a:rect l="l" t="t" r="r" b="b"/>
              <a:pathLst>
                <a:path w="38042" h="37851" extrusionOk="0">
                  <a:moveTo>
                    <a:pt x="20968" y="0"/>
                  </a:moveTo>
                  <a:cubicBezTo>
                    <a:pt x="20968" y="0"/>
                    <a:pt x="18170" y="4477"/>
                    <a:pt x="17860" y="7811"/>
                  </a:cubicBezTo>
                  <a:cubicBezTo>
                    <a:pt x="17551" y="11144"/>
                    <a:pt x="18051" y="15335"/>
                    <a:pt x="18051" y="15335"/>
                  </a:cubicBezTo>
                  <a:cubicBezTo>
                    <a:pt x="18051" y="15335"/>
                    <a:pt x="16479" y="13430"/>
                    <a:pt x="12479" y="12085"/>
                  </a:cubicBezTo>
                  <a:cubicBezTo>
                    <a:pt x="8490" y="10752"/>
                    <a:pt x="1" y="10275"/>
                    <a:pt x="1" y="10275"/>
                  </a:cubicBezTo>
                  <a:lnTo>
                    <a:pt x="1" y="10275"/>
                  </a:lnTo>
                  <a:cubicBezTo>
                    <a:pt x="1" y="10275"/>
                    <a:pt x="2668" y="15907"/>
                    <a:pt x="6025" y="18169"/>
                  </a:cubicBezTo>
                  <a:cubicBezTo>
                    <a:pt x="9419" y="20491"/>
                    <a:pt x="14824" y="22265"/>
                    <a:pt x="14824" y="22265"/>
                  </a:cubicBezTo>
                  <a:cubicBezTo>
                    <a:pt x="14717" y="22670"/>
                    <a:pt x="12395" y="23920"/>
                    <a:pt x="11121" y="27742"/>
                  </a:cubicBezTo>
                  <a:cubicBezTo>
                    <a:pt x="9864" y="31479"/>
                    <a:pt x="9836" y="37562"/>
                    <a:pt x="10136" y="37562"/>
                  </a:cubicBezTo>
                  <a:cubicBezTo>
                    <a:pt x="10143" y="37562"/>
                    <a:pt x="10150" y="37559"/>
                    <a:pt x="10157" y="37552"/>
                  </a:cubicBezTo>
                  <a:cubicBezTo>
                    <a:pt x="10478" y="37279"/>
                    <a:pt x="14991" y="34112"/>
                    <a:pt x="17182" y="31861"/>
                  </a:cubicBezTo>
                  <a:cubicBezTo>
                    <a:pt x="19349" y="29623"/>
                    <a:pt x="20253" y="27254"/>
                    <a:pt x="20253" y="27254"/>
                  </a:cubicBezTo>
                  <a:cubicBezTo>
                    <a:pt x="20253" y="27254"/>
                    <a:pt x="20349" y="30814"/>
                    <a:pt x="22242" y="33445"/>
                  </a:cubicBezTo>
                  <a:cubicBezTo>
                    <a:pt x="24147" y="36076"/>
                    <a:pt x="26123" y="37850"/>
                    <a:pt x="26123" y="37850"/>
                  </a:cubicBezTo>
                  <a:cubicBezTo>
                    <a:pt x="26123" y="37850"/>
                    <a:pt x="27981" y="33135"/>
                    <a:pt x="27850" y="30754"/>
                  </a:cubicBezTo>
                  <a:cubicBezTo>
                    <a:pt x="27695" y="28385"/>
                    <a:pt x="26385" y="26301"/>
                    <a:pt x="26385" y="26301"/>
                  </a:cubicBezTo>
                  <a:lnTo>
                    <a:pt x="26385" y="26301"/>
                  </a:lnTo>
                  <a:cubicBezTo>
                    <a:pt x="26385" y="26301"/>
                    <a:pt x="28493" y="27813"/>
                    <a:pt x="30945" y="28289"/>
                  </a:cubicBezTo>
                  <a:cubicBezTo>
                    <a:pt x="33398" y="28789"/>
                    <a:pt x="38041" y="28849"/>
                    <a:pt x="38041" y="28849"/>
                  </a:cubicBezTo>
                  <a:cubicBezTo>
                    <a:pt x="38041" y="28849"/>
                    <a:pt x="34827" y="24348"/>
                    <a:pt x="32076" y="22324"/>
                  </a:cubicBezTo>
                  <a:cubicBezTo>
                    <a:pt x="29326" y="20312"/>
                    <a:pt x="27266" y="19872"/>
                    <a:pt x="27266" y="19872"/>
                  </a:cubicBezTo>
                  <a:cubicBezTo>
                    <a:pt x="27266" y="19872"/>
                    <a:pt x="30100" y="18467"/>
                    <a:pt x="32183" y="16312"/>
                  </a:cubicBezTo>
                  <a:cubicBezTo>
                    <a:pt x="34267" y="14169"/>
                    <a:pt x="36886" y="8216"/>
                    <a:pt x="36886" y="8215"/>
                  </a:cubicBezTo>
                  <a:lnTo>
                    <a:pt x="36886" y="8215"/>
                  </a:lnTo>
                  <a:cubicBezTo>
                    <a:pt x="36886" y="8216"/>
                    <a:pt x="30576" y="9120"/>
                    <a:pt x="28254" y="10668"/>
                  </a:cubicBezTo>
                  <a:cubicBezTo>
                    <a:pt x="25933" y="12216"/>
                    <a:pt x="24385" y="13609"/>
                    <a:pt x="24385" y="13609"/>
                  </a:cubicBezTo>
                  <a:cubicBezTo>
                    <a:pt x="24385" y="13609"/>
                    <a:pt x="26290" y="10894"/>
                    <a:pt x="25456" y="7965"/>
                  </a:cubicBezTo>
                  <a:cubicBezTo>
                    <a:pt x="24623" y="5048"/>
                    <a:pt x="20968" y="0"/>
                    <a:pt x="20968"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2793500" y="3782450"/>
              <a:ext cx="842675" cy="846850"/>
            </a:xfrm>
            <a:custGeom>
              <a:avLst/>
              <a:gdLst/>
              <a:ahLst/>
              <a:cxnLst/>
              <a:rect l="l" t="t" r="r" b="b"/>
              <a:pathLst>
                <a:path w="33707" h="33874" extrusionOk="0">
                  <a:moveTo>
                    <a:pt x="19157" y="0"/>
                  </a:moveTo>
                  <a:cubicBezTo>
                    <a:pt x="19157" y="0"/>
                    <a:pt x="16133" y="3453"/>
                    <a:pt x="15990" y="8180"/>
                  </a:cubicBezTo>
                  <a:cubicBezTo>
                    <a:pt x="15824" y="12930"/>
                    <a:pt x="17181" y="15931"/>
                    <a:pt x="17181" y="15931"/>
                  </a:cubicBezTo>
                  <a:cubicBezTo>
                    <a:pt x="17181" y="15931"/>
                    <a:pt x="15835" y="13549"/>
                    <a:pt x="11025" y="11371"/>
                  </a:cubicBezTo>
                  <a:cubicBezTo>
                    <a:pt x="6657" y="9387"/>
                    <a:pt x="1104" y="9298"/>
                    <a:pt x="144" y="9298"/>
                  </a:cubicBezTo>
                  <a:cubicBezTo>
                    <a:pt x="50" y="9298"/>
                    <a:pt x="0" y="9299"/>
                    <a:pt x="0" y="9299"/>
                  </a:cubicBezTo>
                  <a:cubicBezTo>
                    <a:pt x="0" y="9299"/>
                    <a:pt x="3929" y="15788"/>
                    <a:pt x="8823" y="17764"/>
                  </a:cubicBezTo>
                  <a:cubicBezTo>
                    <a:pt x="11232" y="18735"/>
                    <a:pt x="13061" y="18982"/>
                    <a:pt x="14299" y="18982"/>
                  </a:cubicBezTo>
                  <a:cubicBezTo>
                    <a:pt x="15581" y="18982"/>
                    <a:pt x="16228" y="18717"/>
                    <a:pt x="16228" y="18717"/>
                  </a:cubicBezTo>
                  <a:lnTo>
                    <a:pt x="16228" y="18717"/>
                  </a:lnTo>
                  <a:cubicBezTo>
                    <a:pt x="16228" y="18717"/>
                    <a:pt x="12609" y="20455"/>
                    <a:pt x="10454" y="24170"/>
                  </a:cubicBezTo>
                  <a:cubicBezTo>
                    <a:pt x="8287" y="27873"/>
                    <a:pt x="8394" y="33123"/>
                    <a:pt x="8394" y="33123"/>
                  </a:cubicBezTo>
                  <a:cubicBezTo>
                    <a:pt x="8394" y="33123"/>
                    <a:pt x="13311" y="30897"/>
                    <a:pt x="15609" y="26920"/>
                  </a:cubicBezTo>
                  <a:cubicBezTo>
                    <a:pt x="17931" y="22932"/>
                    <a:pt x="18621" y="19123"/>
                    <a:pt x="18622" y="19121"/>
                  </a:cubicBezTo>
                  <a:lnTo>
                    <a:pt x="18622" y="19121"/>
                  </a:lnTo>
                  <a:cubicBezTo>
                    <a:pt x="18621" y="19123"/>
                    <a:pt x="17991" y="23944"/>
                    <a:pt x="19574" y="27896"/>
                  </a:cubicBezTo>
                  <a:cubicBezTo>
                    <a:pt x="21146" y="31861"/>
                    <a:pt x="23336" y="33873"/>
                    <a:pt x="23336" y="33873"/>
                  </a:cubicBezTo>
                  <a:cubicBezTo>
                    <a:pt x="23336" y="33873"/>
                    <a:pt x="24944" y="28111"/>
                    <a:pt x="23979" y="25932"/>
                  </a:cubicBezTo>
                  <a:cubicBezTo>
                    <a:pt x="23015" y="23765"/>
                    <a:pt x="20217" y="19420"/>
                    <a:pt x="20217" y="19419"/>
                  </a:cubicBezTo>
                  <a:lnTo>
                    <a:pt x="20217" y="19419"/>
                  </a:lnTo>
                  <a:cubicBezTo>
                    <a:pt x="20217" y="19420"/>
                    <a:pt x="23634" y="22896"/>
                    <a:pt x="26111" y="24205"/>
                  </a:cubicBezTo>
                  <a:cubicBezTo>
                    <a:pt x="28563" y="25515"/>
                    <a:pt x="33707" y="25658"/>
                    <a:pt x="33707" y="25658"/>
                  </a:cubicBezTo>
                  <a:cubicBezTo>
                    <a:pt x="33707" y="25658"/>
                    <a:pt x="30992" y="21788"/>
                    <a:pt x="27504" y="19669"/>
                  </a:cubicBezTo>
                  <a:cubicBezTo>
                    <a:pt x="24027" y="17562"/>
                    <a:pt x="20717" y="17502"/>
                    <a:pt x="20717" y="17502"/>
                  </a:cubicBezTo>
                  <a:cubicBezTo>
                    <a:pt x="20717" y="17502"/>
                    <a:pt x="23444" y="17347"/>
                    <a:pt x="27194" y="14823"/>
                  </a:cubicBezTo>
                  <a:cubicBezTo>
                    <a:pt x="30944" y="12287"/>
                    <a:pt x="32659" y="7834"/>
                    <a:pt x="32659" y="7834"/>
                  </a:cubicBezTo>
                  <a:lnTo>
                    <a:pt x="32659" y="7834"/>
                  </a:lnTo>
                  <a:cubicBezTo>
                    <a:pt x="32659" y="7834"/>
                    <a:pt x="25730" y="8525"/>
                    <a:pt x="23146" y="11347"/>
                  </a:cubicBezTo>
                  <a:cubicBezTo>
                    <a:pt x="20550" y="14180"/>
                    <a:pt x="20062" y="15359"/>
                    <a:pt x="20062" y="15359"/>
                  </a:cubicBezTo>
                  <a:cubicBezTo>
                    <a:pt x="20062" y="15359"/>
                    <a:pt x="21491" y="10013"/>
                    <a:pt x="21610" y="7239"/>
                  </a:cubicBezTo>
                  <a:cubicBezTo>
                    <a:pt x="21741" y="4465"/>
                    <a:pt x="19157" y="0"/>
                    <a:pt x="19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3229850" y="4209725"/>
              <a:ext cx="26525" cy="25925"/>
            </a:xfrm>
            <a:custGeom>
              <a:avLst/>
              <a:gdLst/>
              <a:ahLst/>
              <a:cxnLst/>
              <a:rect l="l" t="t" r="r" b="b"/>
              <a:pathLst>
                <a:path w="1061" h="1037" extrusionOk="0">
                  <a:moveTo>
                    <a:pt x="525" y="0"/>
                  </a:moveTo>
                  <a:cubicBezTo>
                    <a:pt x="480" y="0"/>
                    <a:pt x="435" y="6"/>
                    <a:pt x="394" y="18"/>
                  </a:cubicBezTo>
                  <a:cubicBezTo>
                    <a:pt x="346" y="30"/>
                    <a:pt x="322" y="54"/>
                    <a:pt x="275" y="66"/>
                  </a:cubicBezTo>
                  <a:cubicBezTo>
                    <a:pt x="203" y="102"/>
                    <a:pt x="120" y="173"/>
                    <a:pt x="84" y="256"/>
                  </a:cubicBezTo>
                  <a:cubicBezTo>
                    <a:pt x="36" y="316"/>
                    <a:pt x="25" y="376"/>
                    <a:pt x="25" y="447"/>
                  </a:cubicBezTo>
                  <a:cubicBezTo>
                    <a:pt x="1" y="507"/>
                    <a:pt x="1" y="578"/>
                    <a:pt x="36" y="637"/>
                  </a:cubicBezTo>
                  <a:cubicBezTo>
                    <a:pt x="48" y="721"/>
                    <a:pt x="84" y="757"/>
                    <a:pt x="120" y="816"/>
                  </a:cubicBezTo>
                  <a:cubicBezTo>
                    <a:pt x="156" y="876"/>
                    <a:pt x="215" y="923"/>
                    <a:pt x="275" y="959"/>
                  </a:cubicBezTo>
                  <a:lnTo>
                    <a:pt x="406" y="1018"/>
                  </a:lnTo>
                  <a:cubicBezTo>
                    <a:pt x="453" y="1030"/>
                    <a:pt x="498" y="1036"/>
                    <a:pt x="542" y="1036"/>
                  </a:cubicBezTo>
                  <a:cubicBezTo>
                    <a:pt x="587" y="1036"/>
                    <a:pt x="632" y="1030"/>
                    <a:pt x="679" y="1018"/>
                  </a:cubicBezTo>
                  <a:cubicBezTo>
                    <a:pt x="715" y="995"/>
                    <a:pt x="751" y="983"/>
                    <a:pt x="798" y="971"/>
                  </a:cubicBezTo>
                  <a:cubicBezTo>
                    <a:pt x="870" y="923"/>
                    <a:pt x="941" y="864"/>
                    <a:pt x="989" y="780"/>
                  </a:cubicBezTo>
                  <a:cubicBezTo>
                    <a:pt x="1037" y="721"/>
                    <a:pt x="1048" y="661"/>
                    <a:pt x="1048" y="590"/>
                  </a:cubicBezTo>
                  <a:cubicBezTo>
                    <a:pt x="1060" y="530"/>
                    <a:pt x="1060" y="447"/>
                    <a:pt x="1037" y="387"/>
                  </a:cubicBezTo>
                  <a:cubicBezTo>
                    <a:pt x="1013" y="316"/>
                    <a:pt x="989" y="268"/>
                    <a:pt x="941" y="209"/>
                  </a:cubicBezTo>
                  <a:cubicBezTo>
                    <a:pt x="918" y="149"/>
                    <a:pt x="858" y="102"/>
                    <a:pt x="798" y="78"/>
                  </a:cubicBezTo>
                  <a:lnTo>
                    <a:pt x="656" y="18"/>
                  </a:lnTo>
                  <a:cubicBezTo>
                    <a:pt x="614" y="6"/>
                    <a:pt x="569"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3190275" y="4200200"/>
              <a:ext cx="23825" cy="23975"/>
            </a:xfrm>
            <a:custGeom>
              <a:avLst/>
              <a:gdLst/>
              <a:ahLst/>
              <a:cxnLst/>
              <a:rect l="l" t="t" r="r" b="b"/>
              <a:pathLst>
                <a:path w="953" h="959" extrusionOk="0">
                  <a:moveTo>
                    <a:pt x="451" y="0"/>
                  </a:moveTo>
                  <a:cubicBezTo>
                    <a:pt x="414" y="0"/>
                    <a:pt x="375" y="6"/>
                    <a:pt x="334" y="18"/>
                  </a:cubicBezTo>
                  <a:cubicBezTo>
                    <a:pt x="262" y="30"/>
                    <a:pt x="203" y="78"/>
                    <a:pt x="143" y="114"/>
                  </a:cubicBezTo>
                  <a:cubicBezTo>
                    <a:pt x="84" y="173"/>
                    <a:pt x="60" y="233"/>
                    <a:pt x="24" y="316"/>
                  </a:cubicBezTo>
                  <a:cubicBezTo>
                    <a:pt x="24" y="328"/>
                    <a:pt x="12" y="352"/>
                    <a:pt x="12" y="376"/>
                  </a:cubicBezTo>
                  <a:cubicBezTo>
                    <a:pt x="0" y="447"/>
                    <a:pt x="0" y="530"/>
                    <a:pt x="12" y="614"/>
                  </a:cubicBezTo>
                  <a:cubicBezTo>
                    <a:pt x="24" y="685"/>
                    <a:pt x="72" y="757"/>
                    <a:pt x="131" y="816"/>
                  </a:cubicBezTo>
                  <a:cubicBezTo>
                    <a:pt x="224" y="909"/>
                    <a:pt x="354" y="959"/>
                    <a:pt x="486" y="959"/>
                  </a:cubicBezTo>
                  <a:cubicBezTo>
                    <a:pt x="522" y="959"/>
                    <a:pt x="559" y="955"/>
                    <a:pt x="596" y="947"/>
                  </a:cubicBezTo>
                  <a:cubicBezTo>
                    <a:pt x="750" y="911"/>
                    <a:pt x="893" y="768"/>
                    <a:pt x="929" y="614"/>
                  </a:cubicBezTo>
                  <a:cubicBezTo>
                    <a:pt x="953" y="530"/>
                    <a:pt x="953" y="447"/>
                    <a:pt x="929" y="376"/>
                  </a:cubicBezTo>
                  <a:cubicBezTo>
                    <a:pt x="917" y="292"/>
                    <a:pt x="869" y="221"/>
                    <a:pt x="810" y="161"/>
                  </a:cubicBezTo>
                  <a:lnTo>
                    <a:pt x="774" y="114"/>
                  </a:lnTo>
                  <a:cubicBezTo>
                    <a:pt x="715" y="78"/>
                    <a:pt x="631" y="42"/>
                    <a:pt x="560" y="18"/>
                  </a:cubicBezTo>
                  <a:cubicBezTo>
                    <a:pt x="524" y="6"/>
                    <a:pt x="488" y="0"/>
                    <a:pt x="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3192875" y="4244625"/>
              <a:ext cx="45225" cy="33875"/>
            </a:xfrm>
            <a:custGeom>
              <a:avLst/>
              <a:gdLst/>
              <a:ahLst/>
              <a:cxnLst/>
              <a:rect l="l" t="t" r="r" b="b"/>
              <a:pathLst>
                <a:path w="1809" h="1355" extrusionOk="0">
                  <a:moveTo>
                    <a:pt x="864" y="0"/>
                  </a:moveTo>
                  <a:cubicBezTo>
                    <a:pt x="655" y="0"/>
                    <a:pt x="449" y="98"/>
                    <a:pt x="313" y="337"/>
                  </a:cubicBezTo>
                  <a:cubicBezTo>
                    <a:pt x="1" y="863"/>
                    <a:pt x="471" y="1355"/>
                    <a:pt x="941" y="1355"/>
                  </a:cubicBezTo>
                  <a:cubicBezTo>
                    <a:pt x="1152" y="1355"/>
                    <a:pt x="1363" y="1255"/>
                    <a:pt x="1504" y="1015"/>
                  </a:cubicBezTo>
                  <a:cubicBezTo>
                    <a:pt x="1808" y="496"/>
                    <a:pt x="1332"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3248525" y="4251625"/>
              <a:ext cx="25550" cy="19150"/>
            </a:xfrm>
            <a:custGeom>
              <a:avLst/>
              <a:gdLst/>
              <a:ahLst/>
              <a:cxnLst/>
              <a:rect l="l" t="t" r="r" b="b"/>
              <a:pathLst>
                <a:path w="1022" h="766" extrusionOk="0">
                  <a:moveTo>
                    <a:pt x="494" y="0"/>
                  </a:moveTo>
                  <a:cubicBezTo>
                    <a:pt x="377" y="0"/>
                    <a:pt x="260" y="55"/>
                    <a:pt x="182" y="188"/>
                  </a:cubicBezTo>
                  <a:cubicBezTo>
                    <a:pt x="0" y="485"/>
                    <a:pt x="272" y="766"/>
                    <a:pt x="539" y="766"/>
                  </a:cubicBezTo>
                  <a:cubicBezTo>
                    <a:pt x="656" y="766"/>
                    <a:pt x="773" y="712"/>
                    <a:pt x="849" y="581"/>
                  </a:cubicBezTo>
                  <a:cubicBezTo>
                    <a:pt x="1022" y="276"/>
                    <a:pt x="757" y="0"/>
                    <a:pt x="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3279300" y="4232350"/>
              <a:ext cx="28425" cy="20875"/>
            </a:xfrm>
            <a:custGeom>
              <a:avLst/>
              <a:gdLst/>
              <a:ahLst/>
              <a:cxnLst/>
              <a:rect l="l" t="t" r="r" b="b"/>
              <a:pathLst>
                <a:path w="1137" h="835" extrusionOk="0">
                  <a:moveTo>
                    <a:pt x="745" y="1"/>
                  </a:moveTo>
                  <a:cubicBezTo>
                    <a:pt x="682" y="1"/>
                    <a:pt x="618" y="17"/>
                    <a:pt x="559" y="54"/>
                  </a:cubicBezTo>
                  <a:lnTo>
                    <a:pt x="511" y="78"/>
                  </a:lnTo>
                  <a:cubicBezTo>
                    <a:pt x="0" y="381"/>
                    <a:pt x="448" y="835"/>
                    <a:pt x="798" y="835"/>
                  </a:cubicBezTo>
                  <a:cubicBezTo>
                    <a:pt x="970" y="835"/>
                    <a:pt x="1118" y="725"/>
                    <a:pt x="1118" y="435"/>
                  </a:cubicBezTo>
                  <a:lnTo>
                    <a:pt x="1118" y="399"/>
                  </a:lnTo>
                  <a:cubicBezTo>
                    <a:pt x="1137" y="172"/>
                    <a:pt x="947" y="1"/>
                    <a:pt x="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3264975" y="4169850"/>
              <a:ext cx="33950" cy="33575"/>
            </a:xfrm>
            <a:custGeom>
              <a:avLst/>
              <a:gdLst/>
              <a:ahLst/>
              <a:cxnLst/>
              <a:rect l="l" t="t" r="r" b="b"/>
              <a:pathLst>
                <a:path w="1358" h="1343" extrusionOk="0">
                  <a:moveTo>
                    <a:pt x="673" y="0"/>
                  </a:moveTo>
                  <a:cubicBezTo>
                    <a:pt x="617" y="0"/>
                    <a:pt x="560" y="6"/>
                    <a:pt x="501" y="18"/>
                  </a:cubicBezTo>
                  <a:cubicBezTo>
                    <a:pt x="441" y="42"/>
                    <a:pt x="405" y="66"/>
                    <a:pt x="346" y="77"/>
                  </a:cubicBezTo>
                  <a:cubicBezTo>
                    <a:pt x="239" y="137"/>
                    <a:pt x="144" y="232"/>
                    <a:pt x="84" y="339"/>
                  </a:cubicBezTo>
                  <a:cubicBezTo>
                    <a:pt x="48" y="411"/>
                    <a:pt x="13" y="494"/>
                    <a:pt x="13" y="589"/>
                  </a:cubicBezTo>
                  <a:cubicBezTo>
                    <a:pt x="1" y="673"/>
                    <a:pt x="1" y="756"/>
                    <a:pt x="24" y="839"/>
                  </a:cubicBezTo>
                  <a:cubicBezTo>
                    <a:pt x="48" y="935"/>
                    <a:pt x="84" y="1006"/>
                    <a:pt x="144" y="1066"/>
                  </a:cubicBezTo>
                  <a:cubicBezTo>
                    <a:pt x="191" y="1137"/>
                    <a:pt x="263" y="1197"/>
                    <a:pt x="346" y="1244"/>
                  </a:cubicBezTo>
                  <a:cubicBezTo>
                    <a:pt x="405" y="1268"/>
                    <a:pt x="441" y="1292"/>
                    <a:pt x="501" y="1316"/>
                  </a:cubicBezTo>
                  <a:cubicBezTo>
                    <a:pt x="560" y="1334"/>
                    <a:pt x="617" y="1342"/>
                    <a:pt x="673" y="1342"/>
                  </a:cubicBezTo>
                  <a:cubicBezTo>
                    <a:pt x="730" y="1342"/>
                    <a:pt x="786" y="1334"/>
                    <a:pt x="846" y="1316"/>
                  </a:cubicBezTo>
                  <a:cubicBezTo>
                    <a:pt x="906" y="1304"/>
                    <a:pt x="953" y="1268"/>
                    <a:pt x="1013" y="1256"/>
                  </a:cubicBezTo>
                  <a:cubicBezTo>
                    <a:pt x="1120" y="1197"/>
                    <a:pt x="1203" y="1113"/>
                    <a:pt x="1263" y="1006"/>
                  </a:cubicBezTo>
                  <a:cubicBezTo>
                    <a:pt x="1310" y="935"/>
                    <a:pt x="1334" y="839"/>
                    <a:pt x="1334" y="756"/>
                  </a:cubicBezTo>
                  <a:cubicBezTo>
                    <a:pt x="1358" y="661"/>
                    <a:pt x="1358" y="589"/>
                    <a:pt x="1322" y="494"/>
                  </a:cubicBezTo>
                  <a:cubicBezTo>
                    <a:pt x="1310" y="411"/>
                    <a:pt x="1263" y="339"/>
                    <a:pt x="1203" y="280"/>
                  </a:cubicBezTo>
                  <a:cubicBezTo>
                    <a:pt x="1156" y="197"/>
                    <a:pt x="1084" y="137"/>
                    <a:pt x="1013" y="101"/>
                  </a:cubicBezTo>
                  <a:cubicBezTo>
                    <a:pt x="965" y="66"/>
                    <a:pt x="906" y="54"/>
                    <a:pt x="846" y="18"/>
                  </a:cubicBezTo>
                  <a:cubicBezTo>
                    <a:pt x="786" y="6"/>
                    <a:pt x="730"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3242650" y="4162325"/>
              <a:ext cx="21450" cy="21375"/>
            </a:xfrm>
            <a:custGeom>
              <a:avLst/>
              <a:gdLst/>
              <a:ahLst/>
              <a:cxnLst/>
              <a:rect l="l" t="t" r="r" b="b"/>
              <a:pathLst>
                <a:path w="858" h="855" extrusionOk="0">
                  <a:moveTo>
                    <a:pt x="407" y="0"/>
                  </a:moveTo>
                  <a:cubicBezTo>
                    <a:pt x="370" y="0"/>
                    <a:pt x="334" y="3"/>
                    <a:pt x="298" y="9"/>
                  </a:cubicBezTo>
                  <a:cubicBezTo>
                    <a:pt x="251" y="21"/>
                    <a:pt x="191" y="45"/>
                    <a:pt x="167" y="81"/>
                  </a:cubicBezTo>
                  <a:cubicBezTo>
                    <a:pt x="120" y="117"/>
                    <a:pt x="84" y="164"/>
                    <a:pt x="60" y="200"/>
                  </a:cubicBezTo>
                  <a:lnTo>
                    <a:pt x="13" y="307"/>
                  </a:lnTo>
                  <a:cubicBezTo>
                    <a:pt x="1" y="378"/>
                    <a:pt x="1" y="438"/>
                    <a:pt x="13" y="521"/>
                  </a:cubicBezTo>
                  <a:cubicBezTo>
                    <a:pt x="25" y="593"/>
                    <a:pt x="72" y="652"/>
                    <a:pt x="120" y="712"/>
                  </a:cubicBezTo>
                  <a:cubicBezTo>
                    <a:pt x="179" y="771"/>
                    <a:pt x="239" y="795"/>
                    <a:pt x="310" y="831"/>
                  </a:cubicBezTo>
                  <a:cubicBezTo>
                    <a:pt x="322" y="831"/>
                    <a:pt x="346" y="843"/>
                    <a:pt x="358" y="843"/>
                  </a:cubicBezTo>
                  <a:cubicBezTo>
                    <a:pt x="382" y="843"/>
                    <a:pt x="429" y="855"/>
                    <a:pt x="465" y="855"/>
                  </a:cubicBezTo>
                  <a:cubicBezTo>
                    <a:pt x="525" y="855"/>
                    <a:pt x="560" y="843"/>
                    <a:pt x="608" y="831"/>
                  </a:cubicBezTo>
                  <a:lnTo>
                    <a:pt x="703" y="783"/>
                  </a:lnTo>
                  <a:cubicBezTo>
                    <a:pt x="739" y="759"/>
                    <a:pt x="775" y="712"/>
                    <a:pt x="798" y="664"/>
                  </a:cubicBezTo>
                  <a:cubicBezTo>
                    <a:pt x="822" y="640"/>
                    <a:pt x="834" y="605"/>
                    <a:pt x="846" y="557"/>
                  </a:cubicBezTo>
                  <a:cubicBezTo>
                    <a:pt x="846" y="533"/>
                    <a:pt x="858" y="486"/>
                    <a:pt x="858" y="462"/>
                  </a:cubicBezTo>
                  <a:cubicBezTo>
                    <a:pt x="858" y="402"/>
                    <a:pt x="846" y="355"/>
                    <a:pt x="834" y="307"/>
                  </a:cubicBezTo>
                  <a:cubicBezTo>
                    <a:pt x="822" y="259"/>
                    <a:pt x="787" y="212"/>
                    <a:pt x="763" y="176"/>
                  </a:cubicBezTo>
                  <a:cubicBezTo>
                    <a:pt x="739" y="164"/>
                    <a:pt x="727" y="164"/>
                    <a:pt x="727" y="140"/>
                  </a:cubicBezTo>
                  <a:cubicBezTo>
                    <a:pt x="656" y="57"/>
                    <a:pt x="596" y="21"/>
                    <a:pt x="525" y="9"/>
                  </a:cubicBezTo>
                  <a:cubicBezTo>
                    <a:pt x="483" y="3"/>
                    <a:pt x="444"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3206925" y="4179700"/>
              <a:ext cx="16400" cy="16750"/>
            </a:xfrm>
            <a:custGeom>
              <a:avLst/>
              <a:gdLst/>
              <a:ahLst/>
              <a:cxnLst/>
              <a:rect l="l" t="t" r="r" b="b"/>
              <a:pathLst>
                <a:path w="656" h="670" extrusionOk="0">
                  <a:moveTo>
                    <a:pt x="353" y="0"/>
                  </a:moveTo>
                  <a:cubicBezTo>
                    <a:pt x="331" y="0"/>
                    <a:pt x="309" y="6"/>
                    <a:pt x="287" y="17"/>
                  </a:cubicBezTo>
                  <a:cubicBezTo>
                    <a:pt x="227" y="29"/>
                    <a:pt x="168" y="64"/>
                    <a:pt x="120" y="100"/>
                  </a:cubicBezTo>
                  <a:cubicBezTo>
                    <a:pt x="84" y="136"/>
                    <a:pt x="72" y="160"/>
                    <a:pt x="49" y="207"/>
                  </a:cubicBezTo>
                  <a:cubicBezTo>
                    <a:pt x="25" y="243"/>
                    <a:pt x="13" y="279"/>
                    <a:pt x="13" y="326"/>
                  </a:cubicBezTo>
                  <a:cubicBezTo>
                    <a:pt x="1" y="374"/>
                    <a:pt x="13" y="398"/>
                    <a:pt x="13" y="445"/>
                  </a:cubicBezTo>
                  <a:cubicBezTo>
                    <a:pt x="25" y="493"/>
                    <a:pt x="49" y="517"/>
                    <a:pt x="72" y="553"/>
                  </a:cubicBezTo>
                  <a:cubicBezTo>
                    <a:pt x="84" y="576"/>
                    <a:pt x="120" y="612"/>
                    <a:pt x="156" y="624"/>
                  </a:cubicBezTo>
                  <a:cubicBezTo>
                    <a:pt x="216" y="650"/>
                    <a:pt x="270" y="669"/>
                    <a:pt x="322" y="669"/>
                  </a:cubicBezTo>
                  <a:cubicBezTo>
                    <a:pt x="342" y="669"/>
                    <a:pt x="362" y="666"/>
                    <a:pt x="382" y="660"/>
                  </a:cubicBezTo>
                  <a:cubicBezTo>
                    <a:pt x="418" y="636"/>
                    <a:pt x="430" y="636"/>
                    <a:pt x="453" y="624"/>
                  </a:cubicBezTo>
                  <a:cubicBezTo>
                    <a:pt x="501" y="600"/>
                    <a:pt x="549" y="565"/>
                    <a:pt x="572" y="517"/>
                  </a:cubicBezTo>
                  <a:cubicBezTo>
                    <a:pt x="608" y="493"/>
                    <a:pt x="620" y="457"/>
                    <a:pt x="632" y="410"/>
                  </a:cubicBezTo>
                  <a:cubicBezTo>
                    <a:pt x="656" y="362"/>
                    <a:pt x="656" y="303"/>
                    <a:pt x="632" y="231"/>
                  </a:cubicBezTo>
                  <a:cubicBezTo>
                    <a:pt x="620" y="207"/>
                    <a:pt x="608" y="160"/>
                    <a:pt x="596" y="148"/>
                  </a:cubicBezTo>
                  <a:cubicBezTo>
                    <a:pt x="572" y="112"/>
                    <a:pt x="549" y="88"/>
                    <a:pt x="513" y="76"/>
                  </a:cubicBezTo>
                  <a:cubicBezTo>
                    <a:pt x="455" y="27"/>
                    <a:pt x="404"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3153950" y="4210350"/>
              <a:ext cx="19375" cy="15400"/>
            </a:xfrm>
            <a:custGeom>
              <a:avLst/>
              <a:gdLst/>
              <a:ahLst/>
              <a:cxnLst/>
              <a:rect l="l" t="t" r="r" b="b"/>
              <a:pathLst>
                <a:path w="775" h="616" extrusionOk="0">
                  <a:moveTo>
                    <a:pt x="450" y="1"/>
                  </a:moveTo>
                  <a:cubicBezTo>
                    <a:pt x="435" y="1"/>
                    <a:pt x="420" y="2"/>
                    <a:pt x="405" y="5"/>
                  </a:cubicBezTo>
                  <a:cubicBezTo>
                    <a:pt x="346" y="29"/>
                    <a:pt x="286" y="29"/>
                    <a:pt x="227" y="41"/>
                  </a:cubicBezTo>
                  <a:cubicBezTo>
                    <a:pt x="155" y="53"/>
                    <a:pt x="72" y="112"/>
                    <a:pt x="48" y="172"/>
                  </a:cubicBezTo>
                  <a:cubicBezTo>
                    <a:pt x="13" y="231"/>
                    <a:pt x="1" y="327"/>
                    <a:pt x="13" y="398"/>
                  </a:cubicBezTo>
                  <a:cubicBezTo>
                    <a:pt x="36" y="470"/>
                    <a:pt x="72" y="529"/>
                    <a:pt x="155" y="577"/>
                  </a:cubicBezTo>
                  <a:cubicBezTo>
                    <a:pt x="197" y="593"/>
                    <a:pt x="250" y="616"/>
                    <a:pt x="302" y="616"/>
                  </a:cubicBezTo>
                  <a:cubicBezTo>
                    <a:pt x="325" y="616"/>
                    <a:pt x="348" y="611"/>
                    <a:pt x="370" y="601"/>
                  </a:cubicBezTo>
                  <a:cubicBezTo>
                    <a:pt x="429" y="589"/>
                    <a:pt x="477" y="577"/>
                    <a:pt x="536" y="541"/>
                  </a:cubicBezTo>
                  <a:cubicBezTo>
                    <a:pt x="596" y="517"/>
                    <a:pt x="644" y="482"/>
                    <a:pt x="667" y="422"/>
                  </a:cubicBezTo>
                  <a:lnTo>
                    <a:pt x="691" y="410"/>
                  </a:lnTo>
                  <a:cubicBezTo>
                    <a:pt x="703" y="398"/>
                    <a:pt x="703" y="386"/>
                    <a:pt x="715" y="362"/>
                  </a:cubicBezTo>
                  <a:cubicBezTo>
                    <a:pt x="775" y="279"/>
                    <a:pt x="727" y="112"/>
                    <a:pt x="644" y="89"/>
                  </a:cubicBezTo>
                  <a:cubicBezTo>
                    <a:pt x="644" y="65"/>
                    <a:pt x="632" y="65"/>
                    <a:pt x="620" y="53"/>
                  </a:cubicBezTo>
                  <a:cubicBezTo>
                    <a:pt x="596" y="53"/>
                    <a:pt x="596" y="41"/>
                    <a:pt x="584" y="41"/>
                  </a:cubicBezTo>
                  <a:cubicBezTo>
                    <a:pt x="539" y="14"/>
                    <a:pt x="495" y="1"/>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3214375" y="4289225"/>
              <a:ext cx="12225" cy="13550"/>
            </a:xfrm>
            <a:custGeom>
              <a:avLst/>
              <a:gdLst/>
              <a:ahLst/>
              <a:cxnLst/>
              <a:rect l="l" t="t" r="r" b="b"/>
              <a:pathLst>
                <a:path w="489" h="542" extrusionOk="0">
                  <a:moveTo>
                    <a:pt x="293" y="1"/>
                  </a:moveTo>
                  <a:cubicBezTo>
                    <a:pt x="279" y="1"/>
                    <a:pt x="265" y="2"/>
                    <a:pt x="251" y="5"/>
                  </a:cubicBezTo>
                  <a:cubicBezTo>
                    <a:pt x="239" y="5"/>
                    <a:pt x="203" y="29"/>
                    <a:pt x="191" y="29"/>
                  </a:cubicBezTo>
                  <a:cubicBezTo>
                    <a:pt x="179" y="41"/>
                    <a:pt x="143" y="41"/>
                    <a:pt x="132" y="53"/>
                  </a:cubicBezTo>
                  <a:cubicBezTo>
                    <a:pt x="120" y="65"/>
                    <a:pt x="108" y="89"/>
                    <a:pt x="72" y="101"/>
                  </a:cubicBezTo>
                  <a:cubicBezTo>
                    <a:pt x="48" y="124"/>
                    <a:pt x="24" y="160"/>
                    <a:pt x="13" y="184"/>
                  </a:cubicBezTo>
                  <a:cubicBezTo>
                    <a:pt x="1" y="208"/>
                    <a:pt x="1" y="232"/>
                    <a:pt x="1" y="244"/>
                  </a:cubicBezTo>
                  <a:lnTo>
                    <a:pt x="1" y="303"/>
                  </a:lnTo>
                  <a:cubicBezTo>
                    <a:pt x="1" y="327"/>
                    <a:pt x="1" y="351"/>
                    <a:pt x="13" y="363"/>
                  </a:cubicBezTo>
                  <a:cubicBezTo>
                    <a:pt x="13" y="386"/>
                    <a:pt x="24" y="410"/>
                    <a:pt x="48" y="422"/>
                  </a:cubicBezTo>
                  <a:cubicBezTo>
                    <a:pt x="60" y="458"/>
                    <a:pt x="84" y="470"/>
                    <a:pt x="120" y="494"/>
                  </a:cubicBezTo>
                  <a:cubicBezTo>
                    <a:pt x="132" y="517"/>
                    <a:pt x="167" y="517"/>
                    <a:pt x="179" y="529"/>
                  </a:cubicBezTo>
                  <a:cubicBezTo>
                    <a:pt x="191" y="529"/>
                    <a:pt x="227" y="529"/>
                    <a:pt x="239" y="541"/>
                  </a:cubicBezTo>
                  <a:cubicBezTo>
                    <a:pt x="251" y="541"/>
                    <a:pt x="286" y="541"/>
                    <a:pt x="298" y="529"/>
                  </a:cubicBezTo>
                  <a:cubicBezTo>
                    <a:pt x="310" y="517"/>
                    <a:pt x="346" y="517"/>
                    <a:pt x="358" y="494"/>
                  </a:cubicBezTo>
                  <a:cubicBezTo>
                    <a:pt x="370" y="482"/>
                    <a:pt x="382" y="470"/>
                    <a:pt x="417" y="458"/>
                  </a:cubicBezTo>
                  <a:cubicBezTo>
                    <a:pt x="441" y="422"/>
                    <a:pt x="465" y="398"/>
                    <a:pt x="477" y="363"/>
                  </a:cubicBezTo>
                  <a:cubicBezTo>
                    <a:pt x="489" y="351"/>
                    <a:pt x="489" y="327"/>
                    <a:pt x="489" y="303"/>
                  </a:cubicBezTo>
                  <a:lnTo>
                    <a:pt x="489" y="196"/>
                  </a:lnTo>
                  <a:cubicBezTo>
                    <a:pt x="489" y="184"/>
                    <a:pt x="477" y="160"/>
                    <a:pt x="477" y="148"/>
                  </a:cubicBezTo>
                  <a:cubicBezTo>
                    <a:pt x="467" y="66"/>
                    <a:pt x="384"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3273900" y="4285850"/>
              <a:ext cx="15225" cy="14125"/>
            </a:xfrm>
            <a:custGeom>
              <a:avLst/>
              <a:gdLst/>
              <a:ahLst/>
              <a:cxnLst/>
              <a:rect l="l" t="t" r="r" b="b"/>
              <a:pathLst>
                <a:path w="609" h="565" extrusionOk="0">
                  <a:moveTo>
                    <a:pt x="285" y="1"/>
                  </a:moveTo>
                  <a:cubicBezTo>
                    <a:pt x="260" y="1"/>
                    <a:pt x="233" y="3"/>
                    <a:pt x="203" y="9"/>
                  </a:cubicBezTo>
                  <a:cubicBezTo>
                    <a:pt x="132" y="21"/>
                    <a:pt x="72" y="69"/>
                    <a:pt x="48" y="140"/>
                  </a:cubicBezTo>
                  <a:cubicBezTo>
                    <a:pt x="13" y="200"/>
                    <a:pt x="1" y="295"/>
                    <a:pt x="13" y="355"/>
                  </a:cubicBezTo>
                  <a:cubicBezTo>
                    <a:pt x="25" y="390"/>
                    <a:pt x="48" y="438"/>
                    <a:pt x="84" y="474"/>
                  </a:cubicBezTo>
                  <a:cubicBezTo>
                    <a:pt x="120" y="498"/>
                    <a:pt x="156" y="533"/>
                    <a:pt x="215" y="545"/>
                  </a:cubicBezTo>
                  <a:cubicBezTo>
                    <a:pt x="251" y="552"/>
                    <a:pt x="288" y="564"/>
                    <a:pt x="324" y="564"/>
                  </a:cubicBezTo>
                  <a:cubicBezTo>
                    <a:pt x="347" y="564"/>
                    <a:pt x="370" y="559"/>
                    <a:pt x="394" y="545"/>
                  </a:cubicBezTo>
                  <a:cubicBezTo>
                    <a:pt x="453" y="533"/>
                    <a:pt x="537" y="486"/>
                    <a:pt x="560" y="426"/>
                  </a:cubicBezTo>
                  <a:cubicBezTo>
                    <a:pt x="596" y="367"/>
                    <a:pt x="608" y="295"/>
                    <a:pt x="596" y="236"/>
                  </a:cubicBezTo>
                  <a:cubicBezTo>
                    <a:pt x="584" y="176"/>
                    <a:pt x="537" y="128"/>
                    <a:pt x="501" y="81"/>
                  </a:cubicBezTo>
                  <a:cubicBezTo>
                    <a:pt x="441" y="57"/>
                    <a:pt x="418" y="21"/>
                    <a:pt x="358" y="9"/>
                  </a:cubicBezTo>
                  <a:cubicBezTo>
                    <a:pt x="334" y="3"/>
                    <a:pt x="310"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3308150" y="4262550"/>
              <a:ext cx="16975" cy="16850"/>
            </a:xfrm>
            <a:custGeom>
              <a:avLst/>
              <a:gdLst/>
              <a:ahLst/>
              <a:cxnLst/>
              <a:rect l="l" t="t" r="r" b="b"/>
              <a:pathLst>
                <a:path w="679" h="674" extrusionOk="0">
                  <a:moveTo>
                    <a:pt x="250" y="1"/>
                  </a:moveTo>
                  <a:cubicBezTo>
                    <a:pt x="202" y="25"/>
                    <a:pt x="179" y="37"/>
                    <a:pt x="143" y="60"/>
                  </a:cubicBezTo>
                  <a:cubicBezTo>
                    <a:pt x="119" y="84"/>
                    <a:pt x="83" y="120"/>
                    <a:pt x="60" y="156"/>
                  </a:cubicBezTo>
                  <a:cubicBezTo>
                    <a:pt x="12" y="227"/>
                    <a:pt x="0" y="298"/>
                    <a:pt x="24" y="394"/>
                  </a:cubicBezTo>
                  <a:cubicBezTo>
                    <a:pt x="48" y="418"/>
                    <a:pt x="48" y="441"/>
                    <a:pt x="60" y="465"/>
                  </a:cubicBezTo>
                  <a:lnTo>
                    <a:pt x="107" y="525"/>
                  </a:lnTo>
                  <a:lnTo>
                    <a:pt x="107" y="537"/>
                  </a:lnTo>
                  <a:cubicBezTo>
                    <a:pt x="107" y="560"/>
                    <a:pt x="119" y="560"/>
                    <a:pt x="119" y="572"/>
                  </a:cubicBezTo>
                  <a:cubicBezTo>
                    <a:pt x="167" y="620"/>
                    <a:pt x="202" y="644"/>
                    <a:pt x="262" y="656"/>
                  </a:cubicBezTo>
                  <a:cubicBezTo>
                    <a:pt x="292" y="668"/>
                    <a:pt x="322" y="674"/>
                    <a:pt x="350" y="674"/>
                  </a:cubicBezTo>
                  <a:cubicBezTo>
                    <a:pt x="378" y="674"/>
                    <a:pt x="405" y="668"/>
                    <a:pt x="429" y="656"/>
                  </a:cubicBezTo>
                  <a:cubicBezTo>
                    <a:pt x="524" y="632"/>
                    <a:pt x="583" y="584"/>
                    <a:pt x="619" y="513"/>
                  </a:cubicBezTo>
                  <a:cubicBezTo>
                    <a:pt x="655" y="465"/>
                    <a:pt x="667" y="441"/>
                    <a:pt x="667" y="394"/>
                  </a:cubicBezTo>
                  <a:cubicBezTo>
                    <a:pt x="679" y="346"/>
                    <a:pt x="667" y="298"/>
                    <a:pt x="667" y="275"/>
                  </a:cubicBezTo>
                  <a:cubicBezTo>
                    <a:pt x="655" y="215"/>
                    <a:pt x="619" y="168"/>
                    <a:pt x="572" y="120"/>
                  </a:cubicBezTo>
                  <a:cubicBezTo>
                    <a:pt x="548" y="48"/>
                    <a:pt x="488" y="25"/>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3263200" y="4210425"/>
              <a:ext cx="18475" cy="16450"/>
            </a:xfrm>
            <a:custGeom>
              <a:avLst/>
              <a:gdLst/>
              <a:ahLst/>
              <a:cxnLst/>
              <a:rect l="l" t="t" r="r" b="b"/>
              <a:pathLst>
                <a:path w="739" h="658" extrusionOk="0">
                  <a:moveTo>
                    <a:pt x="302" y="1"/>
                  </a:moveTo>
                  <a:cubicBezTo>
                    <a:pt x="232" y="1"/>
                    <a:pt x="139" y="54"/>
                    <a:pt x="95" y="98"/>
                  </a:cubicBezTo>
                  <a:cubicBezTo>
                    <a:pt x="36" y="157"/>
                    <a:pt x="0" y="240"/>
                    <a:pt x="12" y="336"/>
                  </a:cubicBezTo>
                  <a:cubicBezTo>
                    <a:pt x="24" y="514"/>
                    <a:pt x="155" y="645"/>
                    <a:pt x="334" y="657"/>
                  </a:cubicBezTo>
                  <a:lnTo>
                    <a:pt x="417" y="657"/>
                  </a:lnTo>
                  <a:cubicBezTo>
                    <a:pt x="536" y="657"/>
                    <a:pt x="667" y="574"/>
                    <a:pt x="715" y="455"/>
                  </a:cubicBezTo>
                  <a:cubicBezTo>
                    <a:pt x="738" y="395"/>
                    <a:pt x="738" y="336"/>
                    <a:pt x="727" y="276"/>
                  </a:cubicBezTo>
                  <a:lnTo>
                    <a:pt x="727" y="264"/>
                  </a:lnTo>
                  <a:cubicBezTo>
                    <a:pt x="715" y="228"/>
                    <a:pt x="715" y="217"/>
                    <a:pt x="691" y="181"/>
                  </a:cubicBezTo>
                  <a:cubicBezTo>
                    <a:pt x="679" y="145"/>
                    <a:pt x="655" y="109"/>
                    <a:pt x="607" y="98"/>
                  </a:cubicBezTo>
                  <a:cubicBezTo>
                    <a:pt x="536" y="38"/>
                    <a:pt x="476" y="26"/>
                    <a:pt x="393" y="26"/>
                  </a:cubicBezTo>
                  <a:cubicBezTo>
                    <a:pt x="369" y="26"/>
                    <a:pt x="334" y="26"/>
                    <a:pt x="322" y="2"/>
                  </a:cubicBezTo>
                  <a:cubicBezTo>
                    <a:pt x="315" y="1"/>
                    <a:pt x="309"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0"/>
            <p:cNvSpPr/>
            <p:nvPr/>
          </p:nvSpPr>
          <p:spPr>
            <a:xfrm>
              <a:off x="3315575" y="4197975"/>
              <a:ext cx="16700" cy="15675"/>
            </a:xfrm>
            <a:custGeom>
              <a:avLst/>
              <a:gdLst/>
              <a:ahLst/>
              <a:cxnLst/>
              <a:rect l="l" t="t" r="r" b="b"/>
              <a:pathLst>
                <a:path w="668" h="627" extrusionOk="0">
                  <a:moveTo>
                    <a:pt x="286" y="0"/>
                  </a:moveTo>
                  <a:cubicBezTo>
                    <a:pt x="239" y="0"/>
                    <a:pt x="203" y="12"/>
                    <a:pt x="179" y="24"/>
                  </a:cubicBezTo>
                  <a:cubicBezTo>
                    <a:pt x="144" y="24"/>
                    <a:pt x="132" y="48"/>
                    <a:pt x="120" y="60"/>
                  </a:cubicBezTo>
                  <a:cubicBezTo>
                    <a:pt x="108" y="60"/>
                    <a:pt x="108" y="72"/>
                    <a:pt x="84" y="84"/>
                  </a:cubicBezTo>
                  <a:cubicBezTo>
                    <a:pt x="72" y="107"/>
                    <a:pt x="60" y="131"/>
                    <a:pt x="48" y="143"/>
                  </a:cubicBezTo>
                  <a:cubicBezTo>
                    <a:pt x="13" y="191"/>
                    <a:pt x="13" y="238"/>
                    <a:pt x="1" y="298"/>
                  </a:cubicBezTo>
                  <a:cubicBezTo>
                    <a:pt x="1" y="345"/>
                    <a:pt x="1" y="369"/>
                    <a:pt x="25" y="405"/>
                  </a:cubicBezTo>
                  <a:cubicBezTo>
                    <a:pt x="25" y="417"/>
                    <a:pt x="48" y="429"/>
                    <a:pt x="48" y="429"/>
                  </a:cubicBezTo>
                  <a:cubicBezTo>
                    <a:pt x="60" y="441"/>
                    <a:pt x="72" y="476"/>
                    <a:pt x="84" y="488"/>
                  </a:cubicBezTo>
                  <a:lnTo>
                    <a:pt x="132" y="536"/>
                  </a:lnTo>
                  <a:cubicBezTo>
                    <a:pt x="183" y="587"/>
                    <a:pt x="259" y="627"/>
                    <a:pt x="338" y="627"/>
                  </a:cubicBezTo>
                  <a:cubicBezTo>
                    <a:pt x="369" y="627"/>
                    <a:pt x="399" y="621"/>
                    <a:pt x="429" y="607"/>
                  </a:cubicBezTo>
                  <a:cubicBezTo>
                    <a:pt x="501" y="584"/>
                    <a:pt x="584" y="536"/>
                    <a:pt x="620" y="465"/>
                  </a:cubicBezTo>
                  <a:cubicBezTo>
                    <a:pt x="656" y="429"/>
                    <a:pt x="656" y="381"/>
                    <a:pt x="656" y="345"/>
                  </a:cubicBezTo>
                  <a:cubicBezTo>
                    <a:pt x="667" y="298"/>
                    <a:pt x="656" y="262"/>
                    <a:pt x="656" y="226"/>
                  </a:cubicBezTo>
                  <a:cubicBezTo>
                    <a:pt x="608" y="143"/>
                    <a:pt x="525" y="60"/>
                    <a:pt x="417" y="24"/>
                  </a:cubicBezTo>
                  <a:cubicBezTo>
                    <a:pt x="406" y="24"/>
                    <a:pt x="370" y="12"/>
                    <a:pt x="358" y="12"/>
                  </a:cubicBezTo>
                  <a:cubicBezTo>
                    <a:pt x="322" y="12"/>
                    <a:pt x="298"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0"/>
            <p:cNvSpPr/>
            <p:nvPr/>
          </p:nvSpPr>
          <p:spPr>
            <a:xfrm>
              <a:off x="3272375" y="4138825"/>
              <a:ext cx="20450" cy="15250"/>
            </a:xfrm>
            <a:custGeom>
              <a:avLst/>
              <a:gdLst/>
              <a:ahLst/>
              <a:cxnLst/>
              <a:rect l="l" t="t" r="r" b="b"/>
              <a:pathLst>
                <a:path w="818" h="610" extrusionOk="0">
                  <a:moveTo>
                    <a:pt x="392" y="1"/>
                  </a:moveTo>
                  <a:cubicBezTo>
                    <a:pt x="296" y="1"/>
                    <a:pt x="199" y="45"/>
                    <a:pt x="133" y="152"/>
                  </a:cubicBezTo>
                  <a:cubicBezTo>
                    <a:pt x="1" y="384"/>
                    <a:pt x="220" y="610"/>
                    <a:pt x="429" y="610"/>
                  </a:cubicBezTo>
                  <a:cubicBezTo>
                    <a:pt x="521" y="610"/>
                    <a:pt x="611" y="566"/>
                    <a:pt x="669" y="461"/>
                  </a:cubicBezTo>
                  <a:cubicBezTo>
                    <a:pt x="817" y="222"/>
                    <a:pt x="607" y="1"/>
                    <a:pt x="3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40"/>
          <p:cNvGrpSpPr/>
          <p:nvPr/>
        </p:nvGrpSpPr>
        <p:grpSpPr>
          <a:xfrm rot="-3925880">
            <a:off x="134307" y="2942509"/>
            <a:ext cx="675958" cy="632012"/>
            <a:chOff x="6462370" y="327446"/>
            <a:chExt cx="675931" cy="631987"/>
          </a:xfrm>
        </p:grpSpPr>
        <p:sp>
          <p:nvSpPr>
            <p:cNvPr id="1024" name="Google Shape;1024;p40"/>
            <p:cNvSpPr/>
            <p:nvPr/>
          </p:nvSpPr>
          <p:spPr>
            <a:xfrm rot="-2530247">
              <a:off x="6411461" y="569332"/>
              <a:ext cx="777751" cy="148216"/>
            </a:xfrm>
            <a:custGeom>
              <a:avLst/>
              <a:gdLst/>
              <a:ahLst/>
              <a:cxnLst/>
              <a:rect l="l" t="t" r="r" b="b"/>
              <a:pathLst>
                <a:path w="31112" h="5929" extrusionOk="0">
                  <a:moveTo>
                    <a:pt x="3514" y="0"/>
                  </a:moveTo>
                  <a:cubicBezTo>
                    <a:pt x="1397" y="0"/>
                    <a:pt x="1" y="64"/>
                    <a:pt x="1" y="64"/>
                  </a:cubicBezTo>
                  <a:cubicBezTo>
                    <a:pt x="1" y="64"/>
                    <a:pt x="5990" y="4565"/>
                    <a:pt x="14503" y="5517"/>
                  </a:cubicBezTo>
                  <a:cubicBezTo>
                    <a:pt x="17249" y="5824"/>
                    <a:pt x="19952" y="5928"/>
                    <a:pt x="22353" y="5928"/>
                  </a:cubicBezTo>
                  <a:cubicBezTo>
                    <a:pt x="27397" y="5928"/>
                    <a:pt x="31112" y="5469"/>
                    <a:pt x="31112" y="5469"/>
                  </a:cubicBezTo>
                  <a:cubicBezTo>
                    <a:pt x="31112" y="5469"/>
                    <a:pt x="21611" y="1790"/>
                    <a:pt x="14824" y="731"/>
                  </a:cubicBezTo>
                  <a:cubicBezTo>
                    <a:pt x="10876" y="126"/>
                    <a:pt x="6484" y="0"/>
                    <a:pt x="3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rot="-2530247">
              <a:off x="6510320" y="577546"/>
              <a:ext cx="589963" cy="119217"/>
            </a:xfrm>
            <a:custGeom>
              <a:avLst/>
              <a:gdLst/>
              <a:ahLst/>
              <a:cxnLst/>
              <a:rect l="l" t="t" r="r" b="b"/>
              <a:pathLst>
                <a:path w="23600" h="4769" extrusionOk="0">
                  <a:moveTo>
                    <a:pt x="691" y="382"/>
                  </a:moveTo>
                  <a:lnTo>
                    <a:pt x="691" y="382"/>
                  </a:lnTo>
                  <a:cubicBezTo>
                    <a:pt x="1989" y="501"/>
                    <a:pt x="3275" y="644"/>
                    <a:pt x="4549" y="787"/>
                  </a:cubicBezTo>
                  <a:cubicBezTo>
                    <a:pt x="4251" y="882"/>
                    <a:pt x="3954" y="1013"/>
                    <a:pt x="3668" y="1144"/>
                  </a:cubicBezTo>
                  <a:cubicBezTo>
                    <a:pt x="2739" y="942"/>
                    <a:pt x="1799" y="704"/>
                    <a:pt x="858" y="442"/>
                  </a:cubicBezTo>
                  <a:lnTo>
                    <a:pt x="787" y="442"/>
                  </a:lnTo>
                  <a:cubicBezTo>
                    <a:pt x="751" y="430"/>
                    <a:pt x="727" y="406"/>
                    <a:pt x="691" y="382"/>
                  </a:cubicBezTo>
                  <a:close/>
                  <a:moveTo>
                    <a:pt x="4942" y="847"/>
                  </a:moveTo>
                  <a:cubicBezTo>
                    <a:pt x="5716" y="942"/>
                    <a:pt x="6466" y="1037"/>
                    <a:pt x="7240" y="1144"/>
                  </a:cubicBezTo>
                  <a:cubicBezTo>
                    <a:pt x="6645" y="1275"/>
                    <a:pt x="6049" y="1430"/>
                    <a:pt x="5442" y="1573"/>
                  </a:cubicBezTo>
                  <a:cubicBezTo>
                    <a:pt x="4954" y="1454"/>
                    <a:pt x="4466" y="1359"/>
                    <a:pt x="3966" y="1240"/>
                  </a:cubicBezTo>
                  <a:cubicBezTo>
                    <a:pt x="4275" y="1121"/>
                    <a:pt x="4609" y="1002"/>
                    <a:pt x="4906" y="859"/>
                  </a:cubicBezTo>
                  <a:cubicBezTo>
                    <a:pt x="4918" y="859"/>
                    <a:pt x="4918" y="847"/>
                    <a:pt x="4942" y="847"/>
                  </a:cubicBezTo>
                  <a:close/>
                  <a:moveTo>
                    <a:pt x="7704" y="1216"/>
                  </a:moveTo>
                  <a:cubicBezTo>
                    <a:pt x="8478" y="1311"/>
                    <a:pt x="9252" y="1430"/>
                    <a:pt x="10014" y="1549"/>
                  </a:cubicBezTo>
                  <a:cubicBezTo>
                    <a:pt x="9526" y="1799"/>
                    <a:pt x="9014" y="2037"/>
                    <a:pt x="8490" y="2252"/>
                  </a:cubicBezTo>
                  <a:cubicBezTo>
                    <a:pt x="7597" y="2073"/>
                    <a:pt x="6728" y="1871"/>
                    <a:pt x="5835" y="1680"/>
                  </a:cubicBezTo>
                  <a:cubicBezTo>
                    <a:pt x="6442" y="1537"/>
                    <a:pt x="7061" y="1394"/>
                    <a:pt x="7680" y="1240"/>
                  </a:cubicBezTo>
                  <a:cubicBezTo>
                    <a:pt x="7692" y="1240"/>
                    <a:pt x="7704" y="1216"/>
                    <a:pt x="7704" y="1216"/>
                  </a:cubicBezTo>
                  <a:close/>
                  <a:moveTo>
                    <a:pt x="1334" y="823"/>
                  </a:moveTo>
                  <a:lnTo>
                    <a:pt x="1334" y="823"/>
                  </a:lnTo>
                  <a:cubicBezTo>
                    <a:pt x="2025" y="1002"/>
                    <a:pt x="2704" y="1192"/>
                    <a:pt x="3406" y="1371"/>
                  </a:cubicBezTo>
                  <a:cubicBezTo>
                    <a:pt x="3406" y="1383"/>
                    <a:pt x="3406" y="1394"/>
                    <a:pt x="3418" y="1418"/>
                  </a:cubicBezTo>
                  <a:cubicBezTo>
                    <a:pt x="3704" y="1716"/>
                    <a:pt x="3978" y="2014"/>
                    <a:pt x="4275" y="2311"/>
                  </a:cubicBezTo>
                  <a:cubicBezTo>
                    <a:pt x="3275" y="1894"/>
                    <a:pt x="2275" y="1394"/>
                    <a:pt x="1334" y="823"/>
                  </a:cubicBezTo>
                  <a:close/>
                  <a:moveTo>
                    <a:pt x="10371" y="1597"/>
                  </a:moveTo>
                  <a:cubicBezTo>
                    <a:pt x="10871" y="1680"/>
                    <a:pt x="11371" y="1775"/>
                    <a:pt x="11871" y="1847"/>
                  </a:cubicBezTo>
                  <a:lnTo>
                    <a:pt x="13074" y="2073"/>
                  </a:lnTo>
                  <a:cubicBezTo>
                    <a:pt x="12538" y="2311"/>
                    <a:pt x="12026" y="2573"/>
                    <a:pt x="11490" y="2787"/>
                  </a:cubicBezTo>
                  <a:cubicBezTo>
                    <a:pt x="10609" y="2633"/>
                    <a:pt x="9740" y="2466"/>
                    <a:pt x="8871" y="2311"/>
                  </a:cubicBezTo>
                  <a:cubicBezTo>
                    <a:pt x="9383" y="2109"/>
                    <a:pt x="9907" y="1894"/>
                    <a:pt x="10371" y="1597"/>
                  </a:cubicBezTo>
                  <a:close/>
                  <a:moveTo>
                    <a:pt x="13336" y="2133"/>
                  </a:moveTo>
                  <a:cubicBezTo>
                    <a:pt x="14003" y="2264"/>
                    <a:pt x="14657" y="2395"/>
                    <a:pt x="15312" y="2526"/>
                  </a:cubicBezTo>
                  <a:cubicBezTo>
                    <a:pt x="14955" y="2787"/>
                    <a:pt x="14586" y="3002"/>
                    <a:pt x="14193" y="3216"/>
                  </a:cubicBezTo>
                  <a:cubicBezTo>
                    <a:pt x="13526" y="3121"/>
                    <a:pt x="12836" y="3026"/>
                    <a:pt x="12169" y="2918"/>
                  </a:cubicBezTo>
                  <a:cubicBezTo>
                    <a:pt x="12038" y="2907"/>
                    <a:pt x="11907" y="2871"/>
                    <a:pt x="11788" y="2859"/>
                  </a:cubicBezTo>
                  <a:cubicBezTo>
                    <a:pt x="12324" y="2668"/>
                    <a:pt x="12860" y="2442"/>
                    <a:pt x="13336" y="2133"/>
                  </a:cubicBezTo>
                  <a:close/>
                  <a:moveTo>
                    <a:pt x="3632" y="1418"/>
                  </a:moveTo>
                  <a:lnTo>
                    <a:pt x="3632" y="1418"/>
                  </a:lnTo>
                  <a:cubicBezTo>
                    <a:pt x="4168" y="1549"/>
                    <a:pt x="4680" y="1680"/>
                    <a:pt x="5216" y="1799"/>
                  </a:cubicBezTo>
                  <a:cubicBezTo>
                    <a:pt x="5966" y="2311"/>
                    <a:pt x="6692" y="2823"/>
                    <a:pt x="7442" y="3347"/>
                  </a:cubicBezTo>
                  <a:cubicBezTo>
                    <a:pt x="6430" y="3085"/>
                    <a:pt x="5430" y="2752"/>
                    <a:pt x="4478" y="2371"/>
                  </a:cubicBezTo>
                  <a:cubicBezTo>
                    <a:pt x="4192" y="2049"/>
                    <a:pt x="3906" y="1728"/>
                    <a:pt x="3632" y="1418"/>
                  </a:cubicBezTo>
                  <a:close/>
                  <a:moveTo>
                    <a:pt x="15539" y="2585"/>
                  </a:moveTo>
                  <a:cubicBezTo>
                    <a:pt x="16217" y="2740"/>
                    <a:pt x="16920" y="2883"/>
                    <a:pt x="17622" y="3049"/>
                  </a:cubicBezTo>
                  <a:cubicBezTo>
                    <a:pt x="17479" y="3145"/>
                    <a:pt x="17348" y="3228"/>
                    <a:pt x="17217" y="3299"/>
                  </a:cubicBezTo>
                  <a:cubicBezTo>
                    <a:pt x="17051" y="3395"/>
                    <a:pt x="16884" y="3466"/>
                    <a:pt x="16729" y="3538"/>
                  </a:cubicBezTo>
                  <a:cubicBezTo>
                    <a:pt x="15967" y="3454"/>
                    <a:pt x="15217" y="3359"/>
                    <a:pt x="14467" y="3264"/>
                  </a:cubicBezTo>
                  <a:cubicBezTo>
                    <a:pt x="14836" y="3049"/>
                    <a:pt x="15193" y="2823"/>
                    <a:pt x="15539" y="2585"/>
                  </a:cubicBezTo>
                  <a:close/>
                  <a:moveTo>
                    <a:pt x="17872" y="3097"/>
                  </a:moveTo>
                  <a:cubicBezTo>
                    <a:pt x="18420" y="3228"/>
                    <a:pt x="18991" y="3359"/>
                    <a:pt x="19551" y="3502"/>
                  </a:cubicBezTo>
                  <a:cubicBezTo>
                    <a:pt x="19503" y="3538"/>
                    <a:pt x="19468" y="3573"/>
                    <a:pt x="19420" y="3597"/>
                  </a:cubicBezTo>
                  <a:cubicBezTo>
                    <a:pt x="19349" y="3657"/>
                    <a:pt x="19253" y="3740"/>
                    <a:pt x="19182" y="3799"/>
                  </a:cubicBezTo>
                  <a:lnTo>
                    <a:pt x="17801" y="3657"/>
                  </a:lnTo>
                  <a:lnTo>
                    <a:pt x="17039" y="3573"/>
                  </a:lnTo>
                  <a:lnTo>
                    <a:pt x="17396" y="3395"/>
                  </a:lnTo>
                  <a:cubicBezTo>
                    <a:pt x="17563" y="3299"/>
                    <a:pt x="17717" y="3216"/>
                    <a:pt x="17872" y="3097"/>
                  </a:cubicBezTo>
                  <a:close/>
                  <a:moveTo>
                    <a:pt x="19777" y="3538"/>
                  </a:moveTo>
                  <a:cubicBezTo>
                    <a:pt x="20384" y="3692"/>
                    <a:pt x="21015" y="3835"/>
                    <a:pt x="21635" y="3978"/>
                  </a:cubicBezTo>
                  <a:cubicBezTo>
                    <a:pt x="21265" y="3954"/>
                    <a:pt x="20896" y="3942"/>
                    <a:pt x="20539" y="3919"/>
                  </a:cubicBezTo>
                  <a:cubicBezTo>
                    <a:pt x="20158" y="3883"/>
                    <a:pt x="19777" y="3859"/>
                    <a:pt x="19408" y="3811"/>
                  </a:cubicBezTo>
                  <a:lnTo>
                    <a:pt x="19527" y="3716"/>
                  </a:lnTo>
                  <a:cubicBezTo>
                    <a:pt x="19599" y="3657"/>
                    <a:pt x="19682" y="3597"/>
                    <a:pt x="19777" y="3538"/>
                  </a:cubicBezTo>
                  <a:close/>
                  <a:moveTo>
                    <a:pt x="5621" y="1906"/>
                  </a:moveTo>
                  <a:lnTo>
                    <a:pt x="5621" y="1906"/>
                  </a:lnTo>
                  <a:cubicBezTo>
                    <a:pt x="6549" y="2109"/>
                    <a:pt x="7478" y="2311"/>
                    <a:pt x="8407" y="2502"/>
                  </a:cubicBezTo>
                  <a:cubicBezTo>
                    <a:pt x="9121" y="3002"/>
                    <a:pt x="9835" y="3502"/>
                    <a:pt x="10550" y="4002"/>
                  </a:cubicBezTo>
                  <a:cubicBezTo>
                    <a:pt x="9621" y="3835"/>
                    <a:pt x="8692" y="3657"/>
                    <a:pt x="7764" y="3442"/>
                  </a:cubicBezTo>
                  <a:cubicBezTo>
                    <a:pt x="7061" y="2918"/>
                    <a:pt x="6335" y="2430"/>
                    <a:pt x="5621" y="1906"/>
                  </a:cubicBezTo>
                  <a:close/>
                  <a:moveTo>
                    <a:pt x="8823" y="2573"/>
                  </a:moveTo>
                  <a:lnTo>
                    <a:pt x="8823" y="2573"/>
                  </a:lnTo>
                  <a:cubicBezTo>
                    <a:pt x="9740" y="2752"/>
                    <a:pt x="10669" y="2918"/>
                    <a:pt x="11609" y="3061"/>
                  </a:cubicBezTo>
                  <a:cubicBezTo>
                    <a:pt x="12086" y="3418"/>
                    <a:pt x="12514" y="3823"/>
                    <a:pt x="12919" y="4252"/>
                  </a:cubicBezTo>
                  <a:cubicBezTo>
                    <a:pt x="12264" y="4192"/>
                    <a:pt x="11621" y="4133"/>
                    <a:pt x="10967" y="4050"/>
                  </a:cubicBezTo>
                  <a:cubicBezTo>
                    <a:pt x="10871" y="4038"/>
                    <a:pt x="10800" y="4014"/>
                    <a:pt x="10717" y="4014"/>
                  </a:cubicBezTo>
                  <a:cubicBezTo>
                    <a:pt x="10717" y="4014"/>
                    <a:pt x="10717" y="4002"/>
                    <a:pt x="10693" y="4002"/>
                  </a:cubicBezTo>
                  <a:lnTo>
                    <a:pt x="8823" y="2573"/>
                  </a:lnTo>
                  <a:close/>
                  <a:moveTo>
                    <a:pt x="19122" y="4050"/>
                  </a:moveTo>
                  <a:cubicBezTo>
                    <a:pt x="19622" y="4097"/>
                    <a:pt x="20146" y="4133"/>
                    <a:pt x="20658" y="4180"/>
                  </a:cubicBezTo>
                  <a:cubicBezTo>
                    <a:pt x="21075" y="4216"/>
                    <a:pt x="21504" y="4276"/>
                    <a:pt x="21932" y="4300"/>
                  </a:cubicBezTo>
                  <a:cubicBezTo>
                    <a:pt x="21218" y="4300"/>
                    <a:pt x="20492" y="4335"/>
                    <a:pt x="19765" y="4347"/>
                  </a:cubicBezTo>
                  <a:cubicBezTo>
                    <a:pt x="19551" y="4216"/>
                    <a:pt x="19325" y="4121"/>
                    <a:pt x="19087" y="4061"/>
                  </a:cubicBezTo>
                  <a:cubicBezTo>
                    <a:pt x="19110" y="4061"/>
                    <a:pt x="19110" y="4050"/>
                    <a:pt x="19122" y="4050"/>
                  </a:cubicBezTo>
                  <a:close/>
                  <a:moveTo>
                    <a:pt x="11848" y="3109"/>
                  </a:moveTo>
                  <a:lnTo>
                    <a:pt x="11848" y="3109"/>
                  </a:lnTo>
                  <a:cubicBezTo>
                    <a:pt x="11907" y="3121"/>
                    <a:pt x="11967" y="3121"/>
                    <a:pt x="12002" y="3145"/>
                  </a:cubicBezTo>
                  <a:cubicBezTo>
                    <a:pt x="12681" y="3240"/>
                    <a:pt x="13360" y="3347"/>
                    <a:pt x="14050" y="3454"/>
                  </a:cubicBezTo>
                  <a:cubicBezTo>
                    <a:pt x="14538" y="3716"/>
                    <a:pt x="15015" y="4038"/>
                    <a:pt x="15443" y="4407"/>
                  </a:cubicBezTo>
                  <a:cubicBezTo>
                    <a:pt x="14646" y="4371"/>
                    <a:pt x="13848" y="4347"/>
                    <a:pt x="13050" y="4276"/>
                  </a:cubicBezTo>
                  <a:cubicBezTo>
                    <a:pt x="12681" y="3859"/>
                    <a:pt x="12276" y="3478"/>
                    <a:pt x="11848" y="3109"/>
                  </a:cubicBezTo>
                  <a:close/>
                  <a:moveTo>
                    <a:pt x="16646" y="3776"/>
                  </a:moveTo>
                  <a:cubicBezTo>
                    <a:pt x="17027" y="3823"/>
                    <a:pt x="17396" y="3871"/>
                    <a:pt x="17765" y="3895"/>
                  </a:cubicBezTo>
                  <a:cubicBezTo>
                    <a:pt x="18134" y="3942"/>
                    <a:pt x="18527" y="3978"/>
                    <a:pt x="18896" y="4014"/>
                  </a:cubicBezTo>
                  <a:lnTo>
                    <a:pt x="18884" y="4038"/>
                  </a:lnTo>
                  <a:cubicBezTo>
                    <a:pt x="18837" y="4073"/>
                    <a:pt x="18848" y="4157"/>
                    <a:pt x="18932" y="4169"/>
                  </a:cubicBezTo>
                  <a:cubicBezTo>
                    <a:pt x="19146" y="4192"/>
                    <a:pt x="19360" y="4252"/>
                    <a:pt x="19551" y="4347"/>
                  </a:cubicBezTo>
                  <a:cubicBezTo>
                    <a:pt x="18837" y="4395"/>
                    <a:pt x="18122" y="4419"/>
                    <a:pt x="17420" y="4419"/>
                  </a:cubicBezTo>
                  <a:cubicBezTo>
                    <a:pt x="17170" y="4216"/>
                    <a:pt x="16908" y="3990"/>
                    <a:pt x="16646" y="3776"/>
                  </a:cubicBezTo>
                  <a:close/>
                  <a:moveTo>
                    <a:pt x="14431" y="3514"/>
                  </a:moveTo>
                  <a:lnTo>
                    <a:pt x="14431" y="3514"/>
                  </a:lnTo>
                  <a:cubicBezTo>
                    <a:pt x="15086" y="3597"/>
                    <a:pt x="15741" y="3692"/>
                    <a:pt x="16396" y="3764"/>
                  </a:cubicBezTo>
                  <a:cubicBezTo>
                    <a:pt x="16396" y="3776"/>
                    <a:pt x="16408" y="3799"/>
                    <a:pt x="16432" y="3811"/>
                  </a:cubicBezTo>
                  <a:cubicBezTo>
                    <a:pt x="16705" y="4014"/>
                    <a:pt x="16979" y="4228"/>
                    <a:pt x="17265" y="4431"/>
                  </a:cubicBezTo>
                  <a:cubicBezTo>
                    <a:pt x="17229" y="4419"/>
                    <a:pt x="17182" y="4419"/>
                    <a:pt x="17158" y="4419"/>
                  </a:cubicBezTo>
                  <a:cubicBezTo>
                    <a:pt x="16634" y="4419"/>
                    <a:pt x="16110" y="4407"/>
                    <a:pt x="15598" y="4407"/>
                  </a:cubicBezTo>
                  <a:cubicBezTo>
                    <a:pt x="15241" y="4061"/>
                    <a:pt x="14860" y="3764"/>
                    <a:pt x="14431" y="3514"/>
                  </a:cubicBezTo>
                  <a:close/>
                  <a:moveTo>
                    <a:pt x="252" y="0"/>
                  </a:moveTo>
                  <a:cubicBezTo>
                    <a:pt x="147" y="0"/>
                    <a:pt x="84" y="80"/>
                    <a:pt x="84" y="180"/>
                  </a:cubicBezTo>
                  <a:cubicBezTo>
                    <a:pt x="13" y="251"/>
                    <a:pt x="1" y="370"/>
                    <a:pt x="96" y="466"/>
                  </a:cubicBezTo>
                  <a:cubicBezTo>
                    <a:pt x="3192" y="2633"/>
                    <a:pt x="6823" y="3823"/>
                    <a:pt x="10550" y="4359"/>
                  </a:cubicBezTo>
                  <a:cubicBezTo>
                    <a:pt x="12300" y="4609"/>
                    <a:pt x="14074" y="4716"/>
                    <a:pt x="15848" y="4752"/>
                  </a:cubicBezTo>
                  <a:lnTo>
                    <a:pt x="15860" y="4764"/>
                  </a:lnTo>
                  <a:cubicBezTo>
                    <a:pt x="15864" y="4767"/>
                    <a:pt x="15867" y="4769"/>
                    <a:pt x="15871" y="4769"/>
                  </a:cubicBezTo>
                  <a:cubicBezTo>
                    <a:pt x="15880" y="4769"/>
                    <a:pt x="15891" y="4760"/>
                    <a:pt x="15908" y="4752"/>
                  </a:cubicBezTo>
                  <a:cubicBezTo>
                    <a:pt x="16217" y="4752"/>
                    <a:pt x="16527" y="4764"/>
                    <a:pt x="16836" y="4764"/>
                  </a:cubicBezTo>
                  <a:cubicBezTo>
                    <a:pt x="17307" y="4764"/>
                    <a:pt x="17784" y="4766"/>
                    <a:pt x="18262" y="4766"/>
                  </a:cubicBezTo>
                  <a:cubicBezTo>
                    <a:pt x="19938" y="4766"/>
                    <a:pt x="21645" y="4737"/>
                    <a:pt x="23266" y="4478"/>
                  </a:cubicBezTo>
                  <a:cubicBezTo>
                    <a:pt x="23301" y="4478"/>
                    <a:pt x="23313" y="4454"/>
                    <a:pt x="23313" y="4419"/>
                  </a:cubicBezTo>
                  <a:cubicBezTo>
                    <a:pt x="23420" y="4419"/>
                    <a:pt x="23504" y="4371"/>
                    <a:pt x="23563" y="4288"/>
                  </a:cubicBezTo>
                  <a:cubicBezTo>
                    <a:pt x="23599" y="4240"/>
                    <a:pt x="23587" y="4169"/>
                    <a:pt x="23528" y="4157"/>
                  </a:cubicBezTo>
                  <a:cubicBezTo>
                    <a:pt x="23444" y="4121"/>
                    <a:pt x="23361" y="4109"/>
                    <a:pt x="23266" y="4073"/>
                  </a:cubicBezTo>
                  <a:cubicBezTo>
                    <a:pt x="19658" y="2918"/>
                    <a:pt x="15800" y="2228"/>
                    <a:pt x="12062" y="1561"/>
                  </a:cubicBezTo>
                  <a:cubicBezTo>
                    <a:pt x="11574" y="1478"/>
                    <a:pt x="11098" y="1394"/>
                    <a:pt x="10609" y="1311"/>
                  </a:cubicBezTo>
                  <a:cubicBezTo>
                    <a:pt x="10589" y="1290"/>
                    <a:pt x="10568" y="1278"/>
                    <a:pt x="10547" y="1278"/>
                  </a:cubicBezTo>
                  <a:cubicBezTo>
                    <a:pt x="10532" y="1278"/>
                    <a:pt x="10517" y="1284"/>
                    <a:pt x="10502" y="1299"/>
                  </a:cubicBezTo>
                  <a:cubicBezTo>
                    <a:pt x="7109" y="728"/>
                    <a:pt x="3704" y="299"/>
                    <a:pt x="275" y="1"/>
                  </a:cubicBezTo>
                  <a:cubicBezTo>
                    <a:pt x="267" y="1"/>
                    <a:pt x="260" y="0"/>
                    <a:pt x="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40"/>
          <p:cNvGrpSpPr/>
          <p:nvPr/>
        </p:nvGrpSpPr>
        <p:grpSpPr>
          <a:xfrm>
            <a:off x="5822098" y="551121"/>
            <a:ext cx="600914" cy="607395"/>
            <a:chOff x="6149273" y="211121"/>
            <a:chExt cx="600914" cy="607395"/>
          </a:xfrm>
        </p:grpSpPr>
        <p:sp>
          <p:nvSpPr>
            <p:cNvPr id="1027" name="Google Shape;1027;p40"/>
            <p:cNvSpPr/>
            <p:nvPr/>
          </p:nvSpPr>
          <p:spPr>
            <a:xfrm rot="-2530247">
              <a:off x="6259080" y="277746"/>
              <a:ext cx="381301" cy="474145"/>
            </a:xfrm>
            <a:custGeom>
              <a:avLst/>
              <a:gdLst/>
              <a:ahLst/>
              <a:cxnLst/>
              <a:rect l="l" t="t" r="r" b="b"/>
              <a:pathLst>
                <a:path w="15253" h="18967" extrusionOk="0">
                  <a:moveTo>
                    <a:pt x="465" y="0"/>
                  </a:moveTo>
                  <a:cubicBezTo>
                    <a:pt x="464" y="1"/>
                    <a:pt x="0" y="6358"/>
                    <a:pt x="4703" y="12287"/>
                  </a:cubicBezTo>
                  <a:cubicBezTo>
                    <a:pt x="9406" y="18205"/>
                    <a:pt x="15252" y="18967"/>
                    <a:pt x="15252" y="18967"/>
                  </a:cubicBezTo>
                  <a:cubicBezTo>
                    <a:pt x="15252" y="18967"/>
                    <a:pt x="14466" y="13442"/>
                    <a:pt x="10966" y="9668"/>
                  </a:cubicBezTo>
                  <a:cubicBezTo>
                    <a:pt x="7489" y="5882"/>
                    <a:pt x="46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rot="-2530247">
              <a:off x="6286650" y="317023"/>
              <a:ext cx="338903" cy="404149"/>
            </a:xfrm>
            <a:custGeom>
              <a:avLst/>
              <a:gdLst/>
              <a:ahLst/>
              <a:cxnLst/>
              <a:rect l="l" t="t" r="r" b="b"/>
              <a:pathLst>
                <a:path w="13557" h="16167" extrusionOk="0">
                  <a:moveTo>
                    <a:pt x="864" y="945"/>
                  </a:moveTo>
                  <a:cubicBezTo>
                    <a:pt x="1936" y="1755"/>
                    <a:pt x="2960" y="2624"/>
                    <a:pt x="3960" y="3529"/>
                  </a:cubicBezTo>
                  <a:cubicBezTo>
                    <a:pt x="3329" y="3338"/>
                    <a:pt x="2710" y="3136"/>
                    <a:pt x="2090" y="2922"/>
                  </a:cubicBezTo>
                  <a:cubicBezTo>
                    <a:pt x="1709" y="2326"/>
                    <a:pt x="1317" y="1731"/>
                    <a:pt x="947" y="1112"/>
                  </a:cubicBezTo>
                  <a:cubicBezTo>
                    <a:pt x="971" y="1088"/>
                    <a:pt x="947" y="1041"/>
                    <a:pt x="924" y="1017"/>
                  </a:cubicBezTo>
                  <a:cubicBezTo>
                    <a:pt x="912" y="981"/>
                    <a:pt x="876" y="969"/>
                    <a:pt x="864" y="945"/>
                  </a:cubicBezTo>
                  <a:close/>
                  <a:moveTo>
                    <a:pt x="555" y="957"/>
                  </a:moveTo>
                  <a:cubicBezTo>
                    <a:pt x="578" y="1005"/>
                    <a:pt x="614" y="1029"/>
                    <a:pt x="650" y="1076"/>
                  </a:cubicBezTo>
                  <a:cubicBezTo>
                    <a:pt x="1007" y="1648"/>
                    <a:pt x="1364" y="2219"/>
                    <a:pt x="1745" y="2791"/>
                  </a:cubicBezTo>
                  <a:cubicBezTo>
                    <a:pt x="1674" y="2791"/>
                    <a:pt x="1626" y="2838"/>
                    <a:pt x="1638" y="2898"/>
                  </a:cubicBezTo>
                  <a:cubicBezTo>
                    <a:pt x="1876" y="3708"/>
                    <a:pt x="1959" y="4493"/>
                    <a:pt x="1924" y="5315"/>
                  </a:cubicBezTo>
                  <a:cubicBezTo>
                    <a:pt x="1281" y="3934"/>
                    <a:pt x="828" y="2469"/>
                    <a:pt x="555" y="957"/>
                  </a:cubicBezTo>
                  <a:close/>
                  <a:moveTo>
                    <a:pt x="2293" y="3207"/>
                  </a:moveTo>
                  <a:cubicBezTo>
                    <a:pt x="2936" y="3446"/>
                    <a:pt x="3567" y="3648"/>
                    <a:pt x="4222" y="3827"/>
                  </a:cubicBezTo>
                  <a:lnTo>
                    <a:pt x="4281" y="3827"/>
                  </a:lnTo>
                  <a:cubicBezTo>
                    <a:pt x="5138" y="4600"/>
                    <a:pt x="5948" y="5410"/>
                    <a:pt x="6746" y="6244"/>
                  </a:cubicBezTo>
                  <a:cubicBezTo>
                    <a:pt x="5817" y="6196"/>
                    <a:pt x="4936" y="6065"/>
                    <a:pt x="4091" y="5767"/>
                  </a:cubicBezTo>
                  <a:cubicBezTo>
                    <a:pt x="3472" y="4934"/>
                    <a:pt x="2876" y="4065"/>
                    <a:pt x="2293" y="3207"/>
                  </a:cubicBezTo>
                  <a:close/>
                  <a:moveTo>
                    <a:pt x="1876" y="3053"/>
                  </a:moveTo>
                  <a:cubicBezTo>
                    <a:pt x="1888" y="3053"/>
                    <a:pt x="1900" y="3065"/>
                    <a:pt x="1924" y="3065"/>
                  </a:cubicBezTo>
                  <a:cubicBezTo>
                    <a:pt x="2519" y="3958"/>
                    <a:pt x="3126" y="4851"/>
                    <a:pt x="3769" y="5720"/>
                  </a:cubicBezTo>
                  <a:cubicBezTo>
                    <a:pt x="3745" y="5732"/>
                    <a:pt x="3745" y="5743"/>
                    <a:pt x="3745" y="5767"/>
                  </a:cubicBezTo>
                  <a:cubicBezTo>
                    <a:pt x="3734" y="6601"/>
                    <a:pt x="3614" y="7434"/>
                    <a:pt x="3555" y="8256"/>
                  </a:cubicBezTo>
                  <a:cubicBezTo>
                    <a:pt x="2972" y="7410"/>
                    <a:pt x="2483" y="6541"/>
                    <a:pt x="2055" y="5624"/>
                  </a:cubicBezTo>
                  <a:cubicBezTo>
                    <a:pt x="2174" y="4755"/>
                    <a:pt x="2102" y="3886"/>
                    <a:pt x="1876" y="3053"/>
                  </a:cubicBezTo>
                  <a:close/>
                  <a:moveTo>
                    <a:pt x="4269" y="6017"/>
                  </a:moveTo>
                  <a:cubicBezTo>
                    <a:pt x="5130" y="6180"/>
                    <a:pt x="5877" y="6423"/>
                    <a:pt x="6755" y="6423"/>
                  </a:cubicBezTo>
                  <a:cubicBezTo>
                    <a:pt x="6776" y="6423"/>
                    <a:pt x="6796" y="6422"/>
                    <a:pt x="6817" y="6422"/>
                  </a:cubicBezTo>
                  <a:cubicBezTo>
                    <a:pt x="6841" y="6422"/>
                    <a:pt x="6865" y="6398"/>
                    <a:pt x="6877" y="6386"/>
                  </a:cubicBezTo>
                  <a:cubicBezTo>
                    <a:pt x="7198" y="6732"/>
                    <a:pt x="7520" y="7089"/>
                    <a:pt x="7829" y="7446"/>
                  </a:cubicBezTo>
                  <a:cubicBezTo>
                    <a:pt x="8091" y="7744"/>
                    <a:pt x="8365" y="8053"/>
                    <a:pt x="8615" y="8363"/>
                  </a:cubicBezTo>
                  <a:cubicBezTo>
                    <a:pt x="7663" y="8208"/>
                    <a:pt x="6698" y="8089"/>
                    <a:pt x="5746" y="7910"/>
                  </a:cubicBezTo>
                  <a:cubicBezTo>
                    <a:pt x="5234" y="7279"/>
                    <a:pt x="4746" y="6660"/>
                    <a:pt x="4269" y="6017"/>
                  </a:cubicBezTo>
                  <a:close/>
                  <a:moveTo>
                    <a:pt x="3972" y="5982"/>
                  </a:moveTo>
                  <a:cubicBezTo>
                    <a:pt x="4448" y="6625"/>
                    <a:pt x="4936" y="7256"/>
                    <a:pt x="5448" y="7875"/>
                  </a:cubicBezTo>
                  <a:cubicBezTo>
                    <a:pt x="5412" y="7887"/>
                    <a:pt x="5388" y="7934"/>
                    <a:pt x="5400" y="7982"/>
                  </a:cubicBezTo>
                  <a:cubicBezTo>
                    <a:pt x="5591" y="8934"/>
                    <a:pt x="5698" y="9899"/>
                    <a:pt x="5710" y="10887"/>
                  </a:cubicBezTo>
                  <a:cubicBezTo>
                    <a:pt x="5472" y="10625"/>
                    <a:pt x="5234" y="10375"/>
                    <a:pt x="5019" y="10125"/>
                  </a:cubicBezTo>
                  <a:cubicBezTo>
                    <a:pt x="4519" y="9577"/>
                    <a:pt x="4055" y="8994"/>
                    <a:pt x="3650" y="8387"/>
                  </a:cubicBezTo>
                  <a:cubicBezTo>
                    <a:pt x="3745" y="7946"/>
                    <a:pt x="3805" y="7518"/>
                    <a:pt x="3841" y="7089"/>
                  </a:cubicBezTo>
                  <a:cubicBezTo>
                    <a:pt x="3864" y="6827"/>
                    <a:pt x="3853" y="6553"/>
                    <a:pt x="3900" y="6303"/>
                  </a:cubicBezTo>
                  <a:cubicBezTo>
                    <a:pt x="3924" y="6101"/>
                    <a:pt x="3924" y="6017"/>
                    <a:pt x="3972" y="5982"/>
                  </a:cubicBezTo>
                  <a:close/>
                  <a:moveTo>
                    <a:pt x="5912" y="8089"/>
                  </a:moveTo>
                  <a:cubicBezTo>
                    <a:pt x="6293" y="8113"/>
                    <a:pt x="6984" y="8291"/>
                    <a:pt x="7139" y="8327"/>
                  </a:cubicBezTo>
                  <a:cubicBezTo>
                    <a:pt x="7627" y="8399"/>
                    <a:pt x="8127" y="8470"/>
                    <a:pt x="8615" y="8518"/>
                  </a:cubicBezTo>
                  <a:cubicBezTo>
                    <a:pt x="8663" y="8518"/>
                    <a:pt x="8687" y="8482"/>
                    <a:pt x="8710" y="8446"/>
                  </a:cubicBezTo>
                  <a:cubicBezTo>
                    <a:pt x="9389" y="9280"/>
                    <a:pt x="10044" y="10113"/>
                    <a:pt x="10675" y="10958"/>
                  </a:cubicBezTo>
                  <a:cubicBezTo>
                    <a:pt x="9746" y="10887"/>
                    <a:pt x="8841" y="10720"/>
                    <a:pt x="7960" y="10435"/>
                  </a:cubicBezTo>
                  <a:cubicBezTo>
                    <a:pt x="7484" y="9934"/>
                    <a:pt x="7008" y="9411"/>
                    <a:pt x="6543" y="8863"/>
                  </a:cubicBezTo>
                  <a:cubicBezTo>
                    <a:pt x="6329" y="8601"/>
                    <a:pt x="6115" y="8351"/>
                    <a:pt x="5912" y="8089"/>
                  </a:cubicBezTo>
                  <a:close/>
                  <a:moveTo>
                    <a:pt x="8139" y="10625"/>
                  </a:moveTo>
                  <a:lnTo>
                    <a:pt x="8139" y="10625"/>
                  </a:lnTo>
                  <a:cubicBezTo>
                    <a:pt x="8329" y="10685"/>
                    <a:pt x="8591" y="10804"/>
                    <a:pt x="8734" y="10851"/>
                  </a:cubicBezTo>
                  <a:cubicBezTo>
                    <a:pt x="8960" y="10911"/>
                    <a:pt x="9198" y="10970"/>
                    <a:pt x="9413" y="11018"/>
                  </a:cubicBezTo>
                  <a:cubicBezTo>
                    <a:pt x="9877" y="11101"/>
                    <a:pt x="10353" y="11161"/>
                    <a:pt x="10830" y="11197"/>
                  </a:cubicBezTo>
                  <a:cubicBezTo>
                    <a:pt x="10925" y="11316"/>
                    <a:pt x="11032" y="11447"/>
                    <a:pt x="11115" y="11578"/>
                  </a:cubicBezTo>
                  <a:cubicBezTo>
                    <a:pt x="11365" y="11923"/>
                    <a:pt x="11627" y="12280"/>
                    <a:pt x="11865" y="12649"/>
                  </a:cubicBezTo>
                  <a:cubicBezTo>
                    <a:pt x="11234" y="12637"/>
                    <a:pt x="10603" y="12590"/>
                    <a:pt x="9996" y="12506"/>
                  </a:cubicBezTo>
                  <a:cubicBezTo>
                    <a:pt x="9377" y="11899"/>
                    <a:pt x="8746" y="11268"/>
                    <a:pt x="8139" y="10625"/>
                  </a:cubicBezTo>
                  <a:close/>
                  <a:moveTo>
                    <a:pt x="5674" y="8149"/>
                  </a:moveTo>
                  <a:lnTo>
                    <a:pt x="5674" y="8149"/>
                  </a:lnTo>
                  <a:cubicBezTo>
                    <a:pt x="5877" y="8399"/>
                    <a:pt x="6103" y="8661"/>
                    <a:pt x="6329" y="8922"/>
                  </a:cubicBezTo>
                  <a:cubicBezTo>
                    <a:pt x="6746" y="9399"/>
                    <a:pt x="7163" y="9887"/>
                    <a:pt x="7591" y="10363"/>
                  </a:cubicBezTo>
                  <a:cubicBezTo>
                    <a:pt x="7579" y="10375"/>
                    <a:pt x="7579" y="10387"/>
                    <a:pt x="7579" y="10411"/>
                  </a:cubicBezTo>
                  <a:cubicBezTo>
                    <a:pt x="7782" y="11161"/>
                    <a:pt x="7841" y="11923"/>
                    <a:pt x="7829" y="12697"/>
                  </a:cubicBezTo>
                  <a:cubicBezTo>
                    <a:pt x="7139" y="12197"/>
                    <a:pt x="6484" y="11637"/>
                    <a:pt x="5877" y="11030"/>
                  </a:cubicBezTo>
                  <a:cubicBezTo>
                    <a:pt x="5877" y="10530"/>
                    <a:pt x="5865" y="10006"/>
                    <a:pt x="5805" y="9494"/>
                  </a:cubicBezTo>
                  <a:cubicBezTo>
                    <a:pt x="5769" y="9196"/>
                    <a:pt x="5519" y="8303"/>
                    <a:pt x="5674" y="8149"/>
                  </a:cubicBezTo>
                  <a:close/>
                  <a:moveTo>
                    <a:pt x="7794" y="10625"/>
                  </a:moveTo>
                  <a:lnTo>
                    <a:pt x="7794" y="10625"/>
                  </a:lnTo>
                  <a:cubicBezTo>
                    <a:pt x="8365" y="11256"/>
                    <a:pt x="8925" y="11863"/>
                    <a:pt x="9520" y="12471"/>
                  </a:cubicBezTo>
                  <a:cubicBezTo>
                    <a:pt x="9508" y="12494"/>
                    <a:pt x="9508" y="12518"/>
                    <a:pt x="9520" y="12530"/>
                  </a:cubicBezTo>
                  <a:cubicBezTo>
                    <a:pt x="9806" y="13090"/>
                    <a:pt x="9937" y="13613"/>
                    <a:pt x="9996" y="14209"/>
                  </a:cubicBezTo>
                  <a:cubicBezTo>
                    <a:pt x="9306" y="13780"/>
                    <a:pt x="8603" y="13304"/>
                    <a:pt x="7936" y="12804"/>
                  </a:cubicBezTo>
                  <a:cubicBezTo>
                    <a:pt x="7996" y="12387"/>
                    <a:pt x="7996" y="11959"/>
                    <a:pt x="7948" y="11542"/>
                  </a:cubicBezTo>
                  <a:cubicBezTo>
                    <a:pt x="7936" y="11375"/>
                    <a:pt x="7901" y="11208"/>
                    <a:pt x="7877" y="11066"/>
                  </a:cubicBezTo>
                  <a:cubicBezTo>
                    <a:pt x="7829" y="10839"/>
                    <a:pt x="7722" y="10708"/>
                    <a:pt x="7794" y="10625"/>
                  </a:cubicBezTo>
                  <a:close/>
                  <a:moveTo>
                    <a:pt x="10199" y="12697"/>
                  </a:moveTo>
                  <a:lnTo>
                    <a:pt x="10199" y="12697"/>
                  </a:lnTo>
                  <a:cubicBezTo>
                    <a:pt x="10705" y="12778"/>
                    <a:pt x="11212" y="12833"/>
                    <a:pt x="11718" y="12833"/>
                  </a:cubicBezTo>
                  <a:cubicBezTo>
                    <a:pt x="11807" y="12833"/>
                    <a:pt x="11896" y="12831"/>
                    <a:pt x="11985" y="12828"/>
                  </a:cubicBezTo>
                  <a:cubicBezTo>
                    <a:pt x="12532" y="13685"/>
                    <a:pt x="13020" y="14602"/>
                    <a:pt x="13235" y="15614"/>
                  </a:cubicBezTo>
                  <a:cubicBezTo>
                    <a:pt x="12699" y="15090"/>
                    <a:pt x="12175" y="14590"/>
                    <a:pt x="11639" y="14078"/>
                  </a:cubicBezTo>
                  <a:lnTo>
                    <a:pt x="11639" y="14078"/>
                  </a:lnTo>
                  <a:cubicBezTo>
                    <a:pt x="11882" y="14153"/>
                    <a:pt x="12130" y="14199"/>
                    <a:pt x="12368" y="14199"/>
                  </a:cubicBezTo>
                  <a:cubicBezTo>
                    <a:pt x="12469" y="14199"/>
                    <a:pt x="12568" y="14191"/>
                    <a:pt x="12663" y="14173"/>
                  </a:cubicBezTo>
                  <a:cubicBezTo>
                    <a:pt x="12723" y="14161"/>
                    <a:pt x="12711" y="14078"/>
                    <a:pt x="12651" y="14078"/>
                  </a:cubicBezTo>
                  <a:cubicBezTo>
                    <a:pt x="12223" y="14042"/>
                    <a:pt x="11830" y="14006"/>
                    <a:pt x="11449" y="13899"/>
                  </a:cubicBezTo>
                  <a:lnTo>
                    <a:pt x="10199" y="12697"/>
                  </a:lnTo>
                  <a:close/>
                  <a:moveTo>
                    <a:pt x="9794" y="12732"/>
                  </a:moveTo>
                  <a:lnTo>
                    <a:pt x="9794" y="12732"/>
                  </a:lnTo>
                  <a:cubicBezTo>
                    <a:pt x="10222" y="13161"/>
                    <a:pt x="10675" y="13578"/>
                    <a:pt x="11115" y="13994"/>
                  </a:cubicBezTo>
                  <a:cubicBezTo>
                    <a:pt x="11234" y="14304"/>
                    <a:pt x="11306" y="14637"/>
                    <a:pt x="11354" y="14959"/>
                  </a:cubicBezTo>
                  <a:cubicBezTo>
                    <a:pt x="11354" y="14961"/>
                    <a:pt x="11354" y="14962"/>
                    <a:pt x="11354" y="14963"/>
                  </a:cubicBezTo>
                  <a:lnTo>
                    <a:pt x="11354" y="14963"/>
                  </a:lnTo>
                  <a:cubicBezTo>
                    <a:pt x="11352" y="14963"/>
                    <a:pt x="11351" y="14963"/>
                    <a:pt x="11349" y="14963"/>
                  </a:cubicBezTo>
                  <a:lnTo>
                    <a:pt x="11349" y="14963"/>
                  </a:lnTo>
                  <a:cubicBezTo>
                    <a:pt x="11351" y="14963"/>
                    <a:pt x="11352" y="14964"/>
                    <a:pt x="11354" y="14965"/>
                  </a:cubicBezTo>
                  <a:lnTo>
                    <a:pt x="11354" y="14965"/>
                  </a:lnTo>
                  <a:cubicBezTo>
                    <a:pt x="11354" y="14964"/>
                    <a:pt x="11354" y="14964"/>
                    <a:pt x="11354" y="14963"/>
                  </a:cubicBezTo>
                  <a:lnTo>
                    <a:pt x="11354" y="14963"/>
                  </a:lnTo>
                  <a:cubicBezTo>
                    <a:pt x="11355" y="14964"/>
                    <a:pt x="11356" y="14964"/>
                    <a:pt x="11357" y="14964"/>
                  </a:cubicBezTo>
                  <a:cubicBezTo>
                    <a:pt x="11375" y="14964"/>
                    <a:pt x="11398" y="14953"/>
                    <a:pt x="11389" y="14935"/>
                  </a:cubicBezTo>
                  <a:cubicBezTo>
                    <a:pt x="11354" y="14649"/>
                    <a:pt x="11306" y="14375"/>
                    <a:pt x="11234" y="14114"/>
                  </a:cubicBezTo>
                  <a:lnTo>
                    <a:pt x="11234" y="14114"/>
                  </a:lnTo>
                  <a:cubicBezTo>
                    <a:pt x="11889" y="14697"/>
                    <a:pt x="12556" y="15257"/>
                    <a:pt x="13247" y="15769"/>
                  </a:cubicBezTo>
                  <a:cubicBezTo>
                    <a:pt x="13270" y="15840"/>
                    <a:pt x="13294" y="15888"/>
                    <a:pt x="13294" y="15947"/>
                  </a:cubicBezTo>
                  <a:cubicBezTo>
                    <a:pt x="12647" y="15629"/>
                    <a:pt x="12000" y="15312"/>
                    <a:pt x="11364" y="14971"/>
                  </a:cubicBezTo>
                  <a:lnTo>
                    <a:pt x="11364" y="14971"/>
                  </a:lnTo>
                  <a:cubicBezTo>
                    <a:pt x="11364" y="14971"/>
                    <a:pt x="11365" y="14971"/>
                    <a:pt x="11365" y="14971"/>
                  </a:cubicBezTo>
                  <a:cubicBezTo>
                    <a:pt x="11361" y="14969"/>
                    <a:pt x="11358" y="14967"/>
                    <a:pt x="11354" y="14965"/>
                  </a:cubicBezTo>
                  <a:lnTo>
                    <a:pt x="11354" y="14965"/>
                  </a:lnTo>
                  <a:cubicBezTo>
                    <a:pt x="11354" y="14965"/>
                    <a:pt x="11354" y="14965"/>
                    <a:pt x="11354" y="14965"/>
                  </a:cubicBezTo>
                  <a:lnTo>
                    <a:pt x="11354" y="14965"/>
                  </a:lnTo>
                  <a:cubicBezTo>
                    <a:pt x="11352" y="14964"/>
                    <a:pt x="11350" y="14963"/>
                    <a:pt x="11348" y="14962"/>
                  </a:cubicBezTo>
                  <a:lnTo>
                    <a:pt x="11348" y="14962"/>
                  </a:lnTo>
                  <a:cubicBezTo>
                    <a:pt x="11349" y="14963"/>
                    <a:pt x="11349" y="14963"/>
                    <a:pt x="11349" y="14963"/>
                  </a:cubicBezTo>
                  <a:lnTo>
                    <a:pt x="11349" y="14963"/>
                  </a:lnTo>
                  <a:cubicBezTo>
                    <a:pt x="10927" y="14751"/>
                    <a:pt x="10527" y="14527"/>
                    <a:pt x="10151" y="14292"/>
                  </a:cubicBezTo>
                  <a:cubicBezTo>
                    <a:pt x="10139" y="13756"/>
                    <a:pt x="9996" y="13221"/>
                    <a:pt x="9794" y="12732"/>
                  </a:cubicBezTo>
                  <a:close/>
                  <a:moveTo>
                    <a:pt x="229" y="1"/>
                  </a:moveTo>
                  <a:cubicBezTo>
                    <a:pt x="123" y="1"/>
                    <a:pt x="0" y="94"/>
                    <a:pt x="19" y="195"/>
                  </a:cubicBezTo>
                  <a:cubicBezTo>
                    <a:pt x="828" y="7506"/>
                    <a:pt x="6460" y="13947"/>
                    <a:pt x="13437" y="16161"/>
                  </a:cubicBezTo>
                  <a:cubicBezTo>
                    <a:pt x="13446" y="16165"/>
                    <a:pt x="13456" y="16167"/>
                    <a:pt x="13464" y="16167"/>
                  </a:cubicBezTo>
                  <a:cubicBezTo>
                    <a:pt x="13510" y="16167"/>
                    <a:pt x="13542" y="16118"/>
                    <a:pt x="13532" y="16078"/>
                  </a:cubicBezTo>
                  <a:cubicBezTo>
                    <a:pt x="13544" y="16054"/>
                    <a:pt x="13556" y="16030"/>
                    <a:pt x="13544" y="15995"/>
                  </a:cubicBezTo>
                  <a:cubicBezTo>
                    <a:pt x="13425" y="14375"/>
                    <a:pt x="12580" y="13054"/>
                    <a:pt x="11651" y="11744"/>
                  </a:cubicBezTo>
                  <a:cubicBezTo>
                    <a:pt x="10627" y="10268"/>
                    <a:pt x="9520" y="8863"/>
                    <a:pt x="8353" y="7506"/>
                  </a:cubicBezTo>
                  <a:cubicBezTo>
                    <a:pt x="5948" y="4731"/>
                    <a:pt x="3245" y="2255"/>
                    <a:pt x="316" y="28"/>
                  </a:cubicBezTo>
                  <a:cubicBezTo>
                    <a:pt x="292" y="9"/>
                    <a:pt x="261" y="1"/>
                    <a:pt x="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40"/>
          <p:cNvGrpSpPr/>
          <p:nvPr/>
        </p:nvGrpSpPr>
        <p:grpSpPr>
          <a:xfrm>
            <a:off x="6810576" y="-118655"/>
            <a:ext cx="836244" cy="844159"/>
            <a:chOff x="6310776" y="-36855"/>
            <a:chExt cx="836244" cy="844159"/>
          </a:xfrm>
        </p:grpSpPr>
        <p:sp>
          <p:nvSpPr>
            <p:cNvPr id="1030" name="Google Shape;1030;p40"/>
            <p:cNvSpPr/>
            <p:nvPr/>
          </p:nvSpPr>
          <p:spPr>
            <a:xfrm rot="-2530247">
              <a:off x="6459827" y="59457"/>
              <a:ext cx="538141" cy="651534"/>
            </a:xfrm>
            <a:custGeom>
              <a:avLst/>
              <a:gdLst/>
              <a:ahLst/>
              <a:cxnLst/>
              <a:rect l="l" t="t" r="r" b="b"/>
              <a:pathLst>
                <a:path w="21527" h="26063" extrusionOk="0">
                  <a:moveTo>
                    <a:pt x="0" y="0"/>
                  </a:moveTo>
                  <a:cubicBezTo>
                    <a:pt x="0" y="0"/>
                    <a:pt x="2882" y="8347"/>
                    <a:pt x="7180" y="15312"/>
                  </a:cubicBezTo>
                  <a:cubicBezTo>
                    <a:pt x="11454" y="22277"/>
                    <a:pt x="21527" y="26063"/>
                    <a:pt x="21527" y="26063"/>
                  </a:cubicBezTo>
                  <a:cubicBezTo>
                    <a:pt x="21527" y="26063"/>
                    <a:pt x="20670" y="16288"/>
                    <a:pt x="15371" y="8680"/>
                  </a:cubicBezTo>
                  <a:cubicBezTo>
                    <a:pt x="10073" y="1072"/>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0"/>
            <p:cNvSpPr/>
            <p:nvPr/>
          </p:nvSpPr>
          <p:spPr>
            <a:xfrm rot="-2530247">
              <a:off x="6477045" y="87061"/>
              <a:ext cx="469620" cy="582713"/>
            </a:xfrm>
            <a:custGeom>
              <a:avLst/>
              <a:gdLst/>
              <a:ahLst/>
              <a:cxnLst/>
              <a:rect l="l" t="t" r="r" b="b"/>
              <a:pathLst>
                <a:path w="18786" h="23310" extrusionOk="0">
                  <a:moveTo>
                    <a:pt x="988" y="664"/>
                  </a:moveTo>
                  <a:cubicBezTo>
                    <a:pt x="1726" y="950"/>
                    <a:pt x="2477" y="1224"/>
                    <a:pt x="3215" y="1486"/>
                  </a:cubicBezTo>
                  <a:lnTo>
                    <a:pt x="3215" y="2546"/>
                  </a:lnTo>
                  <a:cubicBezTo>
                    <a:pt x="2524" y="1879"/>
                    <a:pt x="1774" y="1236"/>
                    <a:pt x="988" y="664"/>
                  </a:cubicBezTo>
                  <a:close/>
                  <a:moveTo>
                    <a:pt x="536" y="605"/>
                  </a:moveTo>
                  <a:lnTo>
                    <a:pt x="536" y="605"/>
                  </a:lnTo>
                  <a:cubicBezTo>
                    <a:pt x="1393" y="1248"/>
                    <a:pt x="2191" y="1950"/>
                    <a:pt x="2965" y="2688"/>
                  </a:cubicBezTo>
                  <a:cubicBezTo>
                    <a:pt x="2690" y="2634"/>
                    <a:pt x="2416" y="2599"/>
                    <a:pt x="2142" y="2599"/>
                  </a:cubicBezTo>
                  <a:cubicBezTo>
                    <a:pt x="1999" y="2599"/>
                    <a:pt x="1857" y="2609"/>
                    <a:pt x="1715" y="2629"/>
                  </a:cubicBezTo>
                  <a:cubicBezTo>
                    <a:pt x="1345" y="1950"/>
                    <a:pt x="953" y="1260"/>
                    <a:pt x="536" y="605"/>
                  </a:cubicBezTo>
                  <a:close/>
                  <a:moveTo>
                    <a:pt x="3381" y="1545"/>
                  </a:moveTo>
                  <a:cubicBezTo>
                    <a:pt x="3977" y="1772"/>
                    <a:pt x="4572" y="2010"/>
                    <a:pt x="5167" y="2260"/>
                  </a:cubicBezTo>
                  <a:cubicBezTo>
                    <a:pt x="4929" y="2962"/>
                    <a:pt x="4882" y="3677"/>
                    <a:pt x="5024" y="4403"/>
                  </a:cubicBezTo>
                  <a:cubicBezTo>
                    <a:pt x="4489" y="3820"/>
                    <a:pt x="3953" y="3248"/>
                    <a:pt x="3381" y="2688"/>
                  </a:cubicBezTo>
                  <a:cubicBezTo>
                    <a:pt x="3370" y="2307"/>
                    <a:pt x="3381" y="1938"/>
                    <a:pt x="3381" y="1545"/>
                  </a:cubicBezTo>
                  <a:close/>
                  <a:moveTo>
                    <a:pt x="2040" y="2729"/>
                  </a:moveTo>
                  <a:cubicBezTo>
                    <a:pt x="2427" y="2729"/>
                    <a:pt x="2813" y="2775"/>
                    <a:pt x="3191" y="2891"/>
                  </a:cubicBezTo>
                  <a:cubicBezTo>
                    <a:pt x="3679" y="3379"/>
                    <a:pt x="4167" y="3867"/>
                    <a:pt x="4643" y="4391"/>
                  </a:cubicBezTo>
                  <a:cubicBezTo>
                    <a:pt x="4453" y="4359"/>
                    <a:pt x="4257" y="4342"/>
                    <a:pt x="4060" y="4342"/>
                  </a:cubicBezTo>
                  <a:cubicBezTo>
                    <a:pt x="3605" y="4342"/>
                    <a:pt x="3146" y="4433"/>
                    <a:pt x="2738" y="4641"/>
                  </a:cubicBezTo>
                  <a:cubicBezTo>
                    <a:pt x="2429" y="4022"/>
                    <a:pt x="2107" y="3379"/>
                    <a:pt x="1774" y="2736"/>
                  </a:cubicBezTo>
                  <a:cubicBezTo>
                    <a:pt x="1863" y="2732"/>
                    <a:pt x="1951" y="2729"/>
                    <a:pt x="2040" y="2729"/>
                  </a:cubicBezTo>
                  <a:close/>
                  <a:moveTo>
                    <a:pt x="5298" y="2319"/>
                  </a:moveTo>
                  <a:cubicBezTo>
                    <a:pt x="6037" y="2665"/>
                    <a:pt x="6751" y="3022"/>
                    <a:pt x="7418" y="3462"/>
                  </a:cubicBezTo>
                  <a:cubicBezTo>
                    <a:pt x="7608" y="3605"/>
                    <a:pt x="7799" y="3736"/>
                    <a:pt x="8001" y="3879"/>
                  </a:cubicBezTo>
                  <a:cubicBezTo>
                    <a:pt x="7739" y="4367"/>
                    <a:pt x="7561" y="4891"/>
                    <a:pt x="7477" y="5427"/>
                  </a:cubicBezTo>
                  <a:cubicBezTo>
                    <a:pt x="7430" y="5689"/>
                    <a:pt x="7465" y="6844"/>
                    <a:pt x="7382" y="7141"/>
                  </a:cubicBezTo>
                  <a:cubicBezTo>
                    <a:pt x="6727" y="6367"/>
                    <a:pt x="6072" y="5605"/>
                    <a:pt x="5405" y="4855"/>
                  </a:cubicBezTo>
                  <a:cubicBezTo>
                    <a:pt x="5334" y="4772"/>
                    <a:pt x="5263" y="4689"/>
                    <a:pt x="5203" y="4605"/>
                  </a:cubicBezTo>
                  <a:lnTo>
                    <a:pt x="5203" y="4570"/>
                  </a:lnTo>
                  <a:cubicBezTo>
                    <a:pt x="5024" y="3808"/>
                    <a:pt x="5060" y="3069"/>
                    <a:pt x="5298" y="2319"/>
                  </a:cubicBezTo>
                  <a:close/>
                  <a:moveTo>
                    <a:pt x="4121" y="4500"/>
                  </a:moveTo>
                  <a:cubicBezTo>
                    <a:pt x="4346" y="4500"/>
                    <a:pt x="4574" y="4525"/>
                    <a:pt x="4810" y="4582"/>
                  </a:cubicBezTo>
                  <a:cubicBezTo>
                    <a:pt x="5584" y="5427"/>
                    <a:pt x="6334" y="6308"/>
                    <a:pt x="7060" y="7189"/>
                  </a:cubicBezTo>
                  <a:cubicBezTo>
                    <a:pt x="6822" y="7129"/>
                    <a:pt x="6537" y="7010"/>
                    <a:pt x="6406" y="6975"/>
                  </a:cubicBezTo>
                  <a:cubicBezTo>
                    <a:pt x="6132" y="6915"/>
                    <a:pt x="5846" y="6879"/>
                    <a:pt x="5584" y="6844"/>
                  </a:cubicBezTo>
                  <a:cubicBezTo>
                    <a:pt x="5375" y="6823"/>
                    <a:pt x="5166" y="6814"/>
                    <a:pt x="4958" y="6814"/>
                  </a:cubicBezTo>
                  <a:cubicBezTo>
                    <a:pt x="4572" y="6814"/>
                    <a:pt x="4189" y="6845"/>
                    <a:pt x="3810" y="6891"/>
                  </a:cubicBezTo>
                  <a:lnTo>
                    <a:pt x="2786" y="4748"/>
                  </a:lnTo>
                  <a:cubicBezTo>
                    <a:pt x="3244" y="4598"/>
                    <a:pt x="3677" y="4500"/>
                    <a:pt x="4121" y="4500"/>
                  </a:cubicBezTo>
                  <a:close/>
                  <a:moveTo>
                    <a:pt x="8180" y="3998"/>
                  </a:moveTo>
                  <a:cubicBezTo>
                    <a:pt x="9085" y="4712"/>
                    <a:pt x="9858" y="5582"/>
                    <a:pt x="10561" y="6522"/>
                  </a:cubicBezTo>
                  <a:cubicBezTo>
                    <a:pt x="9882" y="7546"/>
                    <a:pt x="9727" y="8880"/>
                    <a:pt x="9882" y="10106"/>
                  </a:cubicBezTo>
                  <a:cubicBezTo>
                    <a:pt x="9144" y="9213"/>
                    <a:pt x="8406" y="8320"/>
                    <a:pt x="7656" y="7439"/>
                  </a:cubicBezTo>
                  <a:lnTo>
                    <a:pt x="7656" y="7427"/>
                  </a:lnTo>
                  <a:cubicBezTo>
                    <a:pt x="7501" y="6225"/>
                    <a:pt x="7727" y="5117"/>
                    <a:pt x="8180" y="3998"/>
                  </a:cubicBezTo>
                  <a:close/>
                  <a:moveTo>
                    <a:pt x="4525" y="6998"/>
                  </a:moveTo>
                  <a:cubicBezTo>
                    <a:pt x="5460" y="6998"/>
                    <a:pt x="6377" y="7143"/>
                    <a:pt x="7263" y="7451"/>
                  </a:cubicBezTo>
                  <a:cubicBezTo>
                    <a:pt x="8084" y="8451"/>
                    <a:pt x="8894" y="9463"/>
                    <a:pt x="9704" y="10451"/>
                  </a:cubicBezTo>
                  <a:cubicBezTo>
                    <a:pt x="8776" y="10160"/>
                    <a:pt x="7827" y="10020"/>
                    <a:pt x="6868" y="10020"/>
                  </a:cubicBezTo>
                  <a:cubicBezTo>
                    <a:pt x="6375" y="10020"/>
                    <a:pt x="5879" y="10057"/>
                    <a:pt x="5382" y="10130"/>
                  </a:cubicBezTo>
                  <a:cubicBezTo>
                    <a:pt x="4858" y="9106"/>
                    <a:pt x="4346" y="8070"/>
                    <a:pt x="3858" y="7022"/>
                  </a:cubicBezTo>
                  <a:cubicBezTo>
                    <a:pt x="4081" y="7006"/>
                    <a:pt x="4303" y="6998"/>
                    <a:pt x="4525" y="6998"/>
                  </a:cubicBezTo>
                  <a:close/>
                  <a:moveTo>
                    <a:pt x="10680" y="6665"/>
                  </a:moveTo>
                  <a:cubicBezTo>
                    <a:pt x="11192" y="7391"/>
                    <a:pt x="11692" y="8165"/>
                    <a:pt x="12144" y="8939"/>
                  </a:cubicBezTo>
                  <a:cubicBezTo>
                    <a:pt x="12299" y="9177"/>
                    <a:pt x="12430" y="9439"/>
                    <a:pt x="12585" y="9677"/>
                  </a:cubicBezTo>
                  <a:cubicBezTo>
                    <a:pt x="12073" y="10547"/>
                    <a:pt x="11990" y="11761"/>
                    <a:pt x="12049" y="12797"/>
                  </a:cubicBezTo>
                  <a:cubicBezTo>
                    <a:pt x="11418" y="11999"/>
                    <a:pt x="10799" y="11201"/>
                    <a:pt x="10156" y="10427"/>
                  </a:cubicBezTo>
                  <a:cubicBezTo>
                    <a:pt x="9918" y="9082"/>
                    <a:pt x="10204" y="7927"/>
                    <a:pt x="10680" y="6665"/>
                  </a:cubicBezTo>
                  <a:close/>
                  <a:moveTo>
                    <a:pt x="12764" y="9999"/>
                  </a:moveTo>
                  <a:cubicBezTo>
                    <a:pt x="13514" y="11344"/>
                    <a:pt x="14228" y="12725"/>
                    <a:pt x="14907" y="14118"/>
                  </a:cubicBezTo>
                  <a:lnTo>
                    <a:pt x="14871" y="14154"/>
                  </a:lnTo>
                  <a:cubicBezTo>
                    <a:pt x="14621" y="14761"/>
                    <a:pt x="14466" y="15369"/>
                    <a:pt x="14430" y="16023"/>
                  </a:cubicBezTo>
                  <a:cubicBezTo>
                    <a:pt x="13752" y="15071"/>
                    <a:pt x="13061" y="14118"/>
                    <a:pt x="12347" y="13202"/>
                  </a:cubicBezTo>
                  <a:cubicBezTo>
                    <a:pt x="12275" y="12571"/>
                    <a:pt x="12299" y="11951"/>
                    <a:pt x="12406" y="11344"/>
                  </a:cubicBezTo>
                  <a:cubicBezTo>
                    <a:pt x="12478" y="10880"/>
                    <a:pt x="12644" y="10451"/>
                    <a:pt x="12764" y="9999"/>
                  </a:cubicBezTo>
                  <a:close/>
                  <a:moveTo>
                    <a:pt x="6676" y="10173"/>
                  </a:moveTo>
                  <a:cubicBezTo>
                    <a:pt x="7792" y="10173"/>
                    <a:pt x="8892" y="10365"/>
                    <a:pt x="9966" y="10749"/>
                  </a:cubicBezTo>
                  <a:cubicBezTo>
                    <a:pt x="10632" y="11559"/>
                    <a:pt x="11287" y="12380"/>
                    <a:pt x="11942" y="13214"/>
                  </a:cubicBezTo>
                  <a:cubicBezTo>
                    <a:pt x="11333" y="13120"/>
                    <a:pt x="10722" y="13071"/>
                    <a:pt x="10112" y="13071"/>
                  </a:cubicBezTo>
                  <a:cubicBezTo>
                    <a:pt x="9242" y="13071"/>
                    <a:pt x="8373" y="13170"/>
                    <a:pt x="7513" y="13380"/>
                  </a:cubicBezTo>
                  <a:cubicBezTo>
                    <a:pt x="7421" y="13403"/>
                    <a:pt x="7451" y="13548"/>
                    <a:pt x="7549" y="13548"/>
                  </a:cubicBezTo>
                  <a:cubicBezTo>
                    <a:pt x="7553" y="13548"/>
                    <a:pt x="7557" y="13547"/>
                    <a:pt x="7561" y="13547"/>
                  </a:cubicBezTo>
                  <a:cubicBezTo>
                    <a:pt x="8389" y="13419"/>
                    <a:pt x="9215" y="13347"/>
                    <a:pt x="10040" y="13347"/>
                  </a:cubicBezTo>
                  <a:cubicBezTo>
                    <a:pt x="10756" y="13347"/>
                    <a:pt x="11473" y="13401"/>
                    <a:pt x="12192" y="13523"/>
                  </a:cubicBezTo>
                  <a:cubicBezTo>
                    <a:pt x="12930" y="14499"/>
                    <a:pt x="13668" y="15476"/>
                    <a:pt x="14359" y="16488"/>
                  </a:cubicBezTo>
                  <a:cubicBezTo>
                    <a:pt x="13633" y="16302"/>
                    <a:pt x="12898" y="16206"/>
                    <a:pt x="12164" y="16206"/>
                  </a:cubicBezTo>
                  <a:cubicBezTo>
                    <a:pt x="11442" y="16206"/>
                    <a:pt x="10722" y="16299"/>
                    <a:pt x="10013" y="16488"/>
                  </a:cubicBezTo>
                  <a:cubicBezTo>
                    <a:pt x="8739" y="15297"/>
                    <a:pt x="7656" y="13964"/>
                    <a:pt x="6715" y="12475"/>
                  </a:cubicBezTo>
                  <a:cubicBezTo>
                    <a:pt x="6275" y="11737"/>
                    <a:pt x="5834" y="10999"/>
                    <a:pt x="5453" y="10249"/>
                  </a:cubicBezTo>
                  <a:cubicBezTo>
                    <a:pt x="5863" y="10198"/>
                    <a:pt x="6271" y="10173"/>
                    <a:pt x="6676" y="10173"/>
                  </a:cubicBezTo>
                  <a:close/>
                  <a:moveTo>
                    <a:pt x="15002" y="14357"/>
                  </a:moveTo>
                  <a:cubicBezTo>
                    <a:pt x="15573" y="15547"/>
                    <a:pt x="16073" y="16773"/>
                    <a:pt x="16538" y="17988"/>
                  </a:cubicBezTo>
                  <a:cubicBezTo>
                    <a:pt x="16371" y="18274"/>
                    <a:pt x="16300" y="18571"/>
                    <a:pt x="16288" y="18869"/>
                  </a:cubicBezTo>
                  <a:cubicBezTo>
                    <a:pt x="15764" y="18024"/>
                    <a:pt x="15216" y="17178"/>
                    <a:pt x="14645" y="16357"/>
                  </a:cubicBezTo>
                  <a:cubicBezTo>
                    <a:pt x="14657" y="15666"/>
                    <a:pt x="14788" y="15011"/>
                    <a:pt x="15002" y="14357"/>
                  </a:cubicBezTo>
                  <a:close/>
                  <a:moveTo>
                    <a:pt x="11922" y="16423"/>
                  </a:moveTo>
                  <a:cubicBezTo>
                    <a:pt x="12783" y="16423"/>
                    <a:pt x="13643" y="16541"/>
                    <a:pt x="14502" y="16785"/>
                  </a:cubicBezTo>
                  <a:lnTo>
                    <a:pt x="14549" y="16785"/>
                  </a:lnTo>
                  <a:cubicBezTo>
                    <a:pt x="15073" y="17571"/>
                    <a:pt x="15597" y="18381"/>
                    <a:pt x="16109" y="19202"/>
                  </a:cubicBezTo>
                  <a:cubicBezTo>
                    <a:pt x="15628" y="19110"/>
                    <a:pt x="15154" y="19065"/>
                    <a:pt x="14677" y="19065"/>
                  </a:cubicBezTo>
                  <a:cubicBezTo>
                    <a:pt x="14234" y="19065"/>
                    <a:pt x="13789" y="19104"/>
                    <a:pt x="13335" y="19179"/>
                  </a:cubicBezTo>
                  <a:cubicBezTo>
                    <a:pt x="12764" y="18762"/>
                    <a:pt x="12192" y="18345"/>
                    <a:pt x="11632" y="17905"/>
                  </a:cubicBezTo>
                  <a:cubicBezTo>
                    <a:pt x="11097" y="17488"/>
                    <a:pt x="10585" y="17059"/>
                    <a:pt x="10097" y="16595"/>
                  </a:cubicBezTo>
                  <a:cubicBezTo>
                    <a:pt x="10707" y="16482"/>
                    <a:pt x="11315" y="16423"/>
                    <a:pt x="11922" y="16423"/>
                  </a:cubicBezTo>
                  <a:close/>
                  <a:moveTo>
                    <a:pt x="16645" y="18262"/>
                  </a:moveTo>
                  <a:cubicBezTo>
                    <a:pt x="17014" y="19262"/>
                    <a:pt x="17371" y="20250"/>
                    <a:pt x="17681" y="21286"/>
                  </a:cubicBezTo>
                  <a:cubicBezTo>
                    <a:pt x="17324" y="20595"/>
                    <a:pt x="16943" y="19941"/>
                    <a:pt x="16538" y="19274"/>
                  </a:cubicBezTo>
                  <a:cubicBezTo>
                    <a:pt x="16478" y="18905"/>
                    <a:pt x="16526" y="18583"/>
                    <a:pt x="16645" y="18262"/>
                  </a:cubicBezTo>
                  <a:close/>
                  <a:moveTo>
                    <a:pt x="14483" y="19229"/>
                  </a:moveTo>
                  <a:cubicBezTo>
                    <a:pt x="15081" y="19229"/>
                    <a:pt x="15674" y="19306"/>
                    <a:pt x="16276" y="19452"/>
                  </a:cubicBezTo>
                  <a:cubicBezTo>
                    <a:pt x="16835" y="20381"/>
                    <a:pt x="17371" y="21345"/>
                    <a:pt x="17883" y="22310"/>
                  </a:cubicBezTo>
                  <a:cubicBezTo>
                    <a:pt x="16419" y="21298"/>
                    <a:pt x="14942" y="20333"/>
                    <a:pt x="13502" y="19298"/>
                  </a:cubicBezTo>
                  <a:cubicBezTo>
                    <a:pt x="13832" y="19252"/>
                    <a:pt x="14159" y="19229"/>
                    <a:pt x="14483" y="19229"/>
                  </a:cubicBezTo>
                  <a:close/>
                  <a:moveTo>
                    <a:pt x="164" y="1"/>
                  </a:moveTo>
                  <a:cubicBezTo>
                    <a:pt x="143" y="1"/>
                    <a:pt x="125" y="4"/>
                    <a:pt x="107" y="10"/>
                  </a:cubicBezTo>
                  <a:cubicBezTo>
                    <a:pt x="48" y="10"/>
                    <a:pt x="0" y="69"/>
                    <a:pt x="36" y="129"/>
                  </a:cubicBezTo>
                  <a:cubicBezTo>
                    <a:pt x="24" y="224"/>
                    <a:pt x="48" y="307"/>
                    <a:pt x="155" y="355"/>
                  </a:cubicBezTo>
                  <a:cubicBezTo>
                    <a:pt x="2488" y="4510"/>
                    <a:pt x="3917" y="9118"/>
                    <a:pt x="6489" y="13154"/>
                  </a:cubicBezTo>
                  <a:cubicBezTo>
                    <a:pt x="9346" y="17619"/>
                    <a:pt x="14026" y="20405"/>
                    <a:pt x="18336" y="23274"/>
                  </a:cubicBezTo>
                  <a:cubicBezTo>
                    <a:pt x="18377" y="23299"/>
                    <a:pt x="18421" y="23310"/>
                    <a:pt x="18465" y="23310"/>
                  </a:cubicBezTo>
                  <a:cubicBezTo>
                    <a:pt x="18632" y="23310"/>
                    <a:pt x="18785" y="23147"/>
                    <a:pt x="18729" y="22977"/>
                  </a:cubicBezTo>
                  <a:cubicBezTo>
                    <a:pt x="17121" y="17869"/>
                    <a:pt x="14990" y="12916"/>
                    <a:pt x="12192" y="8344"/>
                  </a:cubicBezTo>
                  <a:cubicBezTo>
                    <a:pt x="10990" y="6367"/>
                    <a:pt x="9585" y="4403"/>
                    <a:pt x="7620" y="3105"/>
                  </a:cubicBezTo>
                  <a:cubicBezTo>
                    <a:pt x="5429" y="1653"/>
                    <a:pt x="2703" y="902"/>
                    <a:pt x="238" y="10"/>
                  </a:cubicBezTo>
                  <a:cubicBezTo>
                    <a:pt x="208" y="4"/>
                    <a:pt x="18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40"/>
          <p:cNvGrpSpPr/>
          <p:nvPr/>
        </p:nvGrpSpPr>
        <p:grpSpPr>
          <a:xfrm rot="5605361">
            <a:off x="1180255" y="3704647"/>
            <a:ext cx="449818" cy="309024"/>
            <a:chOff x="888750" y="2805822"/>
            <a:chExt cx="417650" cy="286925"/>
          </a:xfrm>
        </p:grpSpPr>
        <p:sp>
          <p:nvSpPr>
            <p:cNvPr id="1033" name="Google Shape;1033;p40"/>
            <p:cNvSpPr/>
            <p:nvPr/>
          </p:nvSpPr>
          <p:spPr>
            <a:xfrm>
              <a:off x="888750" y="2805822"/>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5" name="Google Shape;1035;p40"/>
          <p:cNvGrpSpPr/>
          <p:nvPr/>
        </p:nvGrpSpPr>
        <p:grpSpPr>
          <a:xfrm>
            <a:off x="207619" y="3974169"/>
            <a:ext cx="1014969" cy="927691"/>
            <a:chOff x="3006525" y="2403000"/>
            <a:chExt cx="1173375" cy="1072475"/>
          </a:xfrm>
        </p:grpSpPr>
        <p:sp>
          <p:nvSpPr>
            <p:cNvPr id="1036" name="Google Shape;1036;p40"/>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40"/>
          <p:cNvGrpSpPr/>
          <p:nvPr/>
        </p:nvGrpSpPr>
        <p:grpSpPr>
          <a:xfrm>
            <a:off x="267565" y="114265"/>
            <a:ext cx="782918" cy="751518"/>
            <a:chOff x="4234450" y="3019150"/>
            <a:chExt cx="651400" cy="625275"/>
          </a:xfrm>
        </p:grpSpPr>
        <p:sp>
          <p:nvSpPr>
            <p:cNvPr id="1040" name="Google Shape;1040;p40"/>
            <p:cNvSpPr/>
            <p:nvPr/>
          </p:nvSpPr>
          <p:spPr>
            <a:xfrm>
              <a:off x="4234450" y="3019150"/>
              <a:ext cx="651400" cy="625275"/>
            </a:xfrm>
            <a:custGeom>
              <a:avLst/>
              <a:gdLst/>
              <a:ahLst/>
              <a:cxnLst/>
              <a:rect l="l" t="t" r="r" b="b"/>
              <a:pathLst>
                <a:path w="26056" h="25011" extrusionOk="0">
                  <a:moveTo>
                    <a:pt x="10699" y="0"/>
                  </a:moveTo>
                  <a:cubicBezTo>
                    <a:pt x="10564" y="0"/>
                    <a:pt x="10427" y="24"/>
                    <a:pt x="10287" y="76"/>
                  </a:cubicBezTo>
                  <a:cubicBezTo>
                    <a:pt x="8097" y="898"/>
                    <a:pt x="8906" y="7422"/>
                    <a:pt x="8906" y="7422"/>
                  </a:cubicBezTo>
                  <a:cubicBezTo>
                    <a:pt x="8906" y="7422"/>
                    <a:pt x="6762" y="5707"/>
                    <a:pt x="4773" y="5707"/>
                  </a:cubicBezTo>
                  <a:cubicBezTo>
                    <a:pt x="4049" y="5707"/>
                    <a:pt x="3346" y="5934"/>
                    <a:pt x="2774" y="6553"/>
                  </a:cubicBezTo>
                  <a:cubicBezTo>
                    <a:pt x="631" y="8875"/>
                    <a:pt x="6513" y="12792"/>
                    <a:pt x="6513" y="12792"/>
                  </a:cubicBezTo>
                  <a:cubicBezTo>
                    <a:pt x="6513" y="12792"/>
                    <a:pt x="0" y="15899"/>
                    <a:pt x="1762" y="18412"/>
                  </a:cubicBezTo>
                  <a:cubicBezTo>
                    <a:pt x="2346" y="19249"/>
                    <a:pt x="3334" y="19528"/>
                    <a:pt x="4392" y="19528"/>
                  </a:cubicBezTo>
                  <a:cubicBezTo>
                    <a:pt x="6509" y="19528"/>
                    <a:pt x="8906" y="18412"/>
                    <a:pt x="8906" y="18412"/>
                  </a:cubicBezTo>
                  <a:lnTo>
                    <a:pt x="8906" y="18412"/>
                  </a:lnTo>
                  <a:cubicBezTo>
                    <a:pt x="8906" y="18412"/>
                    <a:pt x="7204" y="24853"/>
                    <a:pt x="9930" y="25008"/>
                  </a:cubicBezTo>
                  <a:cubicBezTo>
                    <a:pt x="9966" y="25009"/>
                    <a:pt x="10001" y="25010"/>
                    <a:pt x="10036" y="25010"/>
                  </a:cubicBezTo>
                  <a:cubicBezTo>
                    <a:pt x="12693" y="25010"/>
                    <a:pt x="14062" y="19721"/>
                    <a:pt x="14062" y="19721"/>
                  </a:cubicBezTo>
                  <a:cubicBezTo>
                    <a:pt x="14062" y="19721"/>
                    <a:pt x="15959" y="24813"/>
                    <a:pt x="18184" y="24813"/>
                  </a:cubicBezTo>
                  <a:cubicBezTo>
                    <a:pt x="18638" y="24813"/>
                    <a:pt x="19106" y="24601"/>
                    <a:pt x="19574" y="24091"/>
                  </a:cubicBezTo>
                  <a:cubicBezTo>
                    <a:pt x="22325" y="21091"/>
                    <a:pt x="18824" y="15816"/>
                    <a:pt x="18824" y="15816"/>
                  </a:cubicBezTo>
                  <a:lnTo>
                    <a:pt x="18824" y="15816"/>
                  </a:lnTo>
                  <a:cubicBezTo>
                    <a:pt x="18824" y="15816"/>
                    <a:pt x="19847" y="15953"/>
                    <a:pt x="21118" y="15953"/>
                  </a:cubicBezTo>
                  <a:cubicBezTo>
                    <a:pt x="23241" y="15953"/>
                    <a:pt x="26056" y="15571"/>
                    <a:pt x="25944" y="13530"/>
                  </a:cubicBezTo>
                  <a:cubicBezTo>
                    <a:pt x="25804" y="10976"/>
                    <a:pt x="24052" y="10699"/>
                    <a:pt x="23297" y="10699"/>
                  </a:cubicBezTo>
                  <a:cubicBezTo>
                    <a:pt x="23088" y="10699"/>
                    <a:pt x="22956" y="10720"/>
                    <a:pt x="22956" y="10720"/>
                  </a:cubicBezTo>
                  <a:cubicBezTo>
                    <a:pt x="22956" y="10720"/>
                    <a:pt x="25861" y="9911"/>
                    <a:pt x="25111" y="7410"/>
                  </a:cubicBezTo>
                  <a:cubicBezTo>
                    <a:pt x="24789" y="6321"/>
                    <a:pt x="23554" y="6013"/>
                    <a:pt x="22263" y="6013"/>
                  </a:cubicBezTo>
                  <a:cubicBezTo>
                    <a:pt x="20591" y="6013"/>
                    <a:pt x="18824" y="6529"/>
                    <a:pt x="18824" y="6529"/>
                  </a:cubicBezTo>
                  <a:cubicBezTo>
                    <a:pt x="18824" y="6529"/>
                    <a:pt x="21301" y="1648"/>
                    <a:pt x="18824" y="683"/>
                  </a:cubicBezTo>
                  <a:cubicBezTo>
                    <a:pt x="18625" y="605"/>
                    <a:pt x="18427" y="570"/>
                    <a:pt x="18231" y="570"/>
                  </a:cubicBezTo>
                  <a:cubicBezTo>
                    <a:pt x="16003" y="570"/>
                    <a:pt x="14062" y="5208"/>
                    <a:pt x="14062" y="5208"/>
                  </a:cubicBezTo>
                  <a:cubicBezTo>
                    <a:pt x="14062" y="5208"/>
                    <a:pt x="12674" y="0"/>
                    <a:pt x="10699"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273450" y="3056475"/>
              <a:ext cx="601875" cy="565925"/>
            </a:xfrm>
            <a:custGeom>
              <a:avLst/>
              <a:gdLst/>
              <a:ahLst/>
              <a:cxnLst/>
              <a:rect l="l" t="t" r="r" b="b"/>
              <a:pathLst>
                <a:path w="24075" h="22637" extrusionOk="0">
                  <a:moveTo>
                    <a:pt x="15739" y="0"/>
                  </a:moveTo>
                  <a:cubicBezTo>
                    <a:pt x="14589" y="0"/>
                    <a:pt x="13634" y="1845"/>
                    <a:pt x="13240" y="2643"/>
                  </a:cubicBezTo>
                  <a:cubicBezTo>
                    <a:pt x="12597" y="3953"/>
                    <a:pt x="12228" y="5381"/>
                    <a:pt x="11942" y="6810"/>
                  </a:cubicBezTo>
                  <a:cubicBezTo>
                    <a:pt x="11585" y="4450"/>
                    <a:pt x="10702" y="231"/>
                    <a:pt x="9144" y="231"/>
                  </a:cubicBezTo>
                  <a:cubicBezTo>
                    <a:pt x="8934" y="231"/>
                    <a:pt x="8712" y="308"/>
                    <a:pt x="8477" y="476"/>
                  </a:cubicBezTo>
                  <a:cubicBezTo>
                    <a:pt x="7358" y="1274"/>
                    <a:pt x="7608" y="3441"/>
                    <a:pt x="7775" y="4596"/>
                  </a:cubicBezTo>
                  <a:cubicBezTo>
                    <a:pt x="7965" y="5965"/>
                    <a:pt x="8430" y="7286"/>
                    <a:pt x="9132" y="8465"/>
                  </a:cubicBezTo>
                  <a:cubicBezTo>
                    <a:pt x="8370" y="7703"/>
                    <a:pt x="7489" y="7096"/>
                    <a:pt x="6477" y="6679"/>
                  </a:cubicBezTo>
                  <a:cubicBezTo>
                    <a:pt x="5757" y="6368"/>
                    <a:pt x="4669" y="5990"/>
                    <a:pt x="3694" y="5990"/>
                  </a:cubicBezTo>
                  <a:cubicBezTo>
                    <a:pt x="3139" y="5990"/>
                    <a:pt x="2620" y="6113"/>
                    <a:pt x="2227" y="6441"/>
                  </a:cubicBezTo>
                  <a:cubicBezTo>
                    <a:pt x="0" y="8275"/>
                    <a:pt x="5632" y="10918"/>
                    <a:pt x="7787" y="11751"/>
                  </a:cubicBezTo>
                  <a:cubicBezTo>
                    <a:pt x="6310" y="12263"/>
                    <a:pt x="4846" y="12823"/>
                    <a:pt x="3596" y="13763"/>
                  </a:cubicBezTo>
                  <a:cubicBezTo>
                    <a:pt x="2774" y="14371"/>
                    <a:pt x="869" y="16061"/>
                    <a:pt x="1667" y="17252"/>
                  </a:cubicBezTo>
                  <a:cubicBezTo>
                    <a:pt x="1923" y="17634"/>
                    <a:pt x="2325" y="17775"/>
                    <a:pt x="2783" y="17775"/>
                  </a:cubicBezTo>
                  <a:cubicBezTo>
                    <a:pt x="3752" y="17775"/>
                    <a:pt x="4970" y="17146"/>
                    <a:pt x="5584" y="16847"/>
                  </a:cubicBezTo>
                  <a:cubicBezTo>
                    <a:pt x="6953" y="16180"/>
                    <a:pt x="8180" y="15252"/>
                    <a:pt x="9275" y="14192"/>
                  </a:cubicBezTo>
                  <a:lnTo>
                    <a:pt x="9275" y="14192"/>
                  </a:lnTo>
                  <a:cubicBezTo>
                    <a:pt x="8668" y="15549"/>
                    <a:pt x="8275" y="16978"/>
                    <a:pt x="8132" y="18466"/>
                  </a:cubicBezTo>
                  <a:cubicBezTo>
                    <a:pt x="8037" y="19407"/>
                    <a:pt x="8025" y="20371"/>
                    <a:pt x="8156" y="21312"/>
                  </a:cubicBezTo>
                  <a:cubicBezTo>
                    <a:pt x="8239" y="21812"/>
                    <a:pt x="8442" y="22514"/>
                    <a:pt x="9037" y="22622"/>
                  </a:cubicBezTo>
                  <a:cubicBezTo>
                    <a:pt x="9090" y="22631"/>
                    <a:pt x="9141" y="22636"/>
                    <a:pt x="9192" y="22636"/>
                  </a:cubicBezTo>
                  <a:cubicBezTo>
                    <a:pt x="9752" y="22636"/>
                    <a:pt x="10148" y="22061"/>
                    <a:pt x="10454" y="21657"/>
                  </a:cubicBezTo>
                  <a:cubicBezTo>
                    <a:pt x="10942" y="20967"/>
                    <a:pt x="11299" y="20193"/>
                    <a:pt x="11537" y="19395"/>
                  </a:cubicBezTo>
                  <a:cubicBezTo>
                    <a:pt x="11930" y="18062"/>
                    <a:pt x="12025" y="16680"/>
                    <a:pt x="12049" y="15311"/>
                  </a:cubicBezTo>
                  <a:cubicBezTo>
                    <a:pt x="12466" y="16609"/>
                    <a:pt x="12978" y="17883"/>
                    <a:pt x="13752" y="19014"/>
                  </a:cubicBezTo>
                  <a:cubicBezTo>
                    <a:pt x="14500" y="20108"/>
                    <a:pt x="15773" y="21615"/>
                    <a:pt x="17235" y="21615"/>
                  </a:cubicBezTo>
                  <a:cubicBezTo>
                    <a:pt x="17284" y="21615"/>
                    <a:pt x="17334" y="21613"/>
                    <a:pt x="17383" y="21610"/>
                  </a:cubicBezTo>
                  <a:cubicBezTo>
                    <a:pt x="19074" y="21491"/>
                    <a:pt x="18836" y="19288"/>
                    <a:pt x="18371" y="18181"/>
                  </a:cubicBezTo>
                  <a:cubicBezTo>
                    <a:pt x="17645" y="16454"/>
                    <a:pt x="16252" y="14895"/>
                    <a:pt x="14871" y="13597"/>
                  </a:cubicBezTo>
                  <a:lnTo>
                    <a:pt x="14871" y="13597"/>
                  </a:lnTo>
                  <a:cubicBezTo>
                    <a:pt x="15739" y="13696"/>
                    <a:pt x="16605" y="13747"/>
                    <a:pt x="17471" y="13747"/>
                  </a:cubicBezTo>
                  <a:cubicBezTo>
                    <a:pt x="18361" y="13747"/>
                    <a:pt x="19252" y="13694"/>
                    <a:pt x="20145" y="13585"/>
                  </a:cubicBezTo>
                  <a:cubicBezTo>
                    <a:pt x="21277" y="13454"/>
                    <a:pt x="22967" y="13275"/>
                    <a:pt x="23455" y="12025"/>
                  </a:cubicBezTo>
                  <a:cubicBezTo>
                    <a:pt x="24074" y="10418"/>
                    <a:pt x="21622" y="10251"/>
                    <a:pt x="20645" y="10120"/>
                  </a:cubicBezTo>
                  <a:cubicBezTo>
                    <a:pt x="19762" y="10000"/>
                    <a:pt x="18879" y="9936"/>
                    <a:pt x="17992" y="9936"/>
                  </a:cubicBezTo>
                  <a:cubicBezTo>
                    <a:pt x="17647" y="9936"/>
                    <a:pt x="17301" y="9945"/>
                    <a:pt x="16955" y="9965"/>
                  </a:cubicBezTo>
                  <a:cubicBezTo>
                    <a:pt x="18205" y="9572"/>
                    <a:pt x="19479" y="9156"/>
                    <a:pt x="20645" y="8608"/>
                  </a:cubicBezTo>
                  <a:cubicBezTo>
                    <a:pt x="21550" y="8203"/>
                    <a:pt x="23134" y="7108"/>
                    <a:pt x="22539" y="5881"/>
                  </a:cubicBezTo>
                  <a:cubicBezTo>
                    <a:pt x="22289" y="5358"/>
                    <a:pt x="21574" y="5298"/>
                    <a:pt x="21062" y="5250"/>
                  </a:cubicBezTo>
                  <a:cubicBezTo>
                    <a:pt x="20877" y="5232"/>
                    <a:pt x="20691" y="5222"/>
                    <a:pt x="20504" y="5222"/>
                  </a:cubicBezTo>
                  <a:cubicBezTo>
                    <a:pt x="19753" y="5222"/>
                    <a:pt x="18991" y="5369"/>
                    <a:pt x="18276" y="5608"/>
                  </a:cubicBezTo>
                  <a:cubicBezTo>
                    <a:pt x="17002" y="6048"/>
                    <a:pt x="15871" y="6798"/>
                    <a:pt x="14800" y="7632"/>
                  </a:cubicBezTo>
                  <a:cubicBezTo>
                    <a:pt x="15621" y="6429"/>
                    <a:pt x="16359" y="5179"/>
                    <a:pt x="16776" y="3774"/>
                  </a:cubicBezTo>
                  <a:cubicBezTo>
                    <a:pt x="17074" y="2750"/>
                    <a:pt x="17502" y="619"/>
                    <a:pt x="16157" y="83"/>
                  </a:cubicBezTo>
                  <a:cubicBezTo>
                    <a:pt x="16015" y="26"/>
                    <a:pt x="15876" y="0"/>
                    <a:pt x="15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429275" y="3183250"/>
              <a:ext cx="313000" cy="311725"/>
            </a:xfrm>
            <a:custGeom>
              <a:avLst/>
              <a:gdLst/>
              <a:ahLst/>
              <a:cxnLst/>
              <a:rect l="l" t="t" r="r" b="b"/>
              <a:pathLst>
                <a:path w="12520" h="12469" extrusionOk="0">
                  <a:moveTo>
                    <a:pt x="7716" y="0"/>
                  </a:moveTo>
                  <a:cubicBezTo>
                    <a:pt x="7689" y="0"/>
                    <a:pt x="7662" y="15"/>
                    <a:pt x="7650" y="48"/>
                  </a:cubicBezTo>
                  <a:cubicBezTo>
                    <a:pt x="6995" y="1370"/>
                    <a:pt x="6304" y="2918"/>
                    <a:pt x="6054" y="4442"/>
                  </a:cubicBezTo>
                  <a:cubicBezTo>
                    <a:pt x="5877" y="4387"/>
                    <a:pt x="5693" y="4360"/>
                    <a:pt x="5503" y="4360"/>
                  </a:cubicBezTo>
                  <a:cubicBezTo>
                    <a:pt x="5360" y="4360"/>
                    <a:pt x="5214" y="4376"/>
                    <a:pt x="5066" y="4406"/>
                  </a:cubicBezTo>
                  <a:cubicBezTo>
                    <a:pt x="4935" y="4442"/>
                    <a:pt x="4816" y="4501"/>
                    <a:pt x="4697" y="4561"/>
                  </a:cubicBezTo>
                  <a:cubicBezTo>
                    <a:pt x="4137" y="3275"/>
                    <a:pt x="3792" y="1918"/>
                    <a:pt x="3673" y="525"/>
                  </a:cubicBezTo>
                  <a:cubicBezTo>
                    <a:pt x="3673" y="495"/>
                    <a:pt x="3649" y="480"/>
                    <a:pt x="3625" y="480"/>
                  </a:cubicBezTo>
                  <a:cubicBezTo>
                    <a:pt x="3602" y="480"/>
                    <a:pt x="3578" y="495"/>
                    <a:pt x="3578" y="525"/>
                  </a:cubicBezTo>
                  <a:cubicBezTo>
                    <a:pt x="3602" y="1977"/>
                    <a:pt x="3899" y="3394"/>
                    <a:pt x="4435" y="4716"/>
                  </a:cubicBezTo>
                  <a:cubicBezTo>
                    <a:pt x="3971" y="5073"/>
                    <a:pt x="3685" y="5644"/>
                    <a:pt x="3637" y="6228"/>
                  </a:cubicBezTo>
                  <a:cubicBezTo>
                    <a:pt x="2375" y="5871"/>
                    <a:pt x="1256" y="5287"/>
                    <a:pt x="125" y="4561"/>
                  </a:cubicBezTo>
                  <a:cubicBezTo>
                    <a:pt x="120" y="4553"/>
                    <a:pt x="114" y="4550"/>
                    <a:pt x="107" y="4550"/>
                  </a:cubicBezTo>
                  <a:cubicBezTo>
                    <a:pt x="84" y="4550"/>
                    <a:pt x="61" y="4593"/>
                    <a:pt x="89" y="4620"/>
                  </a:cubicBezTo>
                  <a:cubicBezTo>
                    <a:pt x="1054" y="5573"/>
                    <a:pt x="2351" y="6228"/>
                    <a:pt x="3661" y="6597"/>
                  </a:cubicBezTo>
                  <a:cubicBezTo>
                    <a:pt x="3685" y="6764"/>
                    <a:pt x="3733" y="6918"/>
                    <a:pt x="3792" y="7073"/>
                  </a:cubicBezTo>
                  <a:cubicBezTo>
                    <a:pt x="2649" y="7966"/>
                    <a:pt x="1411" y="8692"/>
                    <a:pt x="65" y="9323"/>
                  </a:cubicBezTo>
                  <a:cubicBezTo>
                    <a:pt x="0" y="9345"/>
                    <a:pt x="44" y="9446"/>
                    <a:pt x="106" y="9446"/>
                  </a:cubicBezTo>
                  <a:cubicBezTo>
                    <a:pt x="112" y="9446"/>
                    <a:pt x="119" y="9445"/>
                    <a:pt x="125" y="9443"/>
                  </a:cubicBezTo>
                  <a:cubicBezTo>
                    <a:pt x="1494" y="8966"/>
                    <a:pt x="2792" y="8216"/>
                    <a:pt x="3935" y="7323"/>
                  </a:cubicBezTo>
                  <a:cubicBezTo>
                    <a:pt x="3959" y="7335"/>
                    <a:pt x="3959" y="7359"/>
                    <a:pt x="3971" y="7383"/>
                  </a:cubicBezTo>
                  <a:cubicBezTo>
                    <a:pt x="4030" y="7478"/>
                    <a:pt x="4090" y="7549"/>
                    <a:pt x="4161" y="7621"/>
                  </a:cubicBezTo>
                  <a:cubicBezTo>
                    <a:pt x="4256" y="7752"/>
                    <a:pt x="4340" y="7871"/>
                    <a:pt x="4459" y="7978"/>
                  </a:cubicBezTo>
                  <a:cubicBezTo>
                    <a:pt x="4447" y="9312"/>
                    <a:pt x="4233" y="10645"/>
                    <a:pt x="3840" y="11919"/>
                  </a:cubicBezTo>
                  <a:cubicBezTo>
                    <a:pt x="3818" y="11963"/>
                    <a:pt x="3855" y="11994"/>
                    <a:pt x="3895" y="11994"/>
                  </a:cubicBezTo>
                  <a:cubicBezTo>
                    <a:pt x="3919" y="11994"/>
                    <a:pt x="3945" y="11982"/>
                    <a:pt x="3959" y="11955"/>
                  </a:cubicBezTo>
                  <a:cubicBezTo>
                    <a:pt x="4435" y="10728"/>
                    <a:pt x="4685" y="9478"/>
                    <a:pt x="4745" y="8204"/>
                  </a:cubicBezTo>
                  <a:cubicBezTo>
                    <a:pt x="5025" y="8381"/>
                    <a:pt x="5328" y="8465"/>
                    <a:pt x="5623" y="8465"/>
                  </a:cubicBezTo>
                  <a:cubicBezTo>
                    <a:pt x="5765" y="8465"/>
                    <a:pt x="5906" y="8446"/>
                    <a:pt x="6042" y="8407"/>
                  </a:cubicBezTo>
                  <a:cubicBezTo>
                    <a:pt x="6411" y="8835"/>
                    <a:pt x="6852" y="9228"/>
                    <a:pt x="7233" y="9669"/>
                  </a:cubicBezTo>
                  <a:cubicBezTo>
                    <a:pt x="7888" y="10478"/>
                    <a:pt x="8364" y="11419"/>
                    <a:pt x="8674" y="12407"/>
                  </a:cubicBezTo>
                  <a:cubicBezTo>
                    <a:pt x="8683" y="12450"/>
                    <a:pt x="8714" y="12468"/>
                    <a:pt x="8747" y="12468"/>
                  </a:cubicBezTo>
                  <a:cubicBezTo>
                    <a:pt x="8795" y="12468"/>
                    <a:pt x="8847" y="12428"/>
                    <a:pt x="8840" y="12371"/>
                  </a:cubicBezTo>
                  <a:cubicBezTo>
                    <a:pt x="8626" y="11478"/>
                    <a:pt x="8281" y="10645"/>
                    <a:pt x="7769" y="9883"/>
                  </a:cubicBezTo>
                  <a:cubicBezTo>
                    <a:pt x="7364" y="9300"/>
                    <a:pt x="6816" y="8823"/>
                    <a:pt x="6364" y="8300"/>
                  </a:cubicBezTo>
                  <a:cubicBezTo>
                    <a:pt x="6876" y="8049"/>
                    <a:pt x="7304" y="7573"/>
                    <a:pt x="7483" y="6990"/>
                  </a:cubicBezTo>
                  <a:cubicBezTo>
                    <a:pt x="8138" y="7037"/>
                    <a:pt x="8805" y="6990"/>
                    <a:pt x="9448" y="7049"/>
                  </a:cubicBezTo>
                  <a:cubicBezTo>
                    <a:pt x="10448" y="7145"/>
                    <a:pt x="11424" y="7323"/>
                    <a:pt x="12436" y="7407"/>
                  </a:cubicBezTo>
                  <a:cubicBezTo>
                    <a:pt x="12440" y="7407"/>
                    <a:pt x="12445" y="7407"/>
                    <a:pt x="12448" y="7407"/>
                  </a:cubicBezTo>
                  <a:cubicBezTo>
                    <a:pt x="12519" y="7407"/>
                    <a:pt x="12517" y="7311"/>
                    <a:pt x="12472" y="7299"/>
                  </a:cubicBezTo>
                  <a:cubicBezTo>
                    <a:pt x="11543" y="6966"/>
                    <a:pt x="10579" y="6799"/>
                    <a:pt x="9614" y="6704"/>
                  </a:cubicBezTo>
                  <a:cubicBezTo>
                    <a:pt x="9019" y="6626"/>
                    <a:pt x="8351" y="6536"/>
                    <a:pt x="7707" y="6536"/>
                  </a:cubicBezTo>
                  <a:cubicBezTo>
                    <a:pt x="7668" y="6536"/>
                    <a:pt x="7629" y="6537"/>
                    <a:pt x="7590" y="6537"/>
                  </a:cubicBezTo>
                  <a:cubicBezTo>
                    <a:pt x="7602" y="6240"/>
                    <a:pt x="7543" y="5942"/>
                    <a:pt x="7435" y="5656"/>
                  </a:cubicBezTo>
                  <a:cubicBezTo>
                    <a:pt x="8745" y="4799"/>
                    <a:pt x="10043" y="3966"/>
                    <a:pt x="11436" y="3227"/>
                  </a:cubicBezTo>
                  <a:cubicBezTo>
                    <a:pt x="11523" y="3195"/>
                    <a:pt x="11481" y="3044"/>
                    <a:pt x="11392" y="3044"/>
                  </a:cubicBezTo>
                  <a:cubicBezTo>
                    <a:pt x="11383" y="3044"/>
                    <a:pt x="11374" y="3046"/>
                    <a:pt x="11364" y="3049"/>
                  </a:cubicBezTo>
                  <a:cubicBezTo>
                    <a:pt x="9936" y="3644"/>
                    <a:pt x="8507" y="4394"/>
                    <a:pt x="7245" y="5311"/>
                  </a:cubicBezTo>
                  <a:cubicBezTo>
                    <a:pt x="7054" y="5013"/>
                    <a:pt x="6769" y="4763"/>
                    <a:pt x="6459" y="4597"/>
                  </a:cubicBezTo>
                  <a:cubicBezTo>
                    <a:pt x="6602" y="3978"/>
                    <a:pt x="6721" y="3335"/>
                    <a:pt x="6900" y="2715"/>
                  </a:cubicBezTo>
                  <a:cubicBezTo>
                    <a:pt x="7150" y="1834"/>
                    <a:pt x="7471" y="965"/>
                    <a:pt x="7793" y="108"/>
                  </a:cubicBezTo>
                  <a:cubicBezTo>
                    <a:pt x="7816" y="47"/>
                    <a:pt x="7765" y="0"/>
                    <a:pt x="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40"/>
          <p:cNvGrpSpPr/>
          <p:nvPr/>
        </p:nvGrpSpPr>
        <p:grpSpPr>
          <a:xfrm>
            <a:off x="8109794" y="4278481"/>
            <a:ext cx="836224" cy="747880"/>
            <a:chOff x="3769525" y="2243300"/>
            <a:chExt cx="766475" cy="685500"/>
          </a:xfrm>
        </p:grpSpPr>
        <p:sp>
          <p:nvSpPr>
            <p:cNvPr id="1044" name="Google Shape;1044;p40"/>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0"/>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0"/>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40"/>
          <p:cNvGrpSpPr/>
          <p:nvPr/>
        </p:nvGrpSpPr>
        <p:grpSpPr>
          <a:xfrm rot="-5400000">
            <a:off x="8075803" y="1947660"/>
            <a:ext cx="1073119" cy="1004923"/>
            <a:chOff x="2284200" y="1033650"/>
            <a:chExt cx="774200" cy="725000"/>
          </a:xfrm>
        </p:grpSpPr>
        <p:sp>
          <p:nvSpPr>
            <p:cNvPr id="1048" name="Google Shape;1048;p40"/>
            <p:cNvSpPr/>
            <p:nvPr/>
          </p:nvSpPr>
          <p:spPr>
            <a:xfrm>
              <a:off x="2284200" y="1033650"/>
              <a:ext cx="774200" cy="725000"/>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2296100" y="1041825"/>
              <a:ext cx="744125" cy="704675"/>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40"/>
          <p:cNvGrpSpPr/>
          <p:nvPr/>
        </p:nvGrpSpPr>
        <p:grpSpPr>
          <a:xfrm>
            <a:off x="3743055" y="3974169"/>
            <a:ext cx="782903" cy="667926"/>
            <a:chOff x="400325" y="3013575"/>
            <a:chExt cx="654875" cy="558700"/>
          </a:xfrm>
        </p:grpSpPr>
        <p:sp>
          <p:nvSpPr>
            <p:cNvPr id="1051" name="Google Shape;1051;p40"/>
            <p:cNvSpPr/>
            <p:nvPr/>
          </p:nvSpPr>
          <p:spPr>
            <a:xfrm>
              <a:off x="400325" y="3013575"/>
              <a:ext cx="654875" cy="558700"/>
            </a:xfrm>
            <a:custGeom>
              <a:avLst/>
              <a:gdLst/>
              <a:ahLst/>
              <a:cxnLst/>
              <a:rect l="l" t="t" r="r" b="b"/>
              <a:pathLst>
                <a:path w="26195" h="22348" extrusionOk="0">
                  <a:moveTo>
                    <a:pt x="17892" y="1"/>
                  </a:moveTo>
                  <a:cubicBezTo>
                    <a:pt x="15176" y="1"/>
                    <a:pt x="11133" y="5252"/>
                    <a:pt x="11133" y="5252"/>
                  </a:cubicBezTo>
                  <a:cubicBezTo>
                    <a:pt x="10664" y="5139"/>
                    <a:pt x="6150" y="2446"/>
                    <a:pt x="3518" y="2446"/>
                  </a:cubicBezTo>
                  <a:cubicBezTo>
                    <a:pt x="2810" y="2446"/>
                    <a:pt x="2238" y="2641"/>
                    <a:pt x="1918" y="3133"/>
                  </a:cubicBezTo>
                  <a:cubicBezTo>
                    <a:pt x="430" y="5454"/>
                    <a:pt x="5013" y="9419"/>
                    <a:pt x="5013" y="9419"/>
                  </a:cubicBezTo>
                  <a:cubicBezTo>
                    <a:pt x="5013" y="9419"/>
                    <a:pt x="1" y="13098"/>
                    <a:pt x="1620" y="15825"/>
                  </a:cubicBezTo>
                  <a:cubicBezTo>
                    <a:pt x="2164" y="16734"/>
                    <a:pt x="3171" y="17036"/>
                    <a:pt x="4271" y="17036"/>
                  </a:cubicBezTo>
                  <a:cubicBezTo>
                    <a:pt x="6473" y="17036"/>
                    <a:pt x="9050" y="15825"/>
                    <a:pt x="9050" y="15825"/>
                  </a:cubicBezTo>
                  <a:lnTo>
                    <a:pt x="9050" y="15825"/>
                  </a:lnTo>
                  <a:cubicBezTo>
                    <a:pt x="9050" y="15825"/>
                    <a:pt x="8311" y="22087"/>
                    <a:pt x="11133" y="22337"/>
                  </a:cubicBezTo>
                  <a:cubicBezTo>
                    <a:pt x="11206" y="22344"/>
                    <a:pt x="11277" y="22347"/>
                    <a:pt x="11346" y="22347"/>
                  </a:cubicBezTo>
                  <a:cubicBezTo>
                    <a:pt x="14023" y="22347"/>
                    <a:pt x="14860" y="17575"/>
                    <a:pt x="14860" y="17575"/>
                  </a:cubicBezTo>
                  <a:cubicBezTo>
                    <a:pt x="14860" y="17575"/>
                    <a:pt x="17404" y="20208"/>
                    <a:pt x="19489" y="20208"/>
                  </a:cubicBezTo>
                  <a:cubicBezTo>
                    <a:pt x="20152" y="20208"/>
                    <a:pt x="20768" y="19942"/>
                    <a:pt x="21242" y="19242"/>
                  </a:cubicBezTo>
                  <a:cubicBezTo>
                    <a:pt x="23206" y="16349"/>
                    <a:pt x="20396" y="13265"/>
                    <a:pt x="20396" y="13265"/>
                  </a:cubicBezTo>
                  <a:cubicBezTo>
                    <a:pt x="20396" y="13265"/>
                    <a:pt x="26195" y="13217"/>
                    <a:pt x="25492" y="9633"/>
                  </a:cubicBezTo>
                  <a:cubicBezTo>
                    <a:pt x="24893" y="6525"/>
                    <a:pt x="20245" y="6319"/>
                    <a:pt x="19023" y="6319"/>
                  </a:cubicBezTo>
                  <a:cubicBezTo>
                    <a:pt x="18836" y="6319"/>
                    <a:pt x="18729" y="6324"/>
                    <a:pt x="18729" y="6324"/>
                  </a:cubicBezTo>
                  <a:cubicBezTo>
                    <a:pt x="18729" y="6324"/>
                    <a:pt x="21265" y="1382"/>
                    <a:pt x="18634" y="156"/>
                  </a:cubicBezTo>
                  <a:cubicBezTo>
                    <a:pt x="18402" y="49"/>
                    <a:pt x="18153" y="1"/>
                    <a:pt x="17892" y="1"/>
                  </a:cubicBezTo>
                  <a:close/>
                </a:path>
              </a:pathLst>
            </a:custGeom>
            <a:solidFill>
              <a:srgbClr val="FFFFFF"/>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40525" y="3033100"/>
              <a:ext cx="570925" cy="509225"/>
            </a:xfrm>
            <a:custGeom>
              <a:avLst/>
              <a:gdLst/>
              <a:ahLst/>
              <a:cxnLst/>
              <a:rect l="l" t="t" r="r" b="b"/>
              <a:pathLst>
                <a:path w="22837" h="20369" extrusionOk="0">
                  <a:moveTo>
                    <a:pt x="14918" y="0"/>
                  </a:moveTo>
                  <a:cubicBezTo>
                    <a:pt x="13790" y="0"/>
                    <a:pt x="12725" y="1365"/>
                    <a:pt x="12121" y="2137"/>
                  </a:cubicBezTo>
                  <a:cubicBezTo>
                    <a:pt x="11061" y="3447"/>
                    <a:pt x="10252" y="4923"/>
                    <a:pt x="9704" y="6519"/>
                  </a:cubicBezTo>
                  <a:cubicBezTo>
                    <a:pt x="8608" y="5126"/>
                    <a:pt x="7180" y="4233"/>
                    <a:pt x="5537" y="3578"/>
                  </a:cubicBezTo>
                  <a:cubicBezTo>
                    <a:pt x="4767" y="3270"/>
                    <a:pt x="3623" y="2783"/>
                    <a:pt x="2619" y="2783"/>
                  </a:cubicBezTo>
                  <a:cubicBezTo>
                    <a:pt x="2070" y="2783"/>
                    <a:pt x="1562" y="2928"/>
                    <a:pt x="1179" y="3328"/>
                  </a:cubicBezTo>
                  <a:cubicBezTo>
                    <a:pt x="0" y="4542"/>
                    <a:pt x="1286" y="6126"/>
                    <a:pt x="2322" y="6840"/>
                  </a:cubicBezTo>
                  <a:cubicBezTo>
                    <a:pt x="3501" y="7662"/>
                    <a:pt x="5072" y="8507"/>
                    <a:pt x="6596" y="8876"/>
                  </a:cubicBezTo>
                  <a:cubicBezTo>
                    <a:pt x="5394" y="9174"/>
                    <a:pt x="4239" y="9734"/>
                    <a:pt x="3263" y="10484"/>
                  </a:cubicBezTo>
                  <a:cubicBezTo>
                    <a:pt x="2310" y="11222"/>
                    <a:pt x="393" y="12853"/>
                    <a:pt x="905" y="14222"/>
                  </a:cubicBezTo>
                  <a:cubicBezTo>
                    <a:pt x="1239" y="15118"/>
                    <a:pt x="2125" y="15406"/>
                    <a:pt x="3053" y="15406"/>
                  </a:cubicBezTo>
                  <a:cubicBezTo>
                    <a:pt x="3778" y="15406"/>
                    <a:pt x="4528" y="15230"/>
                    <a:pt x="5060" y="15032"/>
                  </a:cubicBezTo>
                  <a:cubicBezTo>
                    <a:pt x="6596" y="14448"/>
                    <a:pt x="7989" y="13508"/>
                    <a:pt x="9216" y="12412"/>
                  </a:cubicBezTo>
                  <a:lnTo>
                    <a:pt x="9216" y="12412"/>
                  </a:lnTo>
                  <a:cubicBezTo>
                    <a:pt x="8680" y="13936"/>
                    <a:pt x="8251" y="15532"/>
                    <a:pt x="8430" y="17175"/>
                  </a:cubicBezTo>
                  <a:cubicBezTo>
                    <a:pt x="8549" y="18223"/>
                    <a:pt x="9025" y="20175"/>
                    <a:pt x="10335" y="20354"/>
                  </a:cubicBezTo>
                  <a:cubicBezTo>
                    <a:pt x="10402" y="20364"/>
                    <a:pt x="10467" y="20368"/>
                    <a:pt x="10529" y="20368"/>
                  </a:cubicBezTo>
                  <a:cubicBezTo>
                    <a:pt x="11828" y="20368"/>
                    <a:pt x="12127" y="18320"/>
                    <a:pt x="12264" y="17365"/>
                  </a:cubicBezTo>
                  <a:cubicBezTo>
                    <a:pt x="12430" y="16199"/>
                    <a:pt x="12442" y="15044"/>
                    <a:pt x="12299" y="13901"/>
                  </a:cubicBezTo>
                  <a:lnTo>
                    <a:pt x="12299" y="13901"/>
                  </a:lnTo>
                  <a:cubicBezTo>
                    <a:pt x="12764" y="14746"/>
                    <a:pt x="13359" y="15520"/>
                    <a:pt x="14085" y="16199"/>
                  </a:cubicBezTo>
                  <a:cubicBezTo>
                    <a:pt x="14779" y="16863"/>
                    <a:pt x="16074" y="18040"/>
                    <a:pt x="17207" y="18040"/>
                  </a:cubicBezTo>
                  <a:cubicBezTo>
                    <a:pt x="17455" y="18040"/>
                    <a:pt x="17695" y="17984"/>
                    <a:pt x="17919" y="17854"/>
                  </a:cubicBezTo>
                  <a:cubicBezTo>
                    <a:pt x="19288" y="17056"/>
                    <a:pt x="18729" y="15282"/>
                    <a:pt x="17967" y="14270"/>
                  </a:cubicBezTo>
                  <a:cubicBezTo>
                    <a:pt x="17098" y="13127"/>
                    <a:pt x="16002" y="12186"/>
                    <a:pt x="14835" y="11317"/>
                  </a:cubicBezTo>
                  <a:lnTo>
                    <a:pt x="14835" y="11317"/>
                  </a:lnTo>
                  <a:cubicBezTo>
                    <a:pt x="15539" y="11504"/>
                    <a:pt x="16266" y="11607"/>
                    <a:pt x="16996" y="11607"/>
                  </a:cubicBezTo>
                  <a:cubicBezTo>
                    <a:pt x="17427" y="11607"/>
                    <a:pt x="17859" y="11571"/>
                    <a:pt x="18288" y="11496"/>
                  </a:cubicBezTo>
                  <a:cubicBezTo>
                    <a:pt x="19598" y="11293"/>
                    <a:pt x="21717" y="10650"/>
                    <a:pt x="22241" y="9257"/>
                  </a:cubicBezTo>
                  <a:cubicBezTo>
                    <a:pt x="22836" y="7614"/>
                    <a:pt x="20943" y="6828"/>
                    <a:pt x="19681" y="6697"/>
                  </a:cubicBezTo>
                  <a:cubicBezTo>
                    <a:pt x="19336" y="6663"/>
                    <a:pt x="18992" y="6647"/>
                    <a:pt x="18649" y="6647"/>
                  </a:cubicBezTo>
                  <a:cubicBezTo>
                    <a:pt x="17314" y="6647"/>
                    <a:pt x="16003" y="6900"/>
                    <a:pt x="14752" y="7364"/>
                  </a:cubicBezTo>
                  <a:cubicBezTo>
                    <a:pt x="15550" y="6185"/>
                    <a:pt x="16133" y="4876"/>
                    <a:pt x="16383" y="3483"/>
                  </a:cubicBezTo>
                  <a:cubicBezTo>
                    <a:pt x="16586" y="2435"/>
                    <a:pt x="16729" y="804"/>
                    <a:pt x="15609" y="185"/>
                  </a:cubicBezTo>
                  <a:cubicBezTo>
                    <a:pt x="15379" y="56"/>
                    <a:pt x="15147" y="0"/>
                    <a:pt x="14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0"/>
            <p:cNvSpPr/>
            <p:nvPr/>
          </p:nvSpPr>
          <p:spPr>
            <a:xfrm>
              <a:off x="525650" y="3106400"/>
              <a:ext cx="406325" cy="362425"/>
            </a:xfrm>
            <a:custGeom>
              <a:avLst/>
              <a:gdLst/>
              <a:ahLst/>
              <a:cxnLst/>
              <a:rect l="l" t="t" r="r" b="b"/>
              <a:pathLst>
                <a:path w="16253" h="14497" extrusionOk="0">
                  <a:moveTo>
                    <a:pt x="11105" y="0"/>
                  </a:moveTo>
                  <a:cubicBezTo>
                    <a:pt x="11085" y="0"/>
                    <a:pt x="11065" y="8"/>
                    <a:pt x="11049" y="27"/>
                  </a:cubicBezTo>
                  <a:cubicBezTo>
                    <a:pt x="10287" y="860"/>
                    <a:pt x="9728" y="1849"/>
                    <a:pt x="9275" y="2896"/>
                  </a:cubicBezTo>
                  <a:cubicBezTo>
                    <a:pt x="9002" y="3527"/>
                    <a:pt x="8740" y="4206"/>
                    <a:pt x="8561" y="4908"/>
                  </a:cubicBezTo>
                  <a:cubicBezTo>
                    <a:pt x="8344" y="4796"/>
                    <a:pt x="8088" y="4732"/>
                    <a:pt x="7824" y="4732"/>
                  </a:cubicBezTo>
                  <a:cubicBezTo>
                    <a:pt x="7698" y="4732"/>
                    <a:pt x="7569" y="4747"/>
                    <a:pt x="7442" y="4777"/>
                  </a:cubicBezTo>
                  <a:cubicBezTo>
                    <a:pt x="7132" y="4849"/>
                    <a:pt x="6835" y="5016"/>
                    <a:pt x="6608" y="5254"/>
                  </a:cubicBezTo>
                  <a:cubicBezTo>
                    <a:pt x="5906" y="4623"/>
                    <a:pt x="4930" y="4182"/>
                    <a:pt x="4144" y="3825"/>
                  </a:cubicBezTo>
                  <a:cubicBezTo>
                    <a:pt x="2977" y="3313"/>
                    <a:pt x="1774" y="2908"/>
                    <a:pt x="560" y="2575"/>
                  </a:cubicBezTo>
                  <a:cubicBezTo>
                    <a:pt x="551" y="2572"/>
                    <a:pt x="543" y="2571"/>
                    <a:pt x="536" y="2571"/>
                  </a:cubicBezTo>
                  <a:cubicBezTo>
                    <a:pt x="487" y="2571"/>
                    <a:pt x="483" y="2637"/>
                    <a:pt x="524" y="2658"/>
                  </a:cubicBezTo>
                  <a:cubicBezTo>
                    <a:pt x="1667" y="3122"/>
                    <a:pt x="2846" y="3551"/>
                    <a:pt x="3965" y="4123"/>
                  </a:cubicBezTo>
                  <a:cubicBezTo>
                    <a:pt x="4453" y="4373"/>
                    <a:pt x="4942" y="4658"/>
                    <a:pt x="5406" y="4968"/>
                  </a:cubicBezTo>
                  <a:cubicBezTo>
                    <a:pt x="5715" y="5170"/>
                    <a:pt x="6013" y="5444"/>
                    <a:pt x="6311" y="5682"/>
                  </a:cubicBezTo>
                  <a:cubicBezTo>
                    <a:pt x="6275" y="5766"/>
                    <a:pt x="6251" y="5873"/>
                    <a:pt x="6239" y="5980"/>
                  </a:cubicBezTo>
                  <a:cubicBezTo>
                    <a:pt x="6192" y="6301"/>
                    <a:pt x="6299" y="6599"/>
                    <a:pt x="6466" y="6873"/>
                  </a:cubicBezTo>
                  <a:cubicBezTo>
                    <a:pt x="5680" y="7575"/>
                    <a:pt x="4870" y="8206"/>
                    <a:pt x="3906" y="8730"/>
                  </a:cubicBezTo>
                  <a:cubicBezTo>
                    <a:pt x="2667" y="9385"/>
                    <a:pt x="1370" y="9719"/>
                    <a:pt x="36" y="10088"/>
                  </a:cubicBezTo>
                  <a:cubicBezTo>
                    <a:pt x="0" y="10088"/>
                    <a:pt x="24" y="10135"/>
                    <a:pt x="36" y="10135"/>
                  </a:cubicBezTo>
                  <a:cubicBezTo>
                    <a:pt x="2310" y="10088"/>
                    <a:pt x="4965" y="8921"/>
                    <a:pt x="6751" y="7313"/>
                  </a:cubicBezTo>
                  <a:cubicBezTo>
                    <a:pt x="6930" y="7540"/>
                    <a:pt x="7168" y="7706"/>
                    <a:pt x="7406" y="7790"/>
                  </a:cubicBezTo>
                  <a:cubicBezTo>
                    <a:pt x="6537" y="9861"/>
                    <a:pt x="6573" y="12290"/>
                    <a:pt x="6954" y="14457"/>
                  </a:cubicBezTo>
                  <a:cubicBezTo>
                    <a:pt x="6959" y="14484"/>
                    <a:pt x="6979" y="14496"/>
                    <a:pt x="6999" y="14496"/>
                  </a:cubicBezTo>
                  <a:cubicBezTo>
                    <a:pt x="7024" y="14496"/>
                    <a:pt x="7049" y="14478"/>
                    <a:pt x="7049" y="14445"/>
                  </a:cubicBezTo>
                  <a:cubicBezTo>
                    <a:pt x="7108" y="12195"/>
                    <a:pt x="6870" y="9980"/>
                    <a:pt x="7799" y="7885"/>
                  </a:cubicBezTo>
                  <a:cubicBezTo>
                    <a:pt x="7837" y="7887"/>
                    <a:pt x="7874" y="7888"/>
                    <a:pt x="7912" y="7888"/>
                  </a:cubicBezTo>
                  <a:cubicBezTo>
                    <a:pt x="8112" y="7888"/>
                    <a:pt x="8309" y="7860"/>
                    <a:pt x="8490" y="7790"/>
                  </a:cubicBezTo>
                  <a:cubicBezTo>
                    <a:pt x="9478" y="9504"/>
                    <a:pt x="10918" y="10957"/>
                    <a:pt x="12633" y="11945"/>
                  </a:cubicBezTo>
                  <a:cubicBezTo>
                    <a:pt x="12648" y="11953"/>
                    <a:pt x="12663" y="11956"/>
                    <a:pt x="12676" y="11956"/>
                  </a:cubicBezTo>
                  <a:cubicBezTo>
                    <a:pt x="12747" y="11956"/>
                    <a:pt x="12786" y="11864"/>
                    <a:pt x="12716" y="11814"/>
                  </a:cubicBezTo>
                  <a:cubicBezTo>
                    <a:pt x="11169" y="10635"/>
                    <a:pt x="9883" y="9242"/>
                    <a:pt x="8894" y="7587"/>
                  </a:cubicBezTo>
                  <a:cubicBezTo>
                    <a:pt x="9144" y="7397"/>
                    <a:pt x="9347" y="7111"/>
                    <a:pt x="9442" y="6766"/>
                  </a:cubicBezTo>
                  <a:cubicBezTo>
                    <a:pt x="9454" y="6730"/>
                    <a:pt x="9454" y="6706"/>
                    <a:pt x="9454" y="6671"/>
                  </a:cubicBezTo>
                  <a:cubicBezTo>
                    <a:pt x="10418" y="6563"/>
                    <a:pt x="11371" y="6349"/>
                    <a:pt x="12359" y="6301"/>
                  </a:cubicBezTo>
                  <a:cubicBezTo>
                    <a:pt x="12956" y="6267"/>
                    <a:pt x="13553" y="6252"/>
                    <a:pt x="14150" y="6252"/>
                  </a:cubicBezTo>
                  <a:cubicBezTo>
                    <a:pt x="14803" y="6252"/>
                    <a:pt x="15456" y="6270"/>
                    <a:pt x="16110" y="6301"/>
                  </a:cubicBezTo>
                  <a:cubicBezTo>
                    <a:pt x="16229" y="6290"/>
                    <a:pt x="16252" y="6111"/>
                    <a:pt x="16157" y="6087"/>
                  </a:cubicBezTo>
                  <a:cubicBezTo>
                    <a:pt x="15117" y="5899"/>
                    <a:pt x="14077" y="5801"/>
                    <a:pt x="13016" y="5801"/>
                  </a:cubicBezTo>
                  <a:cubicBezTo>
                    <a:pt x="12802" y="5801"/>
                    <a:pt x="12587" y="5805"/>
                    <a:pt x="12371" y="5813"/>
                  </a:cubicBezTo>
                  <a:cubicBezTo>
                    <a:pt x="11466" y="5849"/>
                    <a:pt x="10418" y="5885"/>
                    <a:pt x="9490" y="6099"/>
                  </a:cubicBezTo>
                  <a:cubicBezTo>
                    <a:pt x="9430" y="5754"/>
                    <a:pt x="9252" y="5444"/>
                    <a:pt x="8990" y="5206"/>
                  </a:cubicBezTo>
                  <a:cubicBezTo>
                    <a:pt x="9168" y="4480"/>
                    <a:pt x="9335" y="3765"/>
                    <a:pt x="9633" y="3051"/>
                  </a:cubicBezTo>
                  <a:cubicBezTo>
                    <a:pt x="10049" y="2015"/>
                    <a:pt x="10621" y="1087"/>
                    <a:pt x="11180" y="134"/>
                  </a:cubicBezTo>
                  <a:cubicBezTo>
                    <a:pt x="11216" y="64"/>
                    <a:pt x="11160" y="0"/>
                    <a:pt x="1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40"/>
          <p:cNvSpPr txBox="1">
            <a:spLocks noGrp="1"/>
          </p:cNvSpPr>
          <p:nvPr>
            <p:ph type="body" idx="1"/>
          </p:nvPr>
        </p:nvSpPr>
        <p:spPr>
          <a:xfrm>
            <a:off x="2213575" y="2260675"/>
            <a:ext cx="4716900" cy="12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First, we break the problem into parts.</a:t>
            </a:r>
          </a:p>
          <a:p>
            <a:pPr marL="0" lvl="0" indent="0" algn="ctr" rtl="0">
              <a:spcBef>
                <a:spcPts val="0"/>
              </a:spcBef>
              <a:spcAft>
                <a:spcPts val="0"/>
              </a:spcAft>
              <a:buNone/>
            </a:pPr>
            <a:r>
              <a:rPr lang="en-US" dirty="0"/>
              <a:t>- Then, break the parts into parts soon and now each of parts will be easy to do.</a:t>
            </a:r>
            <a:endParaRPr dirty="0"/>
          </a:p>
        </p:txBody>
      </p:sp>
      <p:sp>
        <p:nvSpPr>
          <p:cNvPr id="988" name="Google Shape;988;p40"/>
          <p:cNvSpPr txBox="1">
            <a:spLocks noGrp="1"/>
          </p:cNvSpPr>
          <p:nvPr>
            <p:ph type="title"/>
          </p:nvPr>
        </p:nvSpPr>
        <p:spPr>
          <a:xfrm>
            <a:off x="2213500" y="1542375"/>
            <a:ext cx="4716900" cy="751500"/>
          </a:xfrm>
          <a:prstGeom prst="rect">
            <a:avLst/>
          </a:prstGeom>
        </p:spPr>
        <p:txBody>
          <a:bodyPr spcFirstLastPara="1" wrap="square" lIns="91425" tIns="91425" rIns="91425" bIns="91425" anchor="b" anchorCtr="0">
            <a:noAutofit/>
          </a:bodyPr>
          <a:lstStyle/>
          <a:p>
            <a:r>
              <a:rPr lang="en-US" dirty="0"/>
              <a:t>Think easier:</a:t>
            </a:r>
            <a:endParaRPr dirty="0"/>
          </a:p>
        </p:txBody>
      </p:sp>
      <p:grpSp>
        <p:nvGrpSpPr>
          <p:cNvPr id="989" name="Google Shape;989;p40"/>
          <p:cNvGrpSpPr/>
          <p:nvPr/>
        </p:nvGrpSpPr>
        <p:grpSpPr>
          <a:xfrm>
            <a:off x="715109" y="891475"/>
            <a:ext cx="1015013" cy="1158831"/>
            <a:chOff x="370575" y="1000925"/>
            <a:chExt cx="842824" cy="962244"/>
          </a:xfrm>
        </p:grpSpPr>
        <p:sp>
          <p:nvSpPr>
            <p:cNvPr id="990" name="Google Shape;990;p40"/>
            <p:cNvSpPr/>
            <p:nvPr/>
          </p:nvSpPr>
          <p:spPr>
            <a:xfrm>
              <a:off x="370575" y="1000925"/>
              <a:ext cx="842824" cy="962244"/>
            </a:xfrm>
            <a:custGeom>
              <a:avLst/>
              <a:gdLst/>
              <a:ahLst/>
              <a:cxnLst/>
              <a:rect l="l" t="t" r="r" b="b"/>
              <a:pathLst>
                <a:path w="35041" h="40006" extrusionOk="0">
                  <a:moveTo>
                    <a:pt x="34639" y="0"/>
                  </a:moveTo>
                  <a:cubicBezTo>
                    <a:pt x="34232" y="0"/>
                    <a:pt x="33059" y="1183"/>
                    <a:pt x="31588" y="2212"/>
                  </a:cubicBezTo>
                  <a:cubicBezTo>
                    <a:pt x="29992" y="3307"/>
                    <a:pt x="25039" y="5808"/>
                    <a:pt x="23170" y="8129"/>
                  </a:cubicBezTo>
                  <a:cubicBezTo>
                    <a:pt x="21312" y="10451"/>
                    <a:pt x="21062" y="11939"/>
                    <a:pt x="20646" y="13809"/>
                  </a:cubicBezTo>
                  <a:cubicBezTo>
                    <a:pt x="20229" y="15666"/>
                    <a:pt x="19884" y="16166"/>
                    <a:pt x="19884" y="16166"/>
                  </a:cubicBezTo>
                  <a:cubicBezTo>
                    <a:pt x="19884" y="16166"/>
                    <a:pt x="17393" y="19454"/>
                    <a:pt x="17332" y="19454"/>
                  </a:cubicBezTo>
                  <a:cubicBezTo>
                    <a:pt x="17330" y="19454"/>
                    <a:pt x="17331" y="19450"/>
                    <a:pt x="17336" y="19440"/>
                  </a:cubicBezTo>
                  <a:cubicBezTo>
                    <a:pt x="17479" y="19190"/>
                    <a:pt x="18788" y="17202"/>
                    <a:pt x="18765" y="15916"/>
                  </a:cubicBezTo>
                  <a:cubicBezTo>
                    <a:pt x="18753" y="14642"/>
                    <a:pt x="18074" y="11963"/>
                    <a:pt x="17895" y="9558"/>
                  </a:cubicBezTo>
                  <a:cubicBezTo>
                    <a:pt x="17717" y="7165"/>
                    <a:pt x="17991" y="5796"/>
                    <a:pt x="18443" y="5212"/>
                  </a:cubicBezTo>
                  <a:cubicBezTo>
                    <a:pt x="18719" y="4854"/>
                    <a:pt x="18598" y="4477"/>
                    <a:pt x="18234" y="4477"/>
                  </a:cubicBezTo>
                  <a:cubicBezTo>
                    <a:pt x="18018" y="4477"/>
                    <a:pt x="17715" y="4611"/>
                    <a:pt x="17360" y="4962"/>
                  </a:cubicBezTo>
                  <a:cubicBezTo>
                    <a:pt x="16407" y="5903"/>
                    <a:pt x="13800" y="7927"/>
                    <a:pt x="13085" y="12285"/>
                  </a:cubicBezTo>
                  <a:cubicBezTo>
                    <a:pt x="12371" y="16642"/>
                    <a:pt x="15228" y="21988"/>
                    <a:pt x="15228" y="21988"/>
                  </a:cubicBezTo>
                  <a:lnTo>
                    <a:pt x="12859" y="25917"/>
                  </a:lnTo>
                  <a:cubicBezTo>
                    <a:pt x="12859" y="25917"/>
                    <a:pt x="13633" y="23488"/>
                    <a:pt x="12680" y="21274"/>
                  </a:cubicBezTo>
                  <a:cubicBezTo>
                    <a:pt x="11716" y="19059"/>
                    <a:pt x="10359" y="18345"/>
                    <a:pt x="9942" y="16749"/>
                  </a:cubicBezTo>
                  <a:cubicBezTo>
                    <a:pt x="9525" y="15154"/>
                    <a:pt x="9454" y="14047"/>
                    <a:pt x="9585" y="13249"/>
                  </a:cubicBezTo>
                  <a:cubicBezTo>
                    <a:pt x="9669" y="12821"/>
                    <a:pt x="9375" y="12552"/>
                    <a:pt x="9065" y="12552"/>
                  </a:cubicBezTo>
                  <a:cubicBezTo>
                    <a:pt x="8806" y="12552"/>
                    <a:pt x="8536" y="12739"/>
                    <a:pt x="8466" y="13178"/>
                  </a:cubicBezTo>
                  <a:cubicBezTo>
                    <a:pt x="8323" y="14142"/>
                    <a:pt x="6823" y="15833"/>
                    <a:pt x="6477" y="18643"/>
                  </a:cubicBezTo>
                  <a:cubicBezTo>
                    <a:pt x="6132" y="21452"/>
                    <a:pt x="7489" y="25072"/>
                    <a:pt x="9037" y="26691"/>
                  </a:cubicBezTo>
                  <a:cubicBezTo>
                    <a:pt x="10597" y="28310"/>
                    <a:pt x="11287" y="28465"/>
                    <a:pt x="11287" y="28465"/>
                  </a:cubicBezTo>
                  <a:lnTo>
                    <a:pt x="9597" y="32478"/>
                  </a:lnTo>
                  <a:cubicBezTo>
                    <a:pt x="9597" y="32478"/>
                    <a:pt x="8978" y="30144"/>
                    <a:pt x="7215" y="28358"/>
                  </a:cubicBezTo>
                  <a:cubicBezTo>
                    <a:pt x="5465" y="26572"/>
                    <a:pt x="4001" y="24715"/>
                    <a:pt x="3977" y="22691"/>
                  </a:cubicBezTo>
                  <a:cubicBezTo>
                    <a:pt x="3954" y="21405"/>
                    <a:pt x="3691" y="20811"/>
                    <a:pt x="3384" y="20811"/>
                  </a:cubicBezTo>
                  <a:cubicBezTo>
                    <a:pt x="3207" y="20811"/>
                    <a:pt x="3015" y="21007"/>
                    <a:pt x="2846" y="21381"/>
                  </a:cubicBezTo>
                  <a:cubicBezTo>
                    <a:pt x="2382" y="22405"/>
                    <a:pt x="0" y="24679"/>
                    <a:pt x="2774" y="30418"/>
                  </a:cubicBezTo>
                  <a:cubicBezTo>
                    <a:pt x="5549" y="36109"/>
                    <a:pt x="8228" y="36276"/>
                    <a:pt x="8228" y="36276"/>
                  </a:cubicBezTo>
                  <a:cubicBezTo>
                    <a:pt x="8228" y="36276"/>
                    <a:pt x="8144" y="38371"/>
                    <a:pt x="8228" y="39276"/>
                  </a:cubicBezTo>
                  <a:cubicBezTo>
                    <a:pt x="8277" y="39744"/>
                    <a:pt x="8676" y="40005"/>
                    <a:pt x="9049" y="40005"/>
                  </a:cubicBezTo>
                  <a:cubicBezTo>
                    <a:pt x="9388" y="40005"/>
                    <a:pt x="9704" y="39788"/>
                    <a:pt x="9716" y="39312"/>
                  </a:cubicBezTo>
                  <a:cubicBezTo>
                    <a:pt x="9752" y="38312"/>
                    <a:pt x="9763" y="36573"/>
                    <a:pt x="9763" y="36573"/>
                  </a:cubicBezTo>
                  <a:cubicBezTo>
                    <a:pt x="9763" y="36573"/>
                    <a:pt x="11281" y="37214"/>
                    <a:pt x="13489" y="37214"/>
                  </a:cubicBezTo>
                  <a:cubicBezTo>
                    <a:pt x="14122" y="37214"/>
                    <a:pt x="14811" y="37161"/>
                    <a:pt x="15538" y="37026"/>
                  </a:cubicBezTo>
                  <a:cubicBezTo>
                    <a:pt x="18812" y="36395"/>
                    <a:pt x="20670" y="35287"/>
                    <a:pt x="22598" y="33954"/>
                  </a:cubicBezTo>
                  <a:cubicBezTo>
                    <a:pt x="24503" y="32609"/>
                    <a:pt x="25277" y="33228"/>
                    <a:pt x="25432" y="32692"/>
                  </a:cubicBezTo>
                  <a:cubicBezTo>
                    <a:pt x="25577" y="32227"/>
                    <a:pt x="25408" y="31726"/>
                    <a:pt x="24575" y="31726"/>
                  </a:cubicBezTo>
                  <a:cubicBezTo>
                    <a:pt x="24448" y="31726"/>
                    <a:pt x="24305" y="31738"/>
                    <a:pt x="24146" y="31763"/>
                  </a:cubicBezTo>
                  <a:cubicBezTo>
                    <a:pt x="23761" y="31827"/>
                    <a:pt x="23366" y="31861"/>
                    <a:pt x="22938" y="31861"/>
                  </a:cubicBezTo>
                  <a:cubicBezTo>
                    <a:pt x="22016" y="31861"/>
                    <a:pt x="20938" y="31707"/>
                    <a:pt x="19467" y="31382"/>
                  </a:cubicBezTo>
                  <a:cubicBezTo>
                    <a:pt x="18568" y="31184"/>
                    <a:pt x="17682" y="31097"/>
                    <a:pt x="16854" y="31097"/>
                  </a:cubicBezTo>
                  <a:cubicBezTo>
                    <a:pt x="15696" y="31097"/>
                    <a:pt x="14652" y="31266"/>
                    <a:pt x="13847" y="31537"/>
                  </a:cubicBezTo>
                  <a:cubicBezTo>
                    <a:pt x="12454" y="32013"/>
                    <a:pt x="10394" y="33644"/>
                    <a:pt x="10394" y="33644"/>
                  </a:cubicBezTo>
                  <a:lnTo>
                    <a:pt x="11835" y="30263"/>
                  </a:lnTo>
                  <a:cubicBezTo>
                    <a:pt x="11835" y="30263"/>
                    <a:pt x="11998" y="30243"/>
                    <a:pt x="12278" y="30243"/>
                  </a:cubicBezTo>
                  <a:cubicBezTo>
                    <a:pt x="12684" y="30243"/>
                    <a:pt x="13336" y="30285"/>
                    <a:pt x="14097" y="30489"/>
                  </a:cubicBezTo>
                  <a:cubicBezTo>
                    <a:pt x="14802" y="30677"/>
                    <a:pt x="16008" y="30913"/>
                    <a:pt x="17295" y="30913"/>
                  </a:cubicBezTo>
                  <a:cubicBezTo>
                    <a:pt x="18379" y="30913"/>
                    <a:pt x="19520" y="30745"/>
                    <a:pt x="20467" y="30239"/>
                  </a:cubicBezTo>
                  <a:cubicBezTo>
                    <a:pt x="22539" y="29120"/>
                    <a:pt x="26539" y="25953"/>
                    <a:pt x="27254" y="25239"/>
                  </a:cubicBezTo>
                  <a:cubicBezTo>
                    <a:pt x="27738" y="24754"/>
                    <a:pt x="27571" y="24423"/>
                    <a:pt x="27061" y="24423"/>
                  </a:cubicBezTo>
                  <a:cubicBezTo>
                    <a:pt x="26819" y="24423"/>
                    <a:pt x="26499" y="24498"/>
                    <a:pt x="26135" y="24667"/>
                  </a:cubicBezTo>
                  <a:cubicBezTo>
                    <a:pt x="25155" y="25121"/>
                    <a:pt x="23862" y="25441"/>
                    <a:pt x="22551" y="25441"/>
                  </a:cubicBezTo>
                  <a:cubicBezTo>
                    <a:pt x="22348" y="25441"/>
                    <a:pt x="22146" y="25433"/>
                    <a:pt x="21944" y="25417"/>
                  </a:cubicBezTo>
                  <a:cubicBezTo>
                    <a:pt x="21160" y="25356"/>
                    <a:pt x="20160" y="25240"/>
                    <a:pt x="19123" y="25240"/>
                  </a:cubicBezTo>
                  <a:cubicBezTo>
                    <a:pt x="18127" y="25240"/>
                    <a:pt x="17097" y="25347"/>
                    <a:pt x="16193" y="25715"/>
                  </a:cubicBezTo>
                  <a:cubicBezTo>
                    <a:pt x="14359" y="26453"/>
                    <a:pt x="13407" y="27167"/>
                    <a:pt x="13407" y="27167"/>
                  </a:cubicBezTo>
                  <a:lnTo>
                    <a:pt x="14931" y="24965"/>
                  </a:lnTo>
                  <a:cubicBezTo>
                    <a:pt x="14931" y="24965"/>
                    <a:pt x="14956" y="24965"/>
                    <a:pt x="15003" y="24965"/>
                  </a:cubicBezTo>
                  <a:cubicBezTo>
                    <a:pt x="15394" y="24965"/>
                    <a:pt x="17314" y="24927"/>
                    <a:pt x="19396" y="24227"/>
                  </a:cubicBezTo>
                  <a:cubicBezTo>
                    <a:pt x="21741" y="23429"/>
                    <a:pt x="24753" y="20774"/>
                    <a:pt x="27016" y="18404"/>
                  </a:cubicBezTo>
                  <a:cubicBezTo>
                    <a:pt x="29278" y="16035"/>
                    <a:pt x="30456" y="14880"/>
                    <a:pt x="30195" y="14606"/>
                  </a:cubicBezTo>
                  <a:cubicBezTo>
                    <a:pt x="30097" y="14495"/>
                    <a:pt x="29929" y="14423"/>
                    <a:pt x="29675" y="14423"/>
                  </a:cubicBezTo>
                  <a:cubicBezTo>
                    <a:pt x="29277" y="14423"/>
                    <a:pt x="28668" y="14599"/>
                    <a:pt x="27789" y="15071"/>
                  </a:cubicBezTo>
                  <a:cubicBezTo>
                    <a:pt x="26349" y="15845"/>
                    <a:pt x="25182" y="16190"/>
                    <a:pt x="24182" y="16499"/>
                  </a:cubicBezTo>
                  <a:cubicBezTo>
                    <a:pt x="23170" y="16809"/>
                    <a:pt x="19919" y="18416"/>
                    <a:pt x="19919" y="18416"/>
                  </a:cubicBezTo>
                  <a:cubicBezTo>
                    <a:pt x="19919" y="18416"/>
                    <a:pt x="20574" y="16809"/>
                    <a:pt x="22003" y="15976"/>
                  </a:cubicBezTo>
                  <a:cubicBezTo>
                    <a:pt x="23432" y="15142"/>
                    <a:pt x="27194" y="13487"/>
                    <a:pt x="30254" y="10201"/>
                  </a:cubicBezTo>
                  <a:cubicBezTo>
                    <a:pt x="33326" y="6915"/>
                    <a:pt x="35040" y="236"/>
                    <a:pt x="34719" y="21"/>
                  </a:cubicBezTo>
                  <a:cubicBezTo>
                    <a:pt x="34697" y="7"/>
                    <a:pt x="34670" y="0"/>
                    <a:pt x="34639" y="0"/>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12379" y="1022597"/>
              <a:ext cx="776968" cy="926262"/>
            </a:xfrm>
            <a:custGeom>
              <a:avLst/>
              <a:gdLst/>
              <a:ahLst/>
              <a:cxnLst/>
              <a:rect l="l" t="t" r="r" b="b"/>
              <a:pathLst>
                <a:path w="32303" h="38510" extrusionOk="0">
                  <a:moveTo>
                    <a:pt x="31826" y="1061"/>
                  </a:moveTo>
                  <a:lnTo>
                    <a:pt x="31826" y="1061"/>
                  </a:lnTo>
                  <a:cubicBezTo>
                    <a:pt x="31064" y="4002"/>
                    <a:pt x="29623" y="6740"/>
                    <a:pt x="27599" y="9038"/>
                  </a:cubicBezTo>
                  <a:cubicBezTo>
                    <a:pt x="26492" y="10288"/>
                    <a:pt x="25230" y="11384"/>
                    <a:pt x="23837" y="12312"/>
                  </a:cubicBezTo>
                  <a:cubicBezTo>
                    <a:pt x="22587" y="13122"/>
                    <a:pt x="21218" y="13765"/>
                    <a:pt x="19991" y="14610"/>
                  </a:cubicBezTo>
                  <a:cubicBezTo>
                    <a:pt x="22027" y="12336"/>
                    <a:pt x="24146" y="10110"/>
                    <a:pt x="26242" y="7871"/>
                  </a:cubicBezTo>
                  <a:cubicBezTo>
                    <a:pt x="28218" y="5776"/>
                    <a:pt x="30457" y="3645"/>
                    <a:pt x="31826" y="1061"/>
                  </a:cubicBezTo>
                  <a:close/>
                  <a:moveTo>
                    <a:pt x="31969" y="454"/>
                  </a:moveTo>
                  <a:lnTo>
                    <a:pt x="31969" y="478"/>
                  </a:lnTo>
                  <a:cubicBezTo>
                    <a:pt x="30576" y="3109"/>
                    <a:pt x="28326" y="5204"/>
                    <a:pt x="26290" y="7336"/>
                  </a:cubicBezTo>
                  <a:cubicBezTo>
                    <a:pt x="23992" y="9729"/>
                    <a:pt x="21694" y="12098"/>
                    <a:pt x="19467" y="14551"/>
                  </a:cubicBezTo>
                  <a:lnTo>
                    <a:pt x="19074" y="15003"/>
                  </a:lnTo>
                  <a:cubicBezTo>
                    <a:pt x="19586" y="13682"/>
                    <a:pt x="19825" y="12253"/>
                    <a:pt x="20336" y="10895"/>
                  </a:cubicBezTo>
                  <a:cubicBezTo>
                    <a:pt x="20991" y="9121"/>
                    <a:pt x="22194" y="7693"/>
                    <a:pt x="23623" y="6490"/>
                  </a:cubicBezTo>
                  <a:cubicBezTo>
                    <a:pt x="26254" y="4264"/>
                    <a:pt x="29469" y="2871"/>
                    <a:pt x="31969" y="454"/>
                  </a:cubicBezTo>
                  <a:close/>
                  <a:moveTo>
                    <a:pt x="15467" y="5895"/>
                  </a:moveTo>
                  <a:lnTo>
                    <a:pt x="15467" y="5895"/>
                  </a:lnTo>
                  <a:cubicBezTo>
                    <a:pt x="15050" y="7967"/>
                    <a:pt x="15717" y="10169"/>
                    <a:pt x="16050" y="12217"/>
                  </a:cubicBezTo>
                  <a:cubicBezTo>
                    <a:pt x="16300" y="13824"/>
                    <a:pt x="16205" y="15313"/>
                    <a:pt x="15610" y="16813"/>
                  </a:cubicBezTo>
                  <a:cubicBezTo>
                    <a:pt x="15229" y="17801"/>
                    <a:pt x="14752" y="18754"/>
                    <a:pt x="14467" y="19766"/>
                  </a:cubicBezTo>
                  <a:cubicBezTo>
                    <a:pt x="14383" y="18587"/>
                    <a:pt x="14098" y="17408"/>
                    <a:pt x="13919" y="16253"/>
                  </a:cubicBezTo>
                  <a:cubicBezTo>
                    <a:pt x="13729" y="14872"/>
                    <a:pt x="13621" y="13479"/>
                    <a:pt x="13740" y="12086"/>
                  </a:cubicBezTo>
                  <a:cubicBezTo>
                    <a:pt x="13907" y="9872"/>
                    <a:pt x="14586" y="7871"/>
                    <a:pt x="15467" y="5895"/>
                  </a:cubicBezTo>
                  <a:close/>
                  <a:moveTo>
                    <a:pt x="15717" y="5014"/>
                  </a:moveTo>
                  <a:cubicBezTo>
                    <a:pt x="15705" y="5050"/>
                    <a:pt x="15705" y="5073"/>
                    <a:pt x="15693" y="5109"/>
                  </a:cubicBezTo>
                  <a:cubicBezTo>
                    <a:pt x="14395" y="7097"/>
                    <a:pt x="13729" y="9598"/>
                    <a:pt x="13502" y="11931"/>
                  </a:cubicBezTo>
                  <a:cubicBezTo>
                    <a:pt x="13371" y="13241"/>
                    <a:pt x="13419" y="14563"/>
                    <a:pt x="13562" y="15872"/>
                  </a:cubicBezTo>
                  <a:cubicBezTo>
                    <a:pt x="13740" y="17372"/>
                    <a:pt x="13919" y="18861"/>
                    <a:pt x="14145" y="20349"/>
                  </a:cubicBezTo>
                  <a:cubicBezTo>
                    <a:pt x="13181" y="17813"/>
                    <a:pt x="11966" y="15384"/>
                    <a:pt x="12074" y="12574"/>
                  </a:cubicBezTo>
                  <a:cubicBezTo>
                    <a:pt x="12181" y="9633"/>
                    <a:pt x="13895" y="7205"/>
                    <a:pt x="15717" y="5014"/>
                  </a:cubicBezTo>
                  <a:close/>
                  <a:moveTo>
                    <a:pt x="25682" y="15432"/>
                  </a:moveTo>
                  <a:cubicBezTo>
                    <a:pt x="24849" y="16027"/>
                    <a:pt x="24016" y="16670"/>
                    <a:pt x="23146" y="17218"/>
                  </a:cubicBezTo>
                  <a:cubicBezTo>
                    <a:pt x="21932" y="17992"/>
                    <a:pt x="20682" y="18682"/>
                    <a:pt x="19384" y="19301"/>
                  </a:cubicBezTo>
                  <a:cubicBezTo>
                    <a:pt x="17598" y="20170"/>
                    <a:pt x="15407" y="20909"/>
                    <a:pt x="13848" y="22266"/>
                  </a:cubicBezTo>
                  <a:cubicBezTo>
                    <a:pt x="13859" y="22206"/>
                    <a:pt x="13895" y="22159"/>
                    <a:pt x="13931" y="22111"/>
                  </a:cubicBezTo>
                  <a:cubicBezTo>
                    <a:pt x="14169" y="21778"/>
                    <a:pt x="14407" y="21444"/>
                    <a:pt x="14669" y="21123"/>
                  </a:cubicBezTo>
                  <a:cubicBezTo>
                    <a:pt x="15991" y="19706"/>
                    <a:pt x="17539" y="18515"/>
                    <a:pt x="19289" y="17634"/>
                  </a:cubicBezTo>
                  <a:cubicBezTo>
                    <a:pt x="21289" y="16634"/>
                    <a:pt x="23635" y="16337"/>
                    <a:pt x="25682" y="15432"/>
                  </a:cubicBezTo>
                  <a:close/>
                  <a:moveTo>
                    <a:pt x="26182" y="15348"/>
                  </a:moveTo>
                  <a:cubicBezTo>
                    <a:pt x="24408" y="17206"/>
                    <a:pt x="22801" y="19254"/>
                    <a:pt x="20717" y="20790"/>
                  </a:cubicBezTo>
                  <a:cubicBezTo>
                    <a:pt x="19455" y="21706"/>
                    <a:pt x="18039" y="22409"/>
                    <a:pt x="16491" y="22635"/>
                  </a:cubicBezTo>
                  <a:cubicBezTo>
                    <a:pt x="15503" y="22790"/>
                    <a:pt x="14491" y="22790"/>
                    <a:pt x="13526" y="23087"/>
                  </a:cubicBezTo>
                  <a:cubicBezTo>
                    <a:pt x="14502" y="22206"/>
                    <a:pt x="15479" y="21504"/>
                    <a:pt x="16693" y="20909"/>
                  </a:cubicBezTo>
                  <a:cubicBezTo>
                    <a:pt x="17884" y="20313"/>
                    <a:pt x="19098" y="19789"/>
                    <a:pt x="20277" y="19182"/>
                  </a:cubicBezTo>
                  <a:cubicBezTo>
                    <a:pt x="22289" y="18146"/>
                    <a:pt x="24456" y="16896"/>
                    <a:pt x="26182" y="15348"/>
                  </a:cubicBezTo>
                  <a:close/>
                  <a:moveTo>
                    <a:pt x="7168" y="13396"/>
                  </a:moveTo>
                  <a:cubicBezTo>
                    <a:pt x="7228" y="14229"/>
                    <a:pt x="7382" y="15051"/>
                    <a:pt x="7656" y="15837"/>
                  </a:cubicBezTo>
                  <a:cubicBezTo>
                    <a:pt x="8061" y="17039"/>
                    <a:pt x="8740" y="18087"/>
                    <a:pt x="9395" y="19158"/>
                  </a:cubicBezTo>
                  <a:cubicBezTo>
                    <a:pt x="10157" y="20420"/>
                    <a:pt x="10645" y="21683"/>
                    <a:pt x="10621" y="23171"/>
                  </a:cubicBezTo>
                  <a:cubicBezTo>
                    <a:pt x="10585" y="24350"/>
                    <a:pt x="10323" y="25493"/>
                    <a:pt x="10026" y="26612"/>
                  </a:cubicBezTo>
                  <a:cubicBezTo>
                    <a:pt x="9204" y="24540"/>
                    <a:pt x="8383" y="22468"/>
                    <a:pt x="7823" y="20313"/>
                  </a:cubicBezTo>
                  <a:cubicBezTo>
                    <a:pt x="7204" y="18027"/>
                    <a:pt x="6990" y="15741"/>
                    <a:pt x="7168" y="13396"/>
                  </a:cubicBezTo>
                  <a:close/>
                  <a:moveTo>
                    <a:pt x="6990" y="13622"/>
                  </a:moveTo>
                  <a:cubicBezTo>
                    <a:pt x="6299" y="17992"/>
                    <a:pt x="7954" y="22587"/>
                    <a:pt x="9561" y="26636"/>
                  </a:cubicBezTo>
                  <a:cubicBezTo>
                    <a:pt x="8692" y="25921"/>
                    <a:pt x="7894" y="25195"/>
                    <a:pt x="7252" y="24242"/>
                  </a:cubicBezTo>
                  <a:cubicBezTo>
                    <a:pt x="6406" y="22980"/>
                    <a:pt x="5858" y="21504"/>
                    <a:pt x="5680" y="19992"/>
                  </a:cubicBezTo>
                  <a:cubicBezTo>
                    <a:pt x="5513" y="18587"/>
                    <a:pt x="5644" y="17146"/>
                    <a:pt x="6097" y="15801"/>
                  </a:cubicBezTo>
                  <a:cubicBezTo>
                    <a:pt x="6347" y="15051"/>
                    <a:pt x="6704" y="14348"/>
                    <a:pt x="6990" y="13622"/>
                  </a:cubicBezTo>
                  <a:close/>
                  <a:moveTo>
                    <a:pt x="23420" y="24933"/>
                  </a:moveTo>
                  <a:lnTo>
                    <a:pt x="23420" y="24933"/>
                  </a:lnTo>
                  <a:cubicBezTo>
                    <a:pt x="21301" y="26516"/>
                    <a:pt x="18551" y="26266"/>
                    <a:pt x="16050" y="26516"/>
                  </a:cubicBezTo>
                  <a:cubicBezTo>
                    <a:pt x="13967" y="26743"/>
                    <a:pt x="12002" y="27433"/>
                    <a:pt x="10216" y="28481"/>
                  </a:cubicBezTo>
                  <a:cubicBezTo>
                    <a:pt x="12045" y="26253"/>
                    <a:pt x="14555" y="25123"/>
                    <a:pt x="17474" y="25123"/>
                  </a:cubicBezTo>
                  <a:cubicBezTo>
                    <a:pt x="17519" y="25123"/>
                    <a:pt x="17564" y="25123"/>
                    <a:pt x="17610" y="25123"/>
                  </a:cubicBezTo>
                  <a:cubicBezTo>
                    <a:pt x="18669" y="25136"/>
                    <a:pt x="19742" y="25231"/>
                    <a:pt x="20805" y="25231"/>
                  </a:cubicBezTo>
                  <a:cubicBezTo>
                    <a:pt x="21689" y="25231"/>
                    <a:pt x="22566" y="25165"/>
                    <a:pt x="23420" y="24933"/>
                  </a:cubicBezTo>
                  <a:close/>
                  <a:moveTo>
                    <a:pt x="22670" y="25743"/>
                  </a:moveTo>
                  <a:cubicBezTo>
                    <a:pt x="20896" y="27136"/>
                    <a:pt x="18979" y="28326"/>
                    <a:pt x="16777" y="28862"/>
                  </a:cubicBezTo>
                  <a:cubicBezTo>
                    <a:pt x="16038" y="29039"/>
                    <a:pt x="15306" y="29122"/>
                    <a:pt x="14571" y="29122"/>
                  </a:cubicBezTo>
                  <a:cubicBezTo>
                    <a:pt x="13918" y="29122"/>
                    <a:pt x="13263" y="29057"/>
                    <a:pt x="12597" y="28933"/>
                  </a:cubicBezTo>
                  <a:cubicBezTo>
                    <a:pt x="12028" y="28831"/>
                    <a:pt x="11444" y="28713"/>
                    <a:pt x="10868" y="28713"/>
                  </a:cubicBezTo>
                  <a:cubicBezTo>
                    <a:pt x="10710" y="28713"/>
                    <a:pt x="10552" y="28722"/>
                    <a:pt x="10395" y="28743"/>
                  </a:cubicBezTo>
                  <a:cubicBezTo>
                    <a:pt x="12431" y="27493"/>
                    <a:pt x="14705" y="26874"/>
                    <a:pt x="17122" y="26743"/>
                  </a:cubicBezTo>
                  <a:cubicBezTo>
                    <a:pt x="19015" y="26624"/>
                    <a:pt x="20991" y="26612"/>
                    <a:pt x="22670" y="25743"/>
                  </a:cubicBezTo>
                  <a:close/>
                  <a:moveTo>
                    <a:pt x="1453" y="22349"/>
                  </a:moveTo>
                  <a:lnTo>
                    <a:pt x="1453" y="22349"/>
                  </a:lnTo>
                  <a:cubicBezTo>
                    <a:pt x="1167" y="24171"/>
                    <a:pt x="1787" y="26159"/>
                    <a:pt x="2429" y="27790"/>
                  </a:cubicBezTo>
                  <a:cubicBezTo>
                    <a:pt x="3358" y="30136"/>
                    <a:pt x="4644" y="32327"/>
                    <a:pt x="6216" y="34303"/>
                  </a:cubicBezTo>
                  <a:cubicBezTo>
                    <a:pt x="4144" y="32993"/>
                    <a:pt x="2441" y="30850"/>
                    <a:pt x="1537" y="28648"/>
                  </a:cubicBezTo>
                  <a:cubicBezTo>
                    <a:pt x="655" y="26564"/>
                    <a:pt x="917" y="24433"/>
                    <a:pt x="1453" y="22349"/>
                  </a:cubicBezTo>
                  <a:close/>
                  <a:moveTo>
                    <a:pt x="15005" y="31023"/>
                  </a:moveTo>
                  <a:cubicBezTo>
                    <a:pt x="15198" y="31023"/>
                    <a:pt x="15391" y="31029"/>
                    <a:pt x="15586" y="31041"/>
                  </a:cubicBezTo>
                  <a:cubicBezTo>
                    <a:pt x="17515" y="31159"/>
                    <a:pt x="19444" y="31730"/>
                    <a:pt x="21373" y="31730"/>
                  </a:cubicBezTo>
                  <a:cubicBezTo>
                    <a:pt x="21587" y="31730"/>
                    <a:pt x="21801" y="31723"/>
                    <a:pt x="22015" y="31708"/>
                  </a:cubicBezTo>
                  <a:lnTo>
                    <a:pt x="22015" y="31708"/>
                  </a:lnTo>
                  <a:lnTo>
                    <a:pt x="21932" y="31755"/>
                  </a:lnTo>
                  <a:lnTo>
                    <a:pt x="21896" y="31755"/>
                  </a:lnTo>
                  <a:cubicBezTo>
                    <a:pt x="17169" y="32696"/>
                    <a:pt x="12443" y="33660"/>
                    <a:pt x="7704" y="34494"/>
                  </a:cubicBezTo>
                  <a:cubicBezTo>
                    <a:pt x="7716" y="34446"/>
                    <a:pt x="7716" y="34410"/>
                    <a:pt x="7728" y="34375"/>
                  </a:cubicBezTo>
                  <a:cubicBezTo>
                    <a:pt x="9577" y="32302"/>
                    <a:pt x="12198" y="31023"/>
                    <a:pt x="15005" y="31023"/>
                  </a:cubicBezTo>
                  <a:close/>
                  <a:moveTo>
                    <a:pt x="1715" y="22016"/>
                  </a:moveTo>
                  <a:cubicBezTo>
                    <a:pt x="1929" y="23897"/>
                    <a:pt x="2763" y="25588"/>
                    <a:pt x="4061" y="27052"/>
                  </a:cubicBezTo>
                  <a:cubicBezTo>
                    <a:pt x="5001" y="28112"/>
                    <a:pt x="6085" y="29124"/>
                    <a:pt x="6597" y="30481"/>
                  </a:cubicBezTo>
                  <a:cubicBezTo>
                    <a:pt x="7085" y="31779"/>
                    <a:pt x="7001" y="33208"/>
                    <a:pt x="6906" y="34553"/>
                  </a:cubicBezTo>
                  <a:cubicBezTo>
                    <a:pt x="5275" y="32589"/>
                    <a:pt x="3906" y="30422"/>
                    <a:pt x="2906" y="28052"/>
                  </a:cubicBezTo>
                  <a:cubicBezTo>
                    <a:pt x="2060" y="26040"/>
                    <a:pt x="1572" y="24135"/>
                    <a:pt x="1715" y="22016"/>
                  </a:cubicBezTo>
                  <a:close/>
                  <a:moveTo>
                    <a:pt x="21289" y="32160"/>
                  </a:moveTo>
                  <a:lnTo>
                    <a:pt x="21289" y="32160"/>
                  </a:lnTo>
                  <a:cubicBezTo>
                    <a:pt x="20741" y="32517"/>
                    <a:pt x="20217" y="32886"/>
                    <a:pt x="19646" y="33232"/>
                  </a:cubicBezTo>
                  <a:cubicBezTo>
                    <a:pt x="18443" y="33946"/>
                    <a:pt x="17134" y="34470"/>
                    <a:pt x="15800" y="34827"/>
                  </a:cubicBezTo>
                  <a:cubicBezTo>
                    <a:pt x="14584" y="35137"/>
                    <a:pt x="13340" y="35289"/>
                    <a:pt x="12099" y="35289"/>
                  </a:cubicBezTo>
                  <a:cubicBezTo>
                    <a:pt x="10765" y="35289"/>
                    <a:pt x="9434" y="35113"/>
                    <a:pt x="8144" y="34767"/>
                  </a:cubicBezTo>
                  <a:cubicBezTo>
                    <a:pt x="12538" y="33958"/>
                    <a:pt x="16931" y="33124"/>
                    <a:pt x="21289" y="32160"/>
                  </a:cubicBezTo>
                  <a:close/>
                  <a:moveTo>
                    <a:pt x="32302" y="1"/>
                  </a:moveTo>
                  <a:cubicBezTo>
                    <a:pt x="32240" y="1"/>
                    <a:pt x="27111" y="3494"/>
                    <a:pt x="22896" y="6800"/>
                  </a:cubicBezTo>
                  <a:cubicBezTo>
                    <a:pt x="21658" y="7764"/>
                    <a:pt x="20765" y="9110"/>
                    <a:pt x="20170" y="10562"/>
                  </a:cubicBezTo>
                  <a:cubicBezTo>
                    <a:pt x="19539" y="12146"/>
                    <a:pt x="19289" y="13836"/>
                    <a:pt x="18682" y="15420"/>
                  </a:cubicBezTo>
                  <a:cubicBezTo>
                    <a:pt x="17253" y="17027"/>
                    <a:pt x="15872" y="18694"/>
                    <a:pt x="14574" y="20420"/>
                  </a:cubicBezTo>
                  <a:cubicBezTo>
                    <a:pt x="14800" y="19123"/>
                    <a:pt x="15431" y="17956"/>
                    <a:pt x="15895" y="16730"/>
                  </a:cubicBezTo>
                  <a:cubicBezTo>
                    <a:pt x="16372" y="15479"/>
                    <a:pt x="16503" y="14229"/>
                    <a:pt x="16360" y="12896"/>
                  </a:cubicBezTo>
                  <a:cubicBezTo>
                    <a:pt x="16050" y="10074"/>
                    <a:pt x="14705" y="6990"/>
                    <a:pt x="16300" y="4299"/>
                  </a:cubicBezTo>
                  <a:cubicBezTo>
                    <a:pt x="16351" y="4215"/>
                    <a:pt x="16276" y="4136"/>
                    <a:pt x="16198" y="4136"/>
                  </a:cubicBezTo>
                  <a:cubicBezTo>
                    <a:pt x="16166" y="4136"/>
                    <a:pt x="16134" y="4149"/>
                    <a:pt x="16110" y="4180"/>
                  </a:cubicBezTo>
                  <a:cubicBezTo>
                    <a:pt x="14002" y="6574"/>
                    <a:pt x="11895" y="9205"/>
                    <a:pt x="11764" y="12539"/>
                  </a:cubicBezTo>
                  <a:cubicBezTo>
                    <a:pt x="11645" y="15396"/>
                    <a:pt x="12776" y="18456"/>
                    <a:pt x="14205" y="20909"/>
                  </a:cubicBezTo>
                  <a:cubicBezTo>
                    <a:pt x="12728" y="22897"/>
                    <a:pt x="11371" y="24969"/>
                    <a:pt x="10192" y="27147"/>
                  </a:cubicBezTo>
                  <a:lnTo>
                    <a:pt x="10180" y="27124"/>
                  </a:lnTo>
                  <a:cubicBezTo>
                    <a:pt x="10811" y="24731"/>
                    <a:pt x="11323" y="22266"/>
                    <a:pt x="10133" y="19956"/>
                  </a:cubicBezTo>
                  <a:cubicBezTo>
                    <a:pt x="9502" y="18718"/>
                    <a:pt x="8621" y="17623"/>
                    <a:pt x="8097" y="16325"/>
                  </a:cubicBezTo>
                  <a:cubicBezTo>
                    <a:pt x="7561" y="15015"/>
                    <a:pt x="7323" y="13598"/>
                    <a:pt x="7382" y="12181"/>
                  </a:cubicBezTo>
                  <a:cubicBezTo>
                    <a:pt x="7382" y="12113"/>
                    <a:pt x="7321" y="12077"/>
                    <a:pt x="7260" y="12077"/>
                  </a:cubicBezTo>
                  <a:cubicBezTo>
                    <a:pt x="7205" y="12077"/>
                    <a:pt x="7150" y="12107"/>
                    <a:pt x="7144" y="12169"/>
                  </a:cubicBezTo>
                  <a:cubicBezTo>
                    <a:pt x="6918" y="13658"/>
                    <a:pt x="6025" y="14944"/>
                    <a:pt x="5644" y="16396"/>
                  </a:cubicBezTo>
                  <a:cubicBezTo>
                    <a:pt x="5287" y="17765"/>
                    <a:pt x="5227" y="19194"/>
                    <a:pt x="5466" y="20599"/>
                  </a:cubicBezTo>
                  <a:cubicBezTo>
                    <a:pt x="5882" y="23076"/>
                    <a:pt x="7454" y="25874"/>
                    <a:pt x="9764" y="27159"/>
                  </a:cubicBezTo>
                  <a:lnTo>
                    <a:pt x="10121" y="27338"/>
                  </a:lnTo>
                  <a:cubicBezTo>
                    <a:pt x="9764" y="28005"/>
                    <a:pt x="9418" y="28695"/>
                    <a:pt x="9097" y="29386"/>
                  </a:cubicBezTo>
                  <a:cubicBezTo>
                    <a:pt x="8406" y="30850"/>
                    <a:pt x="7692" y="32446"/>
                    <a:pt x="7263" y="34077"/>
                  </a:cubicBezTo>
                  <a:cubicBezTo>
                    <a:pt x="7311" y="33136"/>
                    <a:pt x="7323" y="32184"/>
                    <a:pt x="7132" y="31255"/>
                  </a:cubicBezTo>
                  <a:cubicBezTo>
                    <a:pt x="6859" y="30041"/>
                    <a:pt x="6204" y="29052"/>
                    <a:pt x="5406" y="28124"/>
                  </a:cubicBezTo>
                  <a:cubicBezTo>
                    <a:pt x="4501" y="27100"/>
                    <a:pt x="3489" y="26147"/>
                    <a:pt x="2846" y="24909"/>
                  </a:cubicBezTo>
                  <a:cubicBezTo>
                    <a:pt x="2144" y="23599"/>
                    <a:pt x="1858" y="22123"/>
                    <a:pt x="1941" y="20659"/>
                  </a:cubicBezTo>
                  <a:cubicBezTo>
                    <a:pt x="1948" y="20565"/>
                    <a:pt x="1883" y="20512"/>
                    <a:pt x="1814" y="20512"/>
                  </a:cubicBezTo>
                  <a:cubicBezTo>
                    <a:pt x="1761" y="20512"/>
                    <a:pt x="1705" y="20543"/>
                    <a:pt x="1679" y="20611"/>
                  </a:cubicBezTo>
                  <a:cubicBezTo>
                    <a:pt x="834" y="23397"/>
                    <a:pt x="1" y="26278"/>
                    <a:pt x="1346" y="29005"/>
                  </a:cubicBezTo>
                  <a:cubicBezTo>
                    <a:pt x="3489" y="33339"/>
                    <a:pt x="6716" y="34922"/>
                    <a:pt x="6728" y="34946"/>
                  </a:cubicBezTo>
                  <a:cubicBezTo>
                    <a:pt x="6787" y="35018"/>
                    <a:pt x="7013" y="35029"/>
                    <a:pt x="7061" y="35041"/>
                  </a:cubicBezTo>
                  <a:cubicBezTo>
                    <a:pt x="6847" y="36149"/>
                    <a:pt x="6799" y="37244"/>
                    <a:pt x="7001" y="38339"/>
                  </a:cubicBezTo>
                  <a:cubicBezTo>
                    <a:pt x="7018" y="38455"/>
                    <a:pt x="7109" y="38510"/>
                    <a:pt x="7200" y="38510"/>
                  </a:cubicBezTo>
                  <a:cubicBezTo>
                    <a:pt x="7304" y="38510"/>
                    <a:pt x="7407" y="38438"/>
                    <a:pt x="7394" y="38304"/>
                  </a:cubicBezTo>
                  <a:cubicBezTo>
                    <a:pt x="7311" y="37173"/>
                    <a:pt x="7394" y="36077"/>
                    <a:pt x="7621" y="34982"/>
                  </a:cubicBezTo>
                  <a:cubicBezTo>
                    <a:pt x="9069" y="35455"/>
                    <a:pt x="10571" y="35689"/>
                    <a:pt x="12073" y="35689"/>
                  </a:cubicBezTo>
                  <a:cubicBezTo>
                    <a:pt x="13139" y="35689"/>
                    <a:pt x="14205" y="35571"/>
                    <a:pt x="15253" y="35339"/>
                  </a:cubicBezTo>
                  <a:cubicBezTo>
                    <a:pt x="16586" y="35065"/>
                    <a:pt x="17848" y="34601"/>
                    <a:pt x="19039" y="33970"/>
                  </a:cubicBezTo>
                  <a:cubicBezTo>
                    <a:pt x="20491" y="33196"/>
                    <a:pt x="21170" y="32160"/>
                    <a:pt x="22789" y="31731"/>
                  </a:cubicBezTo>
                  <a:cubicBezTo>
                    <a:pt x="22952" y="31645"/>
                    <a:pt x="22878" y="31390"/>
                    <a:pt x="22719" y="31390"/>
                  </a:cubicBezTo>
                  <a:cubicBezTo>
                    <a:pt x="22704" y="31390"/>
                    <a:pt x="22687" y="31393"/>
                    <a:pt x="22670" y="31398"/>
                  </a:cubicBezTo>
                  <a:cubicBezTo>
                    <a:pt x="22089" y="31556"/>
                    <a:pt x="21531" y="31619"/>
                    <a:pt x="20987" y="31619"/>
                  </a:cubicBezTo>
                  <a:cubicBezTo>
                    <a:pt x="18925" y="31619"/>
                    <a:pt x="17064" y="30719"/>
                    <a:pt x="14886" y="30719"/>
                  </a:cubicBezTo>
                  <a:cubicBezTo>
                    <a:pt x="14744" y="30719"/>
                    <a:pt x="14600" y="30723"/>
                    <a:pt x="14455" y="30731"/>
                  </a:cubicBezTo>
                  <a:cubicBezTo>
                    <a:pt x="11943" y="30862"/>
                    <a:pt x="9526" y="32029"/>
                    <a:pt x="7859" y="33886"/>
                  </a:cubicBezTo>
                  <a:cubicBezTo>
                    <a:pt x="8228" y="32529"/>
                    <a:pt x="8764" y="31219"/>
                    <a:pt x="9359" y="29945"/>
                  </a:cubicBezTo>
                  <a:cubicBezTo>
                    <a:pt x="9466" y="29707"/>
                    <a:pt x="9585" y="29445"/>
                    <a:pt x="9704" y="29219"/>
                  </a:cubicBezTo>
                  <a:cubicBezTo>
                    <a:pt x="10079" y="29078"/>
                    <a:pt x="10462" y="29026"/>
                    <a:pt x="10849" y="29026"/>
                  </a:cubicBezTo>
                  <a:cubicBezTo>
                    <a:pt x="11702" y="29026"/>
                    <a:pt x="12571" y="29279"/>
                    <a:pt x="13407" y="29386"/>
                  </a:cubicBezTo>
                  <a:cubicBezTo>
                    <a:pt x="13768" y="29431"/>
                    <a:pt x="14132" y="29453"/>
                    <a:pt x="14496" y="29453"/>
                  </a:cubicBezTo>
                  <a:cubicBezTo>
                    <a:pt x="15378" y="29453"/>
                    <a:pt x="16262" y="29324"/>
                    <a:pt x="17122" y="29088"/>
                  </a:cubicBezTo>
                  <a:cubicBezTo>
                    <a:pt x="20039" y="28302"/>
                    <a:pt x="22444" y="26374"/>
                    <a:pt x="24694" y="24433"/>
                  </a:cubicBezTo>
                  <a:cubicBezTo>
                    <a:pt x="24803" y="24334"/>
                    <a:pt x="24731" y="24186"/>
                    <a:pt x="24608" y="24186"/>
                  </a:cubicBezTo>
                  <a:cubicBezTo>
                    <a:pt x="24583" y="24186"/>
                    <a:pt x="24556" y="24192"/>
                    <a:pt x="24527" y="24207"/>
                  </a:cubicBezTo>
                  <a:cubicBezTo>
                    <a:pt x="23349" y="24838"/>
                    <a:pt x="22079" y="24987"/>
                    <a:pt x="20783" y="24987"/>
                  </a:cubicBezTo>
                  <a:cubicBezTo>
                    <a:pt x="19624" y="24987"/>
                    <a:pt x="18445" y="24868"/>
                    <a:pt x="17293" y="24868"/>
                  </a:cubicBezTo>
                  <a:cubicBezTo>
                    <a:pt x="16988" y="24868"/>
                    <a:pt x="16684" y="24876"/>
                    <a:pt x="16384" y="24897"/>
                  </a:cubicBezTo>
                  <a:cubicBezTo>
                    <a:pt x="13931" y="25076"/>
                    <a:pt x="11609" y="26278"/>
                    <a:pt x="10180" y="28279"/>
                  </a:cubicBezTo>
                  <a:cubicBezTo>
                    <a:pt x="11002" y="26683"/>
                    <a:pt x="11907" y="25135"/>
                    <a:pt x="12907" y="23647"/>
                  </a:cubicBezTo>
                  <a:cubicBezTo>
                    <a:pt x="12919" y="23647"/>
                    <a:pt x="12955" y="23647"/>
                    <a:pt x="12967" y="23635"/>
                  </a:cubicBezTo>
                  <a:cubicBezTo>
                    <a:pt x="14300" y="23016"/>
                    <a:pt x="15764" y="23159"/>
                    <a:pt x="17158" y="22826"/>
                  </a:cubicBezTo>
                  <a:cubicBezTo>
                    <a:pt x="18562" y="22504"/>
                    <a:pt x="19836" y="21814"/>
                    <a:pt x="20968" y="20956"/>
                  </a:cubicBezTo>
                  <a:cubicBezTo>
                    <a:pt x="23468" y="19075"/>
                    <a:pt x="25254" y="16444"/>
                    <a:pt x="27516" y="14313"/>
                  </a:cubicBezTo>
                  <a:cubicBezTo>
                    <a:pt x="27591" y="14247"/>
                    <a:pt x="27526" y="14144"/>
                    <a:pt x="27442" y="14144"/>
                  </a:cubicBezTo>
                  <a:cubicBezTo>
                    <a:pt x="27420" y="14144"/>
                    <a:pt x="27396" y="14152"/>
                    <a:pt x="27373" y="14170"/>
                  </a:cubicBezTo>
                  <a:cubicBezTo>
                    <a:pt x="26004" y="15217"/>
                    <a:pt x="24337" y="15658"/>
                    <a:pt x="22694" y="16099"/>
                  </a:cubicBezTo>
                  <a:cubicBezTo>
                    <a:pt x="21229" y="16503"/>
                    <a:pt x="19813" y="17003"/>
                    <a:pt x="18467" y="17753"/>
                  </a:cubicBezTo>
                  <a:cubicBezTo>
                    <a:pt x="17491" y="18301"/>
                    <a:pt x="16562" y="18956"/>
                    <a:pt x="15717" y="19706"/>
                  </a:cubicBezTo>
                  <a:cubicBezTo>
                    <a:pt x="16824" y="18289"/>
                    <a:pt x="17955" y="16932"/>
                    <a:pt x="19122" y="15575"/>
                  </a:cubicBezTo>
                  <a:cubicBezTo>
                    <a:pt x="19158" y="15575"/>
                    <a:pt x="19182" y="15575"/>
                    <a:pt x="19217" y="15551"/>
                  </a:cubicBezTo>
                  <a:cubicBezTo>
                    <a:pt x="20729" y="14229"/>
                    <a:pt x="22611" y="13467"/>
                    <a:pt x="24266" y="12348"/>
                  </a:cubicBezTo>
                  <a:cubicBezTo>
                    <a:pt x="25635" y="11407"/>
                    <a:pt x="26861" y="10300"/>
                    <a:pt x="27933" y="9050"/>
                  </a:cubicBezTo>
                  <a:cubicBezTo>
                    <a:pt x="30123" y="6514"/>
                    <a:pt x="31647" y="3418"/>
                    <a:pt x="32267" y="132"/>
                  </a:cubicBezTo>
                  <a:lnTo>
                    <a:pt x="32267" y="73"/>
                  </a:lnTo>
                  <a:cubicBezTo>
                    <a:pt x="32290" y="37"/>
                    <a:pt x="32290" y="25"/>
                    <a:pt x="32302" y="1"/>
                  </a:cubicBezTo>
                  <a:cubicBezTo>
                    <a:pt x="32302" y="1"/>
                    <a:pt x="32302" y="1"/>
                    <a:pt x="32302" y="1"/>
                  </a:cubicBezTo>
                  <a:close/>
                </a:path>
              </a:pathLst>
            </a:custGeom>
            <a:solidFill>
              <a:schemeClr val="dk2"/>
            </a:solidFill>
            <a:ln>
              <a:noFill/>
            </a:ln>
            <a:effectLst>
              <a:outerShdw blurRad="57150" dist="28575" dir="738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40"/>
          <p:cNvGrpSpPr/>
          <p:nvPr/>
        </p:nvGrpSpPr>
        <p:grpSpPr>
          <a:xfrm>
            <a:off x="7438988" y="390800"/>
            <a:ext cx="1173375" cy="1072475"/>
            <a:chOff x="3006525" y="2403000"/>
            <a:chExt cx="1173375" cy="1072475"/>
          </a:xfrm>
        </p:grpSpPr>
        <p:sp>
          <p:nvSpPr>
            <p:cNvPr id="993" name="Google Shape;993;p40"/>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40"/>
          <p:cNvGrpSpPr/>
          <p:nvPr/>
        </p:nvGrpSpPr>
        <p:grpSpPr>
          <a:xfrm rot="7526112">
            <a:off x="1538656" y="4364056"/>
            <a:ext cx="573690" cy="715727"/>
            <a:chOff x="1292975" y="2546475"/>
            <a:chExt cx="525375" cy="655450"/>
          </a:xfrm>
        </p:grpSpPr>
        <p:sp>
          <p:nvSpPr>
            <p:cNvPr id="997" name="Google Shape;997;p40"/>
            <p:cNvSpPr/>
            <p:nvPr/>
          </p:nvSpPr>
          <p:spPr>
            <a:xfrm>
              <a:off x="1292975" y="2546475"/>
              <a:ext cx="525375" cy="655450"/>
            </a:xfrm>
            <a:custGeom>
              <a:avLst/>
              <a:gdLst/>
              <a:ahLst/>
              <a:cxnLst/>
              <a:rect l="l" t="t" r="r" b="b"/>
              <a:pathLst>
                <a:path w="21015" h="26218" extrusionOk="0">
                  <a:moveTo>
                    <a:pt x="0" y="0"/>
                  </a:moveTo>
                  <a:cubicBezTo>
                    <a:pt x="0" y="0"/>
                    <a:pt x="393" y="11002"/>
                    <a:pt x="3929" y="15800"/>
                  </a:cubicBezTo>
                  <a:cubicBezTo>
                    <a:pt x="7477" y="20598"/>
                    <a:pt x="11013" y="22824"/>
                    <a:pt x="12966" y="23836"/>
                  </a:cubicBezTo>
                  <a:cubicBezTo>
                    <a:pt x="14919" y="24848"/>
                    <a:pt x="18193" y="26218"/>
                    <a:pt x="18193" y="26218"/>
                  </a:cubicBezTo>
                  <a:cubicBezTo>
                    <a:pt x="18193" y="26218"/>
                    <a:pt x="21015" y="20526"/>
                    <a:pt x="16169" y="13240"/>
                  </a:cubicBezTo>
                  <a:cubicBezTo>
                    <a:pt x="11335" y="5953"/>
                    <a:pt x="0" y="0"/>
                    <a:pt x="0"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1305025" y="2570550"/>
              <a:ext cx="424025" cy="598350"/>
            </a:xfrm>
            <a:custGeom>
              <a:avLst/>
              <a:gdLst/>
              <a:ahLst/>
              <a:cxnLst/>
              <a:rect l="l" t="t" r="r" b="b"/>
              <a:pathLst>
                <a:path w="16961" h="23934" extrusionOk="0">
                  <a:moveTo>
                    <a:pt x="816" y="1109"/>
                  </a:moveTo>
                  <a:lnTo>
                    <a:pt x="816" y="1109"/>
                  </a:lnTo>
                  <a:cubicBezTo>
                    <a:pt x="1423" y="1561"/>
                    <a:pt x="2102" y="1942"/>
                    <a:pt x="2780" y="2299"/>
                  </a:cubicBezTo>
                  <a:cubicBezTo>
                    <a:pt x="3066" y="2442"/>
                    <a:pt x="3352" y="2609"/>
                    <a:pt x="3626" y="2752"/>
                  </a:cubicBezTo>
                  <a:cubicBezTo>
                    <a:pt x="3316" y="3740"/>
                    <a:pt x="3233" y="4752"/>
                    <a:pt x="3352" y="5764"/>
                  </a:cubicBezTo>
                  <a:cubicBezTo>
                    <a:pt x="2459" y="4240"/>
                    <a:pt x="1637" y="2669"/>
                    <a:pt x="816" y="1109"/>
                  </a:cubicBezTo>
                  <a:close/>
                  <a:moveTo>
                    <a:pt x="744" y="1478"/>
                  </a:moveTo>
                  <a:lnTo>
                    <a:pt x="744" y="1478"/>
                  </a:lnTo>
                  <a:cubicBezTo>
                    <a:pt x="1423" y="3085"/>
                    <a:pt x="2245" y="4657"/>
                    <a:pt x="3149" y="6193"/>
                  </a:cubicBezTo>
                  <a:cubicBezTo>
                    <a:pt x="2697" y="6050"/>
                    <a:pt x="2233" y="5883"/>
                    <a:pt x="1768" y="5728"/>
                  </a:cubicBezTo>
                  <a:cubicBezTo>
                    <a:pt x="1483" y="4300"/>
                    <a:pt x="1185" y="2871"/>
                    <a:pt x="744" y="1478"/>
                  </a:cubicBezTo>
                  <a:close/>
                  <a:moveTo>
                    <a:pt x="3816" y="2847"/>
                  </a:moveTo>
                  <a:cubicBezTo>
                    <a:pt x="4614" y="3323"/>
                    <a:pt x="5400" y="3800"/>
                    <a:pt x="6162" y="4323"/>
                  </a:cubicBezTo>
                  <a:cubicBezTo>
                    <a:pt x="5447" y="5776"/>
                    <a:pt x="5197" y="7371"/>
                    <a:pt x="5435" y="8943"/>
                  </a:cubicBezTo>
                  <a:cubicBezTo>
                    <a:pt x="4900" y="8169"/>
                    <a:pt x="4376" y="7383"/>
                    <a:pt x="3864" y="6598"/>
                  </a:cubicBezTo>
                  <a:cubicBezTo>
                    <a:pt x="3780" y="6467"/>
                    <a:pt x="3709" y="6324"/>
                    <a:pt x="3626" y="6193"/>
                  </a:cubicBezTo>
                  <a:cubicBezTo>
                    <a:pt x="3423" y="5074"/>
                    <a:pt x="3483" y="3942"/>
                    <a:pt x="3816" y="2847"/>
                  </a:cubicBezTo>
                  <a:close/>
                  <a:moveTo>
                    <a:pt x="1804" y="5847"/>
                  </a:moveTo>
                  <a:lnTo>
                    <a:pt x="1804" y="5847"/>
                  </a:lnTo>
                  <a:cubicBezTo>
                    <a:pt x="2292" y="6062"/>
                    <a:pt x="2792" y="6240"/>
                    <a:pt x="3304" y="6431"/>
                  </a:cubicBezTo>
                  <a:cubicBezTo>
                    <a:pt x="3923" y="7455"/>
                    <a:pt x="4578" y="8455"/>
                    <a:pt x="5269" y="9419"/>
                  </a:cubicBezTo>
                  <a:cubicBezTo>
                    <a:pt x="4690" y="9255"/>
                    <a:pt x="4085" y="9163"/>
                    <a:pt x="3481" y="9163"/>
                  </a:cubicBezTo>
                  <a:cubicBezTo>
                    <a:pt x="3166" y="9163"/>
                    <a:pt x="2852" y="9188"/>
                    <a:pt x="2542" y="9241"/>
                  </a:cubicBezTo>
                  <a:cubicBezTo>
                    <a:pt x="2256" y="8133"/>
                    <a:pt x="2018" y="6979"/>
                    <a:pt x="1804" y="5847"/>
                  </a:cubicBezTo>
                  <a:close/>
                  <a:moveTo>
                    <a:pt x="6352" y="4454"/>
                  </a:moveTo>
                  <a:cubicBezTo>
                    <a:pt x="7376" y="5169"/>
                    <a:pt x="8364" y="5955"/>
                    <a:pt x="9317" y="6788"/>
                  </a:cubicBezTo>
                  <a:cubicBezTo>
                    <a:pt x="8650" y="8943"/>
                    <a:pt x="8495" y="11181"/>
                    <a:pt x="8864" y="13396"/>
                  </a:cubicBezTo>
                  <a:cubicBezTo>
                    <a:pt x="8543" y="13027"/>
                    <a:pt x="8233" y="12634"/>
                    <a:pt x="7912" y="12265"/>
                  </a:cubicBezTo>
                  <a:cubicBezTo>
                    <a:pt x="7138" y="11324"/>
                    <a:pt x="6412" y="10360"/>
                    <a:pt x="5709" y="9360"/>
                  </a:cubicBezTo>
                  <a:cubicBezTo>
                    <a:pt x="5388" y="7693"/>
                    <a:pt x="5614" y="6002"/>
                    <a:pt x="6352" y="4454"/>
                  </a:cubicBezTo>
                  <a:close/>
                  <a:moveTo>
                    <a:pt x="2974" y="9328"/>
                  </a:moveTo>
                  <a:cubicBezTo>
                    <a:pt x="3820" y="9328"/>
                    <a:pt x="4629" y="9427"/>
                    <a:pt x="5447" y="9693"/>
                  </a:cubicBezTo>
                  <a:cubicBezTo>
                    <a:pt x="6102" y="10610"/>
                    <a:pt x="6781" y="11503"/>
                    <a:pt x="7483" y="12372"/>
                  </a:cubicBezTo>
                  <a:cubicBezTo>
                    <a:pt x="7829" y="12801"/>
                    <a:pt x="8186" y="13217"/>
                    <a:pt x="8543" y="13646"/>
                  </a:cubicBezTo>
                  <a:cubicBezTo>
                    <a:pt x="7459" y="13294"/>
                    <a:pt x="6298" y="13072"/>
                    <a:pt x="5154" y="13072"/>
                  </a:cubicBezTo>
                  <a:cubicBezTo>
                    <a:pt x="4752" y="13072"/>
                    <a:pt x="4352" y="13099"/>
                    <a:pt x="3959" y="13158"/>
                  </a:cubicBezTo>
                  <a:cubicBezTo>
                    <a:pt x="3328" y="11920"/>
                    <a:pt x="2899" y="10646"/>
                    <a:pt x="2554" y="9336"/>
                  </a:cubicBezTo>
                  <a:cubicBezTo>
                    <a:pt x="2695" y="9331"/>
                    <a:pt x="2835" y="9328"/>
                    <a:pt x="2974" y="9328"/>
                  </a:cubicBezTo>
                  <a:close/>
                  <a:moveTo>
                    <a:pt x="9519" y="6979"/>
                  </a:moveTo>
                  <a:cubicBezTo>
                    <a:pt x="10388" y="7741"/>
                    <a:pt x="11210" y="8574"/>
                    <a:pt x="11996" y="9443"/>
                  </a:cubicBezTo>
                  <a:cubicBezTo>
                    <a:pt x="12460" y="9943"/>
                    <a:pt x="12901" y="10479"/>
                    <a:pt x="13305" y="11027"/>
                  </a:cubicBezTo>
                  <a:cubicBezTo>
                    <a:pt x="12055" y="12515"/>
                    <a:pt x="11936" y="14563"/>
                    <a:pt x="11901" y="16420"/>
                  </a:cubicBezTo>
                  <a:cubicBezTo>
                    <a:pt x="11901" y="16468"/>
                    <a:pt x="11924" y="16658"/>
                    <a:pt x="11924" y="16825"/>
                  </a:cubicBezTo>
                  <a:cubicBezTo>
                    <a:pt x="11008" y="15813"/>
                    <a:pt x="10091" y="14801"/>
                    <a:pt x="9198" y="13765"/>
                  </a:cubicBezTo>
                  <a:cubicBezTo>
                    <a:pt x="8745" y="11503"/>
                    <a:pt x="8864" y="9181"/>
                    <a:pt x="9519" y="6979"/>
                  </a:cubicBezTo>
                  <a:close/>
                  <a:moveTo>
                    <a:pt x="4019" y="13253"/>
                  </a:moveTo>
                  <a:lnTo>
                    <a:pt x="4019" y="13253"/>
                  </a:lnTo>
                  <a:cubicBezTo>
                    <a:pt x="5697" y="13289"/>
                    <a:pt x="7281" y="13444"/>
                    <a:pt x="8864" y="14003"/>
                  </a:cubicBezTo>
                  <a:cubicBezTo>
                    <a:pt x="9781" y="15063"/>
                    <a:pt x="10698" y="16087"/>
                    <a:pt x="11627" y="17135"/>
                  </a:cubicBezTo>
                  <a:cubicBezTo>
                    <a:pt x="11412" y="17099"/>
                    <a:pt x="11162" y="17004"/>
                    <a:pt x="11043" y="16968"/>
                  </a:cubicBezTo>
                  <a:cubicBezTo>
                    <a:pt x="10472" y="16849"/>
                    <a:pt x="9900" y="16777"/>
                    <a:pt x="9317" y="16730"/>
                  </a:cubicBezTo>
                  <a:cubicBezTo>
                    <a:pt x="8912" y="16699"/>
                    <a:pt x="8506" y="16681"/>
                    <a:pt x="8101" y="16681"/>
                  </a:cubicBezTo>
                  <a:cubicBezTo>
                    <a:pt x="7577" y="16681"/>
                    <a:pt x="7054" y="16710"/>
                    <a:pt x="6531" y="16777"/>
                  </a:cubicBezTo>
                  <a:cubicBezTo>
                    <a:pt x="5769" y="15968"/>
                    <a:pt x="5078" y="15063"/>
                    <a:pt x="4459" y="14063"/>
                  </a:cubicBezTo>
                  <a:cubicBezTo>
                    <a:pt x="4304" y="13801"/>
                    <a:pt x="4150" y="13527"/>
                    <a:pt x="4019" y="13253"/>
                  </a:cubicBezTo>
                  <a:close/>
                  <a:moveTo>
                    <a:pt x="13365" y="11134"/>
                  </a:moveTo>
                  <a:cubicBezTo>
                    <a:pt x="14401" y="12503"/>
                    <a:pt x="15234" y="13991"/>
                    <a:pt x="15711" y="15658"/>
                  </a:cubicBezTo>
                  <a:cubicBezTo>
                    <a:pt x="14865" y="16730"/>
                    <a:pt x="14556" y="18087"/>
                    <a:pt x="14377" y="19421"/>
                  </a:cubicBezTo>
                  <a:cubicBezTo>
                    <a:pt x="14365" y="19528"/>
                    <a:pt x="14365" y="19623"/>
                    <a:pt x="14341" y="19694"/>
                  </a:cubicBezTo>
                  <a:cubicBezTo>
                    <a:pt x="13615" y="18766"/>
                    <a:pt x="12853" y="17873"/>
                    <a:pt x="12067" y="16992"/>
                  </a:cubicBezTo>
                  <a:cubicBezTo>
                    <a:pt x="12103" y="14968"/>
                    <a:pt x="12067" y="12801"/>
                    <a:pt x="13365" y="11134"/>
                  </a:cubicBezTo>
                  <a:close/>
                  <a:moveTo>
                    <a:pt x="7629" y="16900"/>
                  </a:moveTo>
                  <a:cubicBezTo>
                    <a:pt x="9058" y="16900"/>
                    <a:pt x="10454" y="17038"/>
                    <a:pt x="11841" y="17397"/>
                  </a:cubicBezTo>
                  <a:cubicBezTo>
                    <a:pt x="12639" y="18290"/>
                    <a:pt x="13413" y="19206"/>
                    <a:pt x="14151" y="20135"/>
                  </a:cubicBezTo>
                  <a:cubicBezTo>
                    <a:pt x="14091" y="20159"/>
                    <a:pt x="14008" y="20171"/>
                    <a:pt x="13901" y="20171"/>
                  </a:cubicBezTo>
                  <a:cubicBezTo>
                    <a:pt x="13881" y="20171"/>
                    <a:pt x="13861" y="20172"/>
                    <a:pt x="13841" y="20172"/>
                  </a:cubicBezTo>
                  <a:cubicBezTo>
                    <a:pt x="13440" y="20172"/>
                    <a:pt x="13000" y="20062"/>
                    <a:pt x="12603" y="20040"/>
                  </a:cubicBezTo>
                  <a:cubicBezTo>
                    <a:pt x="12260" y="20017"/>
                    <a:pt x="11917" y="20005"/>
                    <a:pt x="11573" y="20005"/>
                  </a:cubicBezTo>
                  <a:cubicBezTo>
                    <a:pt x="11188" y="20005"/>
                    <a:pt x="10802" y="20020"/>
                    <a:pt x="10412" y="20052"/>
                  </a:cubicBezTo>
                  <a:cubicBezTo>
                    <a:pt x="9055" y="19147"/>
                    <a:pt x="7781" y="18111"/>
                    <a:pt x="6650" y="16920"/>
                  </a:cubicBezTo>
                  <a:cubicBezTo>
                    <a:pt x="6978" y="16907"/>
                    <a:pt x="7305" y="16900"/>
                    <a:pt x="7629" y="16900"/>
                  </a:cubicBezTo>
                  <a:close/>
                  <a:moveTo>
                    <a:pt x="15782" y="15908"/>
                  </a:moveTo>
                  <a:lnTo>
                    <a:pt x="15830" y="16051"/>
                  </a:lnTo>
                  <a:cubicBezTo>
                    <a:pt x="16389" y="18218"/>
                    <a:pt x="16401" y="20456"/>
                    <a:pt x="16449" y="22683"/>
                  </a:cubicBezTo>
                  <a:cubicBezTo>
                    <a:pt x="15877" y="21730"/>
                    <a:pt x="15234" y="20826"/>
                    <a:pt x="14556" y="19944"/>
                  </a:cubicBezTo>
                  <a:cubicBezTo>
                    <a:pt x="14722" y="18528"/>
                    <a:pt x="14972" y="17087"/>
                    <a:pt x="15782" y="15908"/>
                  </a:cubicBezTo>
                  <a:close/>
                  <a:moveTo>
                    <a:pt x="10627" y="20183"/>
                  </a:moveTo>
                  <a:cubicBezTo>
                    <a:pt x="11889" y="20183"/>
                    <a:pt x="13139" y="20278"/>
                    <a:pt x="14377" y="20480"/>
                  </a:cubicBezTo>
                  <a:lnTo>
                    <a:pt x="14425" y="20480"/>
                  </a:lnTo>
                  <a:cubicBezTo>
                    <a:pt x="15127" y="21385"/>
                    <a:pt x="15806" y="22326"/>
                    <a:pt x="16425" y="23314"/>
                  </a:cubicBezTo>
                  <a:lnTo>
                    <a:pt x="16449" y="23326"/>
                  </a:lnTo>
                  <a:cubicBezTo>
                    <a:pt x="14448" y="22397"/>
                    <a:pt x="12460" y="21385"/>
                    <a:pt x="10627" y="20183"/>
                  </a:cubicBezTo>
                  <a:close/>
                  <a:moveTo>
                    <a:pt x="111" y="0"/>
                  </a:moveTo>
                  <a:cubicBezTo>
                    <a:pt x="1" y="0"/>
                    <a:pt x="1452" y="10315"/>
                    <a:pt x="4221" y="14587"/>
                  </a:cubicBezTo>
                  <a:cubicBezTo>
                    <a:pt x="8025" y="20458"/>
                    <a:pt x="16859" y="23933"/>
                    <a:pt x="16901" y="23933"/>
                  </a:cubicBezTo>
                  <a:cubicBezTo>
                    <a:pt x="16901" y="23933"/>
                    <a:pt x="16901" y="23933"/>
                    <a:pt x="16901" y="23933"/>
                  </a:cubicBezTo>
                  <a:cubicBezTo>
                    <a:pt x="16961" y="23885"/>
                    <a:pt x="16877" y="18516"/>
                    <a:pt x="16270" y="16170"/>
                  </a:cubicBezTo>
                  <a:cubicBezTo>
                    <a:pt x="16211" y="15956"/>
                    <a:pt x="16092" y="15527"/>
                    <a:pt x="16092" y="15527"/>
                  </a:cubicBezTo>
                  <a:cubicBezTo>
                    <a:pt x="16151" y="15468"/>
                    <a:pt x="15520" y="13051"/>
                    <a:pt x="12448" y="9443"/>
                  </a:cubicBezTo>
                  <a:cubicBezTo>
                    <a:pt x="10805" y="7491"/>
                    <a:pt x="8853" y="5812"/>
                    <a:pt x="6757" y="4335"/>
                  </a:cubicBezTo>
                  <a:cubicBezTo>
                    <a:pt x="5745" y="3621"/>
                    <a:pt x="4685" y="2966"/>
                    <a:pt x="3614" y="2359"/>
                  </a:cubicBezTo>
                  <a:cubicBezTo>
                    <a:pt x="2423" y="1704"/>
                    <a:pt x="1066" y="1002"/>
                    <a:pt x="113" y="2"/>
                  </a:cubicBezTo>
                  <a:cubicBezTo>
                    <a:pt x="113" y="1"/>
                    <a:pt x="112" y="0"/>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40"/>
          <p:cNvGrpSpPr/>
          <p:nvPr/>
        </p:nvGrpSpPr>
        <p:grpSpPr>
          <a:xfrm>
            <a:off x="7572617" y="3810787"/>
            <a:ext cx="597156" cy="410245"/>
            <a:chOff x="888750" y="2805825"/>
            <a:chExt cx="417650" cy="286925"/>
          </a:xfrm>
        </p:grpSpPr>
        <p:sp>
          <p:nvSpPr>
            <p:cNvPr id="1000" name="Google Shape;1000;p40"/>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0"/>
          <p:cNvGrpSpPr/>
          <p:nvPr/>
        </p:nvGrpSpPr>
        <p:grpSpPr>
          <a:xfrm>
            <a:off x="6494529" y="4482565"/>
            <a:ext cx="1006901" cy="369282"/>
            <a:chOff x="938450" y="3219425"/>
            <a:chExt cx="704225" cy="258275"/>
          </a:xfrm>
        </p:grpSpPr>
        <p:sp>
          <p:nvSpPr>
            <p:cNvPr id="1003" name="Google Shape;1003;p40"/>
            <p:cNvSpPr/>
            <p:nvPr/>
          </p:nvSpPr>
          <p:spPr>
            <a:xfrm>
              <a:off x="938450" y="3219425"/>
              <a:ext cx="704225" cy="258275"/>
            </a:xfrm>
            <a:custGeom>
              <a:avLst/>
              <a:gdLst/>
              <a:ahLst/>
              <a:cxnLst/>
              <a:rect l="l" t="t" r="r" b="b"/>
              <a:pathLst>
                <a:path w="28169" h="10331" extrusionOk="0">
                  <a:moveTo>
                    <a:pt x="14252" y="1"/>
                  </a:moveTo>
                  <a:cubicBezTo>
                    <a:pt x="14173" y="1"/>
                    <a:pt x="14094" y="1"/>
                    <a:pt x="14014" y="2"/>
                  </a:cubicBezTo>
                  <a:cubicBezTo>
                    <a:pt x="7002" y="97"/>
                    <a:pt x="1" y="4634"/>
                    <a:pt x="96" y="5872"/>
                  </a:cubicBezTo>
                  <a:cubicBezTo>
                    <a:pt x="96" y="5872"/>
                    <a:pt x="7561" y="9503"/>
                    <a:pt x="13026" y="10158"/>
                  </a:cubicBezTo>
                  <a:cubicBezTo>
                    <a:pt x="13985" y="10273"/>
                    <a:pt x="15062" y="10331"/>
                    <a:pt x="16188" y="10331"/>
                  </a:cubicBezTo>
                  <a:cubicBezTo>
                    <a:pt x="21470" y="10331"/>
                    <a:pt x="27823" y="9069"/>
                    <a:pt x="27980" y="6586"/>
                  </a:cubicBezTo>
                  <a:cubicBezTo>
                    <a:pt x="28169" y="3596"/>
                    <a:pt x="21210" y="1"/>
                    <a:pt x="14252"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959600" y="3233275"/>
              <a:ext cx="663500" cy="233875"/>
            </a:xfrm>
            <a:custGeom>
              <a:avLst/>
              <a:gdLst/>
              <a:ahLst/>
              <a:cxnLst/>
              <a:rect l="l" t="t" r="r" b="b"/>
              <a:pathLst>
                <a:path w="26540" h="9355" extrusionOk="0">
                  <a:moveTo>
                    <a:pt x="8870" y="1186"/>
                  </a:moveTo>
                  <a:cubicBezTo>
                    <a:pt x="9632" y="1996"/>
                    <a:pt x="10478" y="2710"/>
                    <a:pt x="11418" y="3270"/>
                  </a:cubicBezTo>
                  <a:cubicBezTo>
                    <a:pt x="11086" y="3261"/>
                    <a:pt x="10754" y="3257"/>
                    <a:pt x="10424" y="3257"/>
                  </a:cubicBezTo>
                  <a:cubicBezTo>
                    <a:pt x="9407" y="3257"/>
                    <a:pt x="8398" y="3299"/>
                    <a:pt x="7382" y="3389"/>
                  </a:cubicBezTo>
                  <a:cubicBezTo>
                    <a:pt x="6715" y="3210"/>
                    <a:pt x="6132" y="2877"/>
                    <a:pt x="5596" y="2437"/>
                  </a:cubicBezTo>
                  <a:cubicBezTo>
                    <a:pt x="6668" y="1948"/>
                    <a:pt x="7763" y="1532"/>
                    <a:pt x="8870" y="1186"/>
                  </a:cubicBezTo>
                  <a:close/>
                  <a:moveTo>
                    <a:pt x="13728" y="389"/>
                  </a:moveTo>
                  <a:cubicBezTo>
                    <a:pt x="14561" y="1710"/>
                    <a:pt x="15681" y="2829"/>
                    <a:pt x="16883" y="3806"/>
                  </a:cubicBezTo>
                  <a:cubicBezTo>
                    <a:pt x="15323" y="3556"/>
                    <a:pt x="13752" y="3389"/>
                    <a:pt x="12192" y="3318"/>
                  </a:cubicBezTo>
                  <a:lnTo>
                    <a:pt x="12180" y="3306"/>
                  </a:lnTo>
                  <a:cubicBezTo>
                    <a:pt x="11013" y="2758"/>
                    <a:pt x="10001" y="2056"/>
                    <a:pt x="9132" y="1127"/>
                  </a:cubicBezTo>
                  <a:cubicBezTo>
                    <a:pt x="10597" y="698"/>
                    <a:pt x="12133" y="413"/>
                    <a:pt x="13728" y="389"/>
                  </a:cubicBezTo>
                  <a:close/>
                  <a:moveTo>
                    <a:pt x="5405" y="2532"/>
                  </a:moveTo>
                  <a:cubicBezTo>
                    <a:pt x="5858" y="2901"/>
                    <a:pt x="6322" y="3199"/>
                    <a:pt x="6834" y="3437"/>
                  </a:cubicBezTo>
                  <a:cubicBezTo>
                    <a:pt x="5144" y="3627"/>
                    <a:pt x="3441" y="3961"/>
                    <a:pt x="1774" y="4461"/>
                  </a:cubicBezTo>
                  <a:cubicBezTo>
                    <a:pt x="2965" y="3770"/>
                    <a:pt x="4167" y="3115"/>
                    <a:pt x="5405" y="2532"/>
                  </a:cubicBezTo>
                  <a:close/>
                  <a:moveTo>
                    <a:pt x="14430" y="377"/>
                  </a:moveTo>
                  <a:cubicBezTo>
                    <a:pt x="16050" y="401"/>
                    <a:pt x="17669" y="686"/>
                    <a:pt x="19205" y="1234"/>
                  </a:cubicBezTo>
                  <a:cubicBezTo>
                    <a:pt x="19205" y="1270"/>
                    <a:pt x="19205" y="1294"/>
                    <a:pt x="19217" y="1329"/>
                  </a:cubicBezTo>
                  <a:cubicBezTo>
                    <a:pt x="20062" y="2615"/>
                    <a:pt x="21050" y="3830"/>
                    <a:pt x="22158" y="4901"/>
                  </a:cubicBezTo>
                  <a:cubicBezTo>
                    <a:pt x="20669" y="4520"/>
                    <a:pt x="19169" y="4199"/>
                    <a:pt x="17657" y="3925"/>
                  </a:cubicBezTo>
                  <a:cubicBezTo>
                    <a:pt x="17633" y="3889"/>
                    <a:pt x="17609" y="3853"/>
                    <a:pt x="17562" y="3842"/>
                  </a:cubicBezTo>
                  <a:cubicBezTo>
                    <a:pt x="16109" y="2949"/>
                    <a:pt x="14990" y="1746"/>
                    <a:pt x="13978" y="389"/>
                  </a:cubicBezTo>
                  <a:cubicBezTo>
                    <a:pt x="14133" y="377"/>
                    <a:pt x="14276" y="377"/>
                    <a:pt x="14430" y="377"/>
                  </a:cubicBezTo>
                  <a:close/>
                  <a:moveTo>
                    <a:pt x="19610" y="1389"/>
                  </a:moveTo>
                  <a:lnTo>
                    <a:pt x="19610" y="1389"/>
                  </a:lnTo>
                  <a:cubicBezTo>
                    <a:pt x="21800" y="2282"/>
                    <a:pt x="23789" y="3722"/>
                    <a:pt x="25182" y="5711"/>
                  </a:cubicBezTo>
                  <a:cubicBezTo>
                    <a:pt x="24455" y="5508"/>
                    <a:pt x="23729" y="5294"/>
                    <a:pt x="22991" y="5104"/>
                  </a:cubicBezTo>
                  <a:cubicBezTo>
                    <a:pt x="21693" y="4020"/>
                    <a:pt x="20562" y="2794"/>
                    <a:pt x="19610" y="1389"/>
                  </a:cubicBezTo>
                  <a:close/>
                  <a:moveTo>
                    <a:pt x="6846" y="3794"/>
                  </a:moveTo>
                  <a:lnTo>
                    <a:pt x="6846" y="3794"/>
                  </a:lnTo>
                  <a:cubicBezTo>
                    <a:pt x="5810" y="4365"/>
                    <a:pt x="4870" y="5270"/>
                    <a:pt x="4346" y="6306"/>
                  </a:cubicBezTo>
                  <a:cubicBezTo>
                    <a:pt x="3215" y="5854"/>
                    <a:pt x="2084" y="5413"/>
                    <a:pt x="917" y="5115"/>
                  </a:cubicBezTo>
                  <a:cubicBezTo>
                    <a:pt x="2858" y="4449"/>
                    <a:pt x="4834" y="4020"/>
                    <a:pt x="6846" y="3794"/>
                  </a:cubicBezTo>
                  <a:close/>
                  <a:moveTo>
                    <a:pt x="10868" y="3565"/>
                  </a:moveTo>
                  <a:cubicBezTo>
                    <a:pt x="11055" y="3565"/>
                    <a:pt x="11243" y="3566"/>
                    <a:pt x="11430" y="3568"/>
                  </a:cubicBezTo>
                  <a:cubicBezTo>
                    <a:pt x="9811" y="4461"/>
                    <a:pt x="8453" y="5925"/>
                    <a:pt x="7953" y="7723"/>
                  </a:cubicBezTo>
                  <a:cubicBezTo>
                    <a:pt x="7430" y="7556"/>
                    <a:pt x="6906" y="7354"/>
                    <a:pt x="6394" y="7140"/>
                  </a:cubicBezTo>
                  <a:cubicBezTo>
                    <a:pt x="5763" y="6889"/>
                    <a:pt x="5144" y="6628"/>
                    <a:pt x="4513" y="6366"/>
                  </a:cubicBezTo>
                  <a:cubicBezTo>
                    <a:pt x="5417" y="5258"/>
                    <a:pt x="6370" y="4425"/>
                    <a:pt x="7680" y="3746"/>
                  </a:cubicBezTo>
                  <a:cubicBezTo>
                    <a:pt x="7715" y="3734"/>
                    <a:pt x="7727" y="3722"/>
                    <a:pt x="7739" y="3687"/>
                  </a:cubicBezTo>
                  <a:cubicBezTo>
                    <a:pt x="8780" y="3596"/>
                    <a:pt x="9820" y="3565"/>
                    <a:pt x="10868" y="3565"/>
                  </a:cubicBezTo>
                  <a:close/>
                  <a:moveTo>
                    <a:pt x="23039" y="5437"/>
                  </a:moveTo>
                  <a:cubicBezTo>
                    <a:pt x="23848" y="5651"/>
                    <a:pt x="24646" y="5889"/>
                    <a:pt x="25456" y="6151"/>
                  </a:cubicBezTo>
                  <a:cubicBezTo>
                    <a:pt x="22967" y="7473"/>
                    <a:pt x="20336" y="8378"/>
                    <a:pt x="17597" y="8771"/>
                  </a:cubicBezTo>
                  <a:cubicBezTo>
                    <a:pt x="18371" y="8235"/>
                    <a:pt x="19110" y="7651"/>
                    <a:pt x="19919" y="7140"/>
                  </a:cubicBezTo>
                  <a:cubicBezTo>
                    <a:pt x="20919" y="6520"/>
                    <a:pt x="21943" y="5973"/>
                    <a:pt x="23003" y="5461"/>
                  </a:cubicBezTo>
                  <a:cubicBezTo>
                    <a:pt x="23015" y="5449"/>
                    <a:pt x="23027" y="5449"/>
                    <a:pt x="23039" y="5437"/>
                  </a:cubicBezTo>
                  <a:close/>
                  <a:moveTo>
                    <a:pt x="12180" y="3615"/>
                  </a:moveTo>
                  <a:cubicBezTo>
                    <a:pt x="13776" y="3675"/>
                    <a:pt x="15383" y="3853"/>
                    <a:pt x="16955" y="4103"/>
                  </a:cubicBezTo>
                  <a:cubicBezTo>
                    <a:pt x="16050" y="4687"/>
                    <a:pt x="15204" y="5389"/>
                    <a:pt x="14442" y="6163"/>
                  </a:cubicBezTo>
                  <a:cubicBezTo>
                    <a:pt x="13752" y="6854"/>
                    <a:pt x="12775" y="7842"/>
                    <a:pt x="12466" y="8818"/>
                  </a:cubicBezTo>
                  <a:cubicBezTo>
                    <a:pt x="10978" y="8628"/>
                    <a:pt x="9525" y="8271"/>
                    <a:pt x="8120" y="7794"/>
                  </a:cubicBezTo>
                  <a:cubicBezTo>
                    <a:pt x="9013" y="5985"/>
                    <a:pt x="10275" y="4496"/>
                    <a:pt x="12144" y="3627"/>
                  </a:cubicBezTo>
                  <a:cubicBezTo>
                    <a:pt x="12168" y="3627"/>
                    <a:pt x="12168" y="3615"/>
                    <a:pt x="12180" y="3615"/>
                  </a:cubicBezTo>
                  <a:close/>
                  <a:moveTo>
                    <a:pt x="17562" y="4199"/>
                  </a:moveTo>
                  <a:cubicBezTo>
                    <a:pt x="19205" y="4484"/>
                    <a:pt x="20836" y="4842"/>
                    <a:pt x="22443" y="5270"/>
                  </a:cubicBezTo>
                  <a:cubicBezTo>
                    <a:pt x="20574" y="6175"/>
                    <a:pt x="18610" y="7342"/>
                    <a:pt x="17145" y="8806"/>
                  </a:cubicBezTo>
                  <a:cubicBezTo>
                    <a:pt x="16353" y="8900"/>
                    <a:pt x="15545" y="8953"/>
                    <a:pt x="14731" y="8953"/>
                  </a:cubicBezTo>
                  <a:cubicBezTo>
                    <a:pt x="14101" y="8953"/>
                    <a:pt x="13468" y="8922"/>
                    <a:pt x="12835" y="8854"/>
                  </a:cubicBezTo>
                  <a:cubicBezTo>
                    <a:pt x="12775" y="8854"/>
                    <a:pt x="12716" y="8842"/>
                    <a:pt x="12656" y="8842"/>
                  </a:cubicBezTo>
                  <a:cubicBezTo>
                    <a:pt x="12954" y="8533"/>
                    <a:pt x="13192" y="8152"/>
                    <a:pt x="13454" y="7818"/>
                  </a:cubicBezTo>
                  <a:cubicBezTo>
                    <a:pt x="13835" y="7354"/>
                    <a:pt x="14216" y="6901"/>
                    <a:pt x="14633" y="6485"/>
                  </a:cubicBezTo>
                  <a:cubicBezTo>
                    <a:pt x="15526" y="5592"/>
                    <a:pt x="16502" y="4865"/>
                    <a:pt x="17562" y="4199"/>
                  </a:cubicBezTo>
                  <a:close/>
                  <a:moveTo>
                    <a:pt x="14138" y="1"/>
                  </a:moveTo>
                  <a:cubicBezTo>
                    <a:pt x="9029" y="1"/>
                    <a:pt x="4447" y="2369"/>
                    <a:pt x="155" y="4985"/>
                  </a:cubicBezTo>
                  <a:cubicBezTo>
                    <a:pt x="0" y="5080"/>
                    <a:pt x="60" y="5294"/>
                    <a:pt x="214" y="5342"/>
                  </a:cubicBezTo>
                  <a:cubicBezTo>
                    <a:pt x="2584" y="5889"/>
                    <a:pt x="4763" y="6961"/>
                    <a:pt x="7013" y="7842"/>
                  </a:cubicBezTo>
                  <a:cubicBezTo>
                    <a:pt x="9001" y="8616"/>
                    <a:pt x="11049" y="9140"/>
                    <a:pt x="13168" y="9306"/>
                  </a:cubicBezTo>
                  <a:cubicBezTo>
                    <a:pt x="13582" y="9339"/>
                    <a:pt x="14017" y="9354"/>
                    <a:pt x="14468" y="9354"/>
                  </a:cubicBezTo>
                  <a:cubicBezTo>
                    <a:pt x="18686" y="9354"/>
                    <a:pt x="24269" y="7984"/>
                    <a:pt x="26539" y="5973"/>
                  </a:cubicBezTo>
                  <a:cubicBezTo>
                    <a:pt x="23991" y="1806"/>
                    <a:pt x="19169" y="210"/>
                    <a:pt x="14930" y="20"/>
                  </a:cubicBezTo>
                  <a:cubicBezTo>
                    <a:pt x="14665" y="7"/>
                    <a:pt x="14401" y="1"/>
                    <a:pt x="14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0"/>
          <p:cNvGrpSpPr/>
          <p:nvPr/>
        </p:nvGrpSpPr>
        <p:grpSpPr>
          <a:xfrm>
            <a:off x="3237136" y="191233"/>
            <a:ext cx="1077920" cy="968702"/>
            <a:chOff x="2730975" y="3725000"/>
            <a:chExt cx="951050" cy="946275"/>
          </a:xfrm>
        </p:grpSpPr>
        <p:sp>
          <p:nvSpPr>
            <p:cNvPr id="1006" name="Google Shape;1006;p40"/>
            <p:cNvSpPr/>
            <p:nvPr/>
          </p:nvSpPr>
          <p:spPr>
            <a:xfrm>
              <a:off x="2730975" y="3725000"/>
              <a:ext cx="951050" cy="946275"/>
            </a:xfrm>
            <a:custGeom>
              <a:avLst/>
              <a:gdLst/>
              <a:ahLst/>
              <a:cxnLst/>
              <a:rect l="l" t="t" r="r" b="b"/>
              <a:pathLst>
                <a:path w="38042" h="37851" extrusionOk="0">
                  <a:moveTo>
                    <a:pt x="20968" y="0"/>
                  </a:moveTo>
                  <a:cubicBezTo>
                    <a:pt x="20968" y="0"/>
                    <a:pt x="18170" y="4477"/>
                    <a:pt x="17860" y="7811"/>
                  </a:cubicBezTo>
                  <a:cubicBezTo>
                    <a:pt x="17551" y="11144"/>
                    <a:pt x="18051" y="15335"/>
                    <a:pt x="18051" y="15335"/>
                  </a:cubicBezTo>
                  <a:cubicBezTo>
                    <a:pt x="18051" y="15335"/>
                    <a:pt x="16479" y="13430"/>
                    <a:pt x="12479" y="12085"/>
                  </a:cubicBezTo>
                  <a:cubicBezTo>
                    <a:pt x="8490" y="10752"/>
                    <a:pt x="1" y="10275"/>
                    <a:pt x="1" y="10275"/>
                  </a:cubicBezTo>
                  <a:lnTo>
                    <a:pt x="1" y="10275"/>
                  </a:lnTo>
                  <a:cubicBezTo>
                    <a:pt x="1" y="10275"/>
                    <a:pt x="2668" y="15907"/>
                    <a:pt x="6025" y="18169"/>
                  </a:cubicBezTo>
                  <a:cubicBezTo>
                    <a:pt x="9419" y="20491"/>
                    <a:pt x="14824" y="22265"/>
                    <a:pt x="14824" y="22265"/>
                  </a:cubicBezTo>
                  <a:cubicBezTo>
                    <a:pt x="14717" y="22670"/>
                    <a:pt x="12395" y="23920"/>
                    <a:pt x="11121" y="27742"/>
                  </a:cubicBezTo>
                  <a:cubicBezTo>
                    <a:pt x="9864" y="31479"/>
                    <a:pt x="9836" y="37562"/>
                    <a:pt x="10136" y="37562"/>
                  </a:cubicBezTo>
                  <a:cubicBezTo>
                    <a:pt x="10143" y="37562"/>
                    <a:pt x="10150" y="37559"/>
                    <a:pt x="10157" y="37552"/>
                  </a:cubicBezTo>
                  <a:cubicBezTo>
                    <a:pt x="10478" y="37279"/>
                    <a:pt x="14991" y="34112"/>
                    <a:pt x="17182" y="31861"/>
                  </a:cubicBezTo>
                  <a:cubicBezTo>
                    <a:pt x="19349" y="29623"/>
                    <a:pt x="20253" y="27254"/>
                    <a:pt x="20253" y="27254"/>
                  </a:cubicBezTo>
                  <a:cubicBezTo>
                    <a:pt x="20253" y="27254"/>
                    <a:pt x="20349" y="30814"/>
                    <a:pt x="22242" y="33445"/>
                  </a:cubicBezTo>
                  <a:cubicBezTo>
                    <a:pt x="24147" y="36076"/>
                    <a:pt x="26123" y="37850"/>
                    <a:pt x="26123" y="37850"/>
                  </a:cubicBezTo>
                  <a:cubicBezTo>
                    <a:pt x="26123" y="37850"/>
                    <a:pt x="27981" y="33135"/>
                    <a:pt x="27850" y="30754"/>
                  </a:cubicBezTo>
                  <a:cubicBezTo>
                    <a:pt x="27695" y="28385"/>
                    <a:pt x="26385" y="26301"/>
                    <a:pt x="26385" y="26301"/>
                  </a:cubicBezTo>
                  <a:lnTo>
                    <a:pt x="26385" y="26301"/>
                  </a:lnTo>
                  <a:cubicBezTo>
                    <a:pt x="26385" y="26301"/>
                    <a:pt x="28493" y="27813"/>
                    <a:pt x="30945" y="28289"/>
                  </a:cubicBezTo>
                  <a:cubicBezTo>
                    <a:pt x="33398" y="28789"/>
                    <a:pt x="38041" y="28849"/>
                    <a:pt x="38041" y="28849"/>
                  </a:cubicBezTo>
                  <a:cubicBezTo>
                    <a:pt x="38041" y="28849"/>
                    <a:pt x="34827" y="24348"/>
                    <a:pt x="32076" y="22324"/>
                  </a:cubicBezTo>
                  <a:cubicBezTo>
                    <a:pt x="29326" y="20312"/>
                    <a:pt x="27266" y="19872"/>
                    <a:pt x="27266" y="19872"/>
                  </a:cubicBezTo>
                  <a:cubicBezTo>
                    <a:pt x="27266" y="19872"/>
                    <a:pt x="30100" y="18467"/>
                    <a:pt x="32183" y="16312"/>
                  </a:cubicBezTo>
                  <a:cubicBezTo>
                    <a:pt x="34267" y="14169"/>
                    <a:pt x="36886" y="8216"/>
                    <a:pt x="36886" y="8215"/>
                  </a:cubicBezTo>
                  <a:lnTo>
                    <a:pt x="36886" y="8215"/>
                  </a:lnTo>
                  <a:cubicBezTo>
                    <a:pt x="36886" y="8216"/>
                    <a:pt x="30576" y="9120"/>
                    <a:pt x="28254" y="10668"/>
                  </a:cubicBezTo>
                  <a:cubicBezTo>
                    <a:pt x="25933" y="12216"/>
                    <a:pt x="24385" y="13609"/>
                    <a:pt x="24385" y="13609"/>
                  </a:cubicBezTo>
                  <a:cubicBezTo>
                    <a:pt x="24385" y="13609"/>
                    <a:pt x="26290" y="10894"/>
                    <a:pt x="25456" y="7965"/>
                  </a:cubicBezTo>
                  <a:cubicBezTo>
                    <a:pt x="24623" y="5048"/>
                    <a:pt x="20968" y="0"/>
                    <a:pt x="20968"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2793500" y="3782450"/>
              <a:ext cx="842675" cy="846850"/>
            </a:xfrm>
            <a:custGeom>
              <a:avLst/>
              <a:gdLst/>
              <a:ahLst/>
              <a:cxnLst/>
              <a:rect l="l" t="t" r="r" b="b"/>
              <a:pathLst>
                <a:path w="33707" h="33874" extrusionOk="0">
                  <a:moveTo>
                    <a:pt x="19157" y="0"/>
                  </a:moveTo>
                  <a:cubicBezTo>
                    <a:pt x="19157" y="0"/>
                    <a:pt x="16133" y="3453"/>
                    <a:pt x="15990" y="8180"/>
                  </a:cubicBezTo>
                  <a:cubicBezTo>
                    <a:pt x="15824" y="12930"/>
                    <a:pt x="17181" y="15931"/>
                    <a:pt x="17181" y="15931"/>
                  </a:cubicBezTo>
                  <a:cubicBezTo>
                    <a:pt x="17181" y="15931"/>
                    <a:pt x="15835" y="13549"/>
                    <a:pt x="11025" y="11371"/>
                  </a:cubicBezTo>
                  <a:cubicBezTo>
                    <a:pt x="6657" y="9387"/>
                    <a:pt x="1104" y="9298"/>
                    <a:pt x="144" y="9298"/>
                  </a:cubicBezTo>
                  <a:cubicBezTo>
                    <a:pt x="50" y="9298"/>
                    <a:pt x="0" y="9299"/>
                    <a:pt x="0" y="9299"/>
                  </a:cubicBezTo>
                  <a:cubicBezTo>
                    <a:pt x="0" y="9299"/>
                    <a:pt x="3929" y="15788"/>
                    <a:pt x="8823" y="17764"/>
                  </a:cubicBezTo>
                  <a:cubicBezTo>
                    <a:pt x="11232" y="18735"/>
                    <a:pt x="13061" y="18982"/>
                    <a:pt x="14299" y="18982"/>
                  </a:cubicBezTo>
                  <a:cubicBezTo>
                    <a:pt x="15581" y="18982"/>
                    <a:pt x="16228" y="18717"/>
                    <a:pt x="16228" y="18717"/>
                  </a:cubicBezTo>
                  <a:lnTo>
                    <a:pt x="16228" y="18717"/>
                  </a:lnTo>
                  <a:cubicBezTo>
                    <a:pt x="16228" y="18717"/>
                    <a:pt x="12609" y="20455"/>
                    <a:pt x="10454" y="24170"/>
                  </a:cubicBezTo>
                  <a:cubicBezTo>
                    <a:pt x="8287" y="27873"/>
                    <a:pt x="8394" y="33123"/>
                    <a:pt x="8394" y="33123"/>
                  </a:cubicBezTo>
                  <a:cubicBezTo>
                    <a:pt x="8394" y="33123"/>
                    <a:pt x="13311" y="30897"/>
                    <a:pt x="15609" y="26920"/>
                  </a:cubicBezTo>
                  <a:cubicBezTo>
                    <a:pt x="17931" y="22932"/>
                    <a:pt x="18621" y="19123"/>
                    <a:pt x="18622" y="19121"/>
                  </a:cubicBezTo>
                  <a:lnTo>
                    <a:pt x="18622" y="19121"/>
                  </a:lnTo>
                  <a:cubicBezTo>
                    <a:pt x="18621" y="19123"/>
                    <a:pt x="17991" y="23944"/>
                    <a:pt x="19574" y="27896"/>
                  </a:cubicBezTo>
                  <a:cubicBezTo>
                    <a:pt x="21146" y="31861"/>
                    <a:pt x="23336" y="33873"/>
                    <a:pt x="23336" y="33873"/>
                  </a:cubicBezTo>
                  <a:cubicBezTo>
                    <a:pt x="23336" y="33873"/>
                    <a:pt x="24944" y="28111"/>
                    <a:pt x="23979" y="25932"/>
                  </a:cubicBezTo>
                  <a:cubicBezTo>
                    <a:pt x="23015" y="23765"/>
                    <a:pt x="20217" y="19420"/>
                    <a:pt x="20217" y="19419"/>
                  </a:cubicBezTo>
                  <a:lnTo>
                    <a:pt x="20217" y="19419"/>
                  </a:lnTo>
                  <a:cubicBezTo>
                    <a:pt x="20217" y="19420"/>
                    <a:pt x="23634" y="22896"/>
                    <a:pt x="26111" y="24205"/>
                  </a:cubicBezTo>
                  <a:cubicBezTo>
                    <a:pt x="28563" y="25515"/>
                    <a:pt x="33707" y="25658"/>
                    <a:pt x="33707" y="25658"/>
                  </a:cubicBezTo>
                  <a:cubicBezTo>
                    <a:pt x="33707" y="25658"/>
                    <a:pt x="30992" y="21788"/>
                    <a:pt x="27504" y="19669"/>
                  </a:cubicBezTo>
                  <a:cubicBezTo>
                    <a:pt x="24027" y="17562"/>
                    <a:pt x="20717" y="17502"/>
                    <a:pt x="20717" y="17502"/>
                  </a:cubicBezTo>
                  <a:cubicBezTo>
                    <a:pt x="20717" y="17502"/>
                    <a:pt x="23444" y="17347"/>
                    <a:pt x="27194" y="14823"/>
                  </a:cubicBezTo>
                  <a:cubicBezTo>
                    <a:pt x="30944" y="12287"/>
                    <a:pt x="32659" y="7834"/>
                    <a:pt x="32659" y="7834"/>
                  </a:cubicBezTo>
                  <a:lnTo>
                    <a:pt x="32659" y="7834"/>
                  </a:lnTo>
                  <a:cubicBezTo>
                    <a:pt x="32659" y="7834"/>
                    <a:pt x="25730" y="8525"/>
                    <a:pt x="23146" y="11347"/>
                  </a:cubicBezTo>
                  <a:cubicBezTo>
                    <a:pt x="20550" y="14180"/>
                    <a:pt x="20062" y="15359"/>
                    <a:pt x="20062" y="15359"/>
                  </a:cubicBezTo>
                  <a:cubicBezTo>
                    <a:pt x="20062" y="15359"/>
                    <a:pt x="21491" y="10013"/>
                    <a:pt x="21610" y="7239"/>
                  </a:cubicBezTo>
                  <a:cubicBezTo>
                    <a:pt x="21741" y="4465"/>
                    <a:pt x="19157" y="0"/>
                    <a:pt x="19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3229850" y="4209725"/>
              <a:ext cx="26525" cy="25925"/>
            </a:xfrm>
            <a:custGeom>
              <a:avLst/>
              <a:gdLst/>
              <a:ahLst/>
              <a:cxnLst/>
              <a:rect l="l" t="t" r="r" b="b"/>
              <a:pathLst>
                <a:path w="1061" h="1037" extrusionOk="0">
                  <a:moveTo>
                    <a:pt x="525" y="0"/>
                  </a:moveTo>
                  <a:cubicBezTo>
                    <a:pt x="480" y="0"/>
                    <a:pt x="435" y="6"/>
                    <a:pt x="394" y="18"/>
                  </a:cubicBezTo>
                  <a:cubicBezTo>
                    <a:pt x="346" y="30"/>
                    <a:pt x="322" y="54"/>
                    <a:pt x="275" y="66"/>
                  </a:cubicBezTo>
                  <a:cubicBezTo>
                    <a:pt x="203" y="102"/>
                    <a:pt x="120" y="173"/>
                    <a:pt x="84" y="256"/>
                  </a:cubicBezTo>
                  <a:cubicBezTo>
                    <a:pt x="36" y="316"/>
                    <a:pt x="25" y="376"/>
                    <a:pt x="25" y="447"/>
                  </a:cubicBezTo>
                  <a:cubicBezTo>
                    <a:pt x="1" y="507"/>
                    <a:pt x="1" y="578"/>
                    <a:pt x="36" y="637"/>
                  </a:cubicBezTo>
                  <a:cubicBezTo>
                    <a:pt x="48" y="721"/>
                    <a:pt x="84" y="757"/>
                    <a:pt x="120" y="816"/>
                  </a:cubicBezTo>
                  <a:cubicBezTo>
                    <a:pt x="156" y="876"/>
                    <a:pt x="215" y="923"/>
                    <a:pt x="275" y="959"/>
                  </a:cubicBezTo>
                  <a:lnTo>
                    <a:pt x="406" y="1018"/>
                  </a:lnTo>
                  <a:cubicBezTo>
                    <a:pt x="453" y="1030"/>
                    <a:pt x="498" y="1036"/>
                    <a:pt x="542" y="1036"/>
                  </a:cubicBezTo>
                  <a:cubicBezTo>
                    <a:pt x="587" y="1036"/>
                    <a:pt x="632" y="1030"/>
                    <a:pt x="679" y="1018"/>
                  </a:cubicBezTo>
                  <a:cubicBezTo>
                    <a:pt x="715" y="995"/>
                    <a:pt x="751" y="983"/>
                    <a:pt x="798" y="971"/>
                  </a:cubicBezTo>
                  <a:cubicBezTo>
                    <a:pt x="870" y="923"/>
                    <a:pt x="941" y="864"/>
                    <a:pt x="989" y="780"/>
                  </a:cubicBezTo>
                  <a:cubicBezTo>
                    <a:pt x="1037" y="721"/>
                    <a:pt x="1048" y="661"/>
                    <a:pt x="1048" y="590"/>
                  </a:cubicBezTo>
                  <a:cubicBezTo>
                    <a:pt x="1060" y="530"/>
                    <a:pt x="1060" y="447"/>
                    <a:pt x="1037" y="387"/>
                  </a:cubicBezTo>
                  <a:cubicBezTo>
                    <a:pt x="1013" y="316"/>
                    <a:pt x="989" y="268"/>
                    <a:pt x="941" y="209"/>
                  </a:cubicBezTo>
                  <a:cubicBezTo>
                    <a:pt x="918" y="149"/>
                    <a:pt x="858" y="102"/>
                    <a:pt x="798" y="78"/>
                  </a:cubicBezTo>
                  <a:lnTo>
                    <a:pt x="656" y="18"/>
                  </a:lnTo>
                  <a:cubicBezTo>
                    <a:pt x="614" y="6"/>
                    <a:pt x="569"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3190275" y="4200200"/>
              <a:ext cx="23825" cy="23975"/>
            </a:xfrm>
            <a:custGeom>
              <a:avLst/>
              <a:gdLst/>
              <a:ahLst/>
              <a:cxnLst/>
              <a:rect l="l" t="t" r="r" b="b"/>
              <a:pathLst>
                <a:path w="953" h="959" extrusionOk="0">
                  <a:moveTo>
                    <a:pt x="451" y="0"/>
                  </a:moveTo>
                  <a:cubicBezTo>
                    <a:pt x="414" y="0"/>
                    <a:pt x="375" y="6"/>
                    <a:pt x="334" y="18"/>
                  </a:cubicBezTo>
                  <a:cubicBezTo>
                    <a:pt x="262" y="30"/>
                    <a:pt x="203" y="78"/>
                    <a:pt x="143" y="114"/>
                  </a:cubicBezTo>
                  <a:cubicBezTo>
                    <a:pt x="84" y="173"/>
                    <a:pt x="60" y="233"/>
                    <a:pt x="24" y="316"/>
                  </a:cubicBezTo>
                  <a:cubicBezTo>
                    <a:pt x="24" y="328"/>
                    <a:pt x="12" y="352"/>
                    <a:pt x="12" y="376"/>
                  </a:cubicBezTo>
                  <a:cubicBezTo>
                    <a:pt x="0" y="447"/>
                    <a:pt x="0" y="530"/>
                    <a:pt x="12" y="614"/>
                  </a:cubicBezTo>
                  <a:cubicBezTo>
                    <a:pt x="24" y="685"/>
                    <a:pt x="72" y="757"/>
                    <a:pt x="131" y="816"/>
                  </a:cubicBezTo>
                  <a:cubicBezTo>
                    <a:pt x="224" y="909"/>
                    <a:pt x="354" y="959"/>
                    <a:pt x="486" y="959"/>
                  </a:cubicBezTo>
                  <a:cubicBezTo>
                    <a:pt x="522" y="959"/>
                    <a:pt x="559" y="955"/>
                    <a:pt x="596" y="947"/>
                  </a:cubicBezTo>
                  <a:cubicBezTo>
                    <a:pt x="750" y="911"/>
                    <a:pt x="893" y="768"/>
                    <a:pt x="929" y="614"/>
                  </a:cubicBezTo>
                  <a:cubicBezTo>
                    <a:pt x="953" y="530"/>
                    <a:pt x="953" y="447"/>
                    <a:pt x="929" y="376"/>
                  </a:cubicBezTo>
                  <a:cubicBezTo>
                    <a:pt x="917" y="292"/>
                    <a:pt x="869" y="221"/>
                    <a:pt x="810" y="161"/>
                  </a:cubicBezTo>
                  <a:lnTo>
                    <a:pt x="774" y="114"/>
                  </a:lnTo>
                  <a:cubicBezTo>
                    <a:pt x="715" y="78"/>
                    <a:pt x="631" y="42"/>
                    <a:pt x="560" y="18"/>
                  </a:cubicBezTo>
                  <a:cubicBezTo>
                    <a:pt x="524" y="6"/>
                    <a:pt x="488" y="0"/>
                    <a:pt x="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3192875" y="4244625"/>
              <a:ext cx="45225" cy="33875"/>
            </a:xfrm>
            <a:custGeom>
              <a:avLst/>
              <a:gdLst/>
              <a:ahLst/>
              <a:cxnLst/>
              <a:rect l="l" t="t" r="r" b="b"/>
              <a:pathLst>
                <a:path w="1809" h="1355" extrusionOk="0">
                  <a:moveTo>
                    <a:pt x="864" y="0"/>
                  </a:moveTo>
                  <a:cubicBezTo>
                    <a:pt x="655" y="0"/>
                    <a:pt x="449" y="98"/>
                    <a:pt x="313" y="337"/>
                  </a:cubicBezTo>
                  <a:cubicBezTo>
                    <a:pt x="1" y="863"/>
                    <a:pt x="471" y="1355"/>
                    <a:pt x="941" y="1355"/>
                  </a:cubicBezTo>
                  <a:cubicBezTo>
                    <a:pt x="1152" y="1355"/>
                    <a:pt x="1363" y="1255"/>
                    <a:pt x="1504" y="1015"/>
                  </a:cubicBezTo>
                  <a:cubicBezTo>
                    <a:pt x="1808" y="496"/>
                    <a:pt x="1332"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3248525" y="4251625"/>
              <a:ext cx="25550" cy="19150"/>
            </a:xfrm>
            <a:custGeom>
              <a:avLst/>
              <a:gdLst/>
              <a:ahLst/>
              <a:cxnLst/>
              <a:rect l="l" t="t" r="r" b="b"/>
              <a:pathLst>
                <a:path w="1022" h="766" extrusionOk="0">
                  <a:moveTo>
                    <a:pt x="494" y="0"/>
                  </a:moveTo>
                  <a:cubicBezTo>
                    <a:pt x="377" y="0"/>
                    <a:pt x="260" y="55"/>
                    <a:pt x="182" y="188"/>
                  </a:cubicBezTo>
                  <a:cubicBezTo>
                    <a:pt x="0" y="485"/>
                    <a:pt x="272" y="766"/>
                    <a:pt x="539" y="766"/>
                  </a:cubicBezTo>
                  <a:cubicBezTo>
                    <a:pt x="656" y="766"/>
                    <a:pt x="773" y="712"/>
                    <a:pt x="849" y="581"/>
                  </a:cubicBezTo>
                  <a:cubicBezTo>
                    <a:pt x="1022" y="276"/>
                    <a:pt x="757" y="0"/>
                    <a:pt x="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3279300" y="4232350"/>
              <a:ext cx="28425" cy="20875"/>
            </a:xfrm>
            <a:custGeom>
              <a:avLst/>
              <a:gdLst/>
              <a:ahLst/>
              <a:cxnLst/>
              <a:rect l="l" t="t" r="r" b="b"/>
              <a:pathLst>
                <a:path w="1137" h="835" extrusionOk="0">
                  <a:moveTo>
                    <a:pt x="745" y="1"/>
                  </a:moveTo>
                  <a:cubicBezTo>
                    <a:pt x="682" y="1"/>
                    <a:pt x="618" y="17"/>
                    <a:pt x="559" y="54"/>
                  </a:cubicBezTo>
                  <a:lnTo>
                    <a:pt x="511" y="78"/>
                  </a:lnTo>
                  <a:cubicBezTo>
                    <a:pt x="0" y="381"/>
                    <a:pt x="448" y="835"/>
                    <a:pt x="798" y="835"/>
                  </a:cubicBezTo>
                  <a:cubicBezTo>
                    <a:pt x="970" y="835"/>
                    <a:pt x="1118" y="725"/>
                    <a:pt x="1118" y="435"/>
                  </a:cubicBezTo>
                  <a:lnTo>
                    <a:pt x="1118" y="399"/>
                  </a:lnTo>
                  <a:cubicBezTo>
                    <a:pt x="1137" y="172"/>
                    <a:pt x="947" y="1"/>
                    <a:pt x="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3264975" y="4169850"/>
              <a:ext cx="33950" cy="33575"/>
            </a:xfrm>
            <a:custGeom>
              <a:avLst/>
              <a:gdLst/>
              <a:ahLst/>
              <a:cxnLst/>
              <a:rect l="l" t="t" r="r" b="b"/>
              <a:pathLst>
                <a:path w="1358" h="1343" extrusionOk="0">
                  <a:moveTo>
                    <a:pt x="673" y="0"/>
                  </a:moveTo>
                  <a:cubicBezTo>
                    <a:pt x="617" y="0"/>
                    <a:pt x="560" y="6"/>
                    <a:pt x="501" y="18"/>
                  </a:cubicBezTo>
                  <a:cubicBezTo>
                    <a:pt x="441" y="42"/>
                    <a:pt x="405" y="66"/>
                    <a:pt x="346" y="77"/>
                  </a:cubicBezTo>
                  <a:cubicBezTo>
                    <a:pt x="239" y="137"/>
                    <a:pt x="144" y="232"/>
                    <a:pt x="84" y="339"/>
                  </a:cubicBezTo>
                  <a:cubicBezTo>
                    <a:pt x="48" y="411"/>
                    <a:pt x="13" y="494"/>
                    <a:pt x="13" y="589"/>
                  </a:cubicBezTo>
                  <a:cubicBezTo>
                    <a:pt x="1" y="673"/>
                    <a:pt x="1" y="756"/>
                    <a:pt x="24" y="839"/>
                  </a:cubicBezTo>
                  <a:cubicBezTo>
                    <a:pt x="48" y="935"/>
                    <a:pt x="84" y="1006"/>
                    <a:pt x="144" y="1066"/>
                  </a:cubicBezTo>
                  <a:cubicBezTo>
                    <a:pt x="191" y="1137"/>
                    <a:pt x="263" y="1197"/>
                    <a:pt x="346" y="1244"/>
                  </a:cubicBezTo>
                  <a:cubicBezTo>
                    <a:pt x="405" y="1268"/>
                    <a:pt x="441" y="1292"/>
                    <a:pt x="501" y="1316"/>
                  </a:cubicBezTo>
                  <a:cubicBezTo>
                    <a:pt x="560" y="1334"/>
                    <a:pt x="617" y="1342"/>
                    <a:pt x="673" y="1342"/>
                  </a:cubicBezTo>
                  <a:cubicBezTo>
                    <a:pt x="730" y="1342"/>
                    <a:pt x="786" y="1334"/>
                    <a:pt x="846" y="1316"/>
                  </a:cubicBezTo>
                  <a:cubicBezTo>
                    <a:pt x="906" y="1304"/>
                    <a:pt x="953" y="1268"/>
                    <a:pt x="1013" y="1256"/>
                  </a:cubicBezTo>
                  <a:cubicBezTo>
                    <a:pt x="1120" y="1197"/>
                    <a:pt x="1203" y="1113"/>
                    <a:pt x="1263" y="1006"/>
                  </a:cubicBezTo>
                  <a:cubicBezTo>
                    <a:pt x="1310" y="935"/>
                    <a:pt x="1334" y="839"/>
                    <a:pt x="1334" y="756"/>
                  </a:cubicBezTo>
                  <a:cubicBezTo>
                    <a:pt x="1358" y="661"/>
                    <a:pt x="1358" y="589"/>
                    <a:pt x="1322" y="494"/>
                  </a:cubicBezTo>
                  <a:cubicBezTo>
                    <a:pt x="1310" y="411"/>
                    <a:pt x="1263" y="339"/>
                    <a:pt x="1203" y="280"/>
                  </a:cubicBezTo>
                  <a:cubicBezTo>
                    <a:pt x="1156" y="197"/>
                    <a:pt x="1084" y="137"/>
                    <a:pt x="1013" y="101"/>
                  </a:cubicBezTo>
                  <a:cubicBezTo>
                    <a:pt x="965" y="66"/>
                    <a:pt x="906" y="54"/>
                    <a:pt x="846" y="18"/>
                  </a:cubicBezTo>
                  <a:cubicBezTo>
                    <a:pt x="786" y="6"/>
                    <a:pt x="730"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3242650" y="4162325"/>
              <a:ext cx="21450" cy="21375"/>
            </a:xfrm>
            <a:custGeom>
              <a:avLst/>
              <a:gdLst/>
              <a:ahLst/>
              <a:cxnLst/>
              <a:rect l="l" t="t" r="r" b="b"/>
              <a:pathLst>
                <a:path w="858" h="855" extrusionOk="0">
                  <a:moveTo>
                    <a:pt x="407" y="0"/>
                  </a:moveTo>
                  <a:cubicBezTo>
                    <a:pt x="370" y="0"/>
                    <a:pt x="334" y="3"/>
                    <a:pt x="298" y="9"/>
                  </a:cubicBezTo>
                  <a:cubicBezTo>
                    <a:pt x="251" y="21"/>
                    <a:pt x="191" y="45"/>
                    <a:pt x="167" y="81"/>
                  </a:cubicBezTo>
                  <a:cubicBezTo>
                    <a:pt x="120" y="117"/>
                    <a:pt x="84" y="164"/>
                    <a:pt x="60" y="200"/>
                  </a:cubicBezTo>
                  <a:lnTo>
                    <a:pt x="13" y="307"/>
                  </a:lnTo>
                  <a:cubicBezTo>
                    <a:pt x="1" y="378"/>
                    <a:pt x="1" y="438"/>
                    <a:pt x="13" y="521"/>
                  </a:cubicBezTo>
                  <a:cubicBezTo>
                    <a:pt x="25" y="593"/>
                    <a:pt x="72" y="652"/>
                    <a:pt x="120" y="712"/>
                  </a:cubicBezTo>
                  <a:cubicBezTo>
                    <a:pt x="179" y="771"/>
                    <a:pt x="239" y="795"/>
                    <a:pt x="310" y="831"/>
                  </a:cubicBezTo>
                  <a:cubicBezTo>
                    <a:pt x="322" y="831"/>
                    <a:pt x="346" y="843"/>
                    <a:pt x="358" y="843"/>
                  </a:cubicBezTo>
                  <a:cubicBezTo>
                    <a:pt x="382" y="843"/>
                    <a:pt x="429" y="855"/>
                    <a:pt x="465" y="855"/>
                  </a:cubicBezTo>
                  <a:cubicBezTo>
                    <a:pt x="525" y="855"/>
                    <a:pt x="560" y="843"/>
                    <a:pt x="608" y="831"/>
                  </a:cubicBezTo>
                  <a:lnTo>
                    <a:pt x="703" y="783"/>
                  </a:lnTo>
                  <a:cubicBezTo>
                    <a:pt x="739" y="759"/>
                    <a:pt x="775" y="712"/>
                    <a:pt x="798" y="664"/>
                  </a:cubicBezTo>
                  <a:cubicBezTo>
                    <a:pt x="822" y="640"/>
                    <a:pt x="834" y="605"/>
                    <a:pt x="846" y="557"/>
                  </a:cubicBezTo>
                  <a:cubicBezTo>
                    <a:pt x="846" y="533"/>
                    <a:pt x="858" y="486"/>
                    <a:pt x="858" y="462"/>
                  </a:cubicBezTo>
                  <a:cubicBezTo>
                    <a:pt x="858" y="402"/>
                    <a:pt x="846" y="355"/>
                    <a:pt x="834" y="307"/>
                  </a:cubicBezTo>
                  <a:cubicBezTo>
                    <a:pt x="822" y="259"/>
                    <a:pt x="787" y="212"/>
                    <a:pt x="763" y="176"/>
                  </a:cubicBezTo>
                  <a:cubicBezTo>
                    <a:pt x="739" y="164"/>
                    <a:pt x="727" y="164"/>
                    <a:pt x="727" y="140"/>
                  </a:cubicBezTo>
                  <a:cubicBezTo>
                    <a:pt x="656" y="57"/>
                    <a:pt x="596" y="21"/>
                    <a:pt x="525" y="9"/>
                  </a:cubicBezTo>
                  <a:cubicBezTo>
                    <a:pt x="483" y="3"/>
                    <a:pt x="444"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3206925" y="4179700"/>
              <a:ext cx="16400" cy="16750"/>
            </a:xfrm>
            <a:custGeom>
              <a:avLst/>
              <a:gdLst/>
              <a:ahLst/>
              <a:cxnLst/>
              <a:rect l="l" t="t" r="r" b="b"/>
              <a:pathLst>
                <a:path w="656" h="670" extrusionOk="0">
                  <a:moveTo>
                    <a:pt x="353" y="0"/>
                  </a:moveTo>
                  <a:cubicBezTo>
                    <a:pt x="331" y="0"/>
                    <a:pt x="309" y="6"/>
                    <a:pt x="287" y="17"/>
                  </a:cubicBezTo>
                  <a:cubicBezTo>
                    <a:pt x="227" y="29"/>
                    <a:pt x="168" y="64"/>
                    <a:pt x="120" y="100"/>
                  </a:cubicBezTo>
                  <a:cubicBezTo>
                    <a:pt x="84" y="136"/>
                    <a:pt x="72" y="160"/>
                    <a:pt x="49" y="207"/>
                  </a:cubicBezTo>
                  <a:cubicBezTo>
                    <a:pt x="25" y="243"/>
                    <a:pt x="13" y="279"/>
                    <a:pt x="13" y="326"/>
                  </a:cubicBezTo>
                  <a:cubicBezTo>
                    <a:pt x="1" y="374"/>
                    <a:pt x="13" y="398"/>
                    <a:pt x="13" y="445"/>
                  </a:cubicBezTo>
                  <a:cubicBezTo>
                    <a:pt x="25" y="493"/>
                    <a:pt x="49" y="517"/>
                    <a:pt x="72" y="553"/>
                  </a:cubicBezTo>
                  <a:cubicBezTo>
                    <a:pt x="84" y="576"/>
                    <a:pt x="120" y="612"/>
                    <a:pt x="156" y="624"/>
                  </a:cubicBezTo>
                  <a:cubicBezTo>
                    <a:pt x="216" y="650"/>
                    <a:pt x="270" y="669"/>
                    <a:pt x="322" y="669"/>
                  </a:cubicBezTo>
                  <a:cubicBezTo>
                    <a:pt x="342" y="669"/>
                    <a:pt x="362" y="666"/>
                    <a:pt x="382" y="660"/>
                  </a:cubicBezTo>
                  <a:cubicBezTo>
                    <a:pt x="418" y="636"/>
                    <a:pt x="430" y="636"/>
                    <a:pt x="453" y="624"/>
                  </a:cubicBezTo>
                  <a:cubicBezTo>
                    <a:pt x="501" y="600"/>
                    <a:pt x="549" y="565"/>
                    <a:pt x="572" y="517"/>
                  </a:cubicBezTo>
                  <a:cubicBezTo>
                    <a:pt x="608" y="493"/>
                    <a:pt x="620" y="457"/>
                    <a:pt x="632" y="410"/>
                  </a:cubicBezTo>
                  <a:cubicBezTo>
                    <a:pt x="656" y="362"/>
                    <a:pt x="656" y="303"/>
                    <a:pt x="632" y="231"/>
                  </a:cubicBezTo>
                  <a:cubicBezTo>
                    <a:pt x="620" y="207"/>
                    <a:pt x="608" y="160"/>
                    <a:pt x="596" y="148"/>
                  </a:cubicBezTo>
                  <a:cubicBezTo>
                    <a:pt x="572" y="112"/>
                    <a:pt x="549" y="88"/>
                    <a:pt x="513" y="76"/>
                  </a:cubicBezTo>
                  <a:cubicBezTo>
                    <a:pt x="455" y="27"/>
                    <a:pt x="404"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3153950" y="4210350"/>
              <a:ext cx="19375" cy="15400"/>
            </a:xfrm>
            <a:custGeom>
              <a:avLst/>
              <a:gdLst/>
              <a:ahLst/>
              <a:cxnLst/>
              <a:rect l="l" t="t" r="r" b="b"/>
              <a:pathLst>
                <a:path w="775" h="616" extrusionOk="0">
                  <a:moveTo>
                    <a:pt x="450" y="1"/>
                  </a:moveTo>
                  <a:cubicBezTo>
                    <a:pt x="435" y="1"/>
                    <a:pt x="420" y="2"/>
                    <a:pt x="405" y="5"/>
                  </a:cubicBezTo>
                  <a:cubicBezTo>
                    <a:pt x="346" y="29"/>
                    <a:pt x="286" y="29"/>
                    <a:pt x="227" y="41"/>
                  </a:cubicBezTo>
                  <a:cubicBezTo>
                    <a:pt x="155" y="53"/>
                    <a:pt x="72" y="112"/>
                    <a:pt x="48" y="172"/>
                  </a:cubicBezTo>
                  <a:cubicBezTo>
                    <a:pt x="13" y="231"/>
                    <a:pt x="1" y="327"/>
                    <a:pt x="13" y="398"/>
                  </a:cubicBezTo>
                  <a:cubicBezTo>
                    <a:pt x="36" y="470"/>
                    <a:pt x="72" y="529"/>
                    <a:pt x="155" y="577"/>
                  </a:cubicBezTo>
                  <a:cubicBezTo>
                    <a:pt x="197" y="593"/>
                    <a:pt x="250" y="616"/>
                    <a:pt x="302" y="616"/>
                  </a:cubicBezTo>
                  <a:cubicBezTo>
                    <a:pt x="325" y="616"/>
                    <a:pt x="348" y="611"/>
                    <a:pt x="370" y="601"/>
                  </a:cubicBezTo>
                  <a:cubicBezTo>
                    <a:pt x="429" y="589"/>
                    <a:pt x="477" y="577"/>
                    <a:pt x="536" y="541"/>
                  </a:cubicBezTo>
                  <a:cubicBezTo>
                    <a:pt x="596" y="517"/>
                    <a:pt x="644" y="482"/>
                    <a:pt x="667" y="422"/>
                  </a:cubicBezTo>
                  <a:lnTo>
                    <a:pt x="691" y="410"/>
                  </a:lnTo>
                  <a:cubicBezTo>
                    <a:pt x="703" y="398"/>
                    <a:pt x="703" y="386"/>
                    <a:pt x="715" y="362"/>
                  </a:cubicBezTo>
                  <a:cubicBezTo>
                    <a:pt x="775" y="279"/>
                    <a:pt x="727" y="112"/>
                    <a:pt x="644" y="89"/>
                  </a:cubicBezTo>
                  <a:cubicBezTo>
                    <a:pt x="644" y="65"/>
                    <a:pt x="632" y="65"/>
                    <a:pt x="620" y="53"/>
                  </a:cubicBezTo>
                  <a:cubicBezTo>
                    <a:pt x="596" y="53"/>
                    <a:pt x="596" y="41"/>
                    <a:pt x="584" y="41"/>
                  </a:cubicBezTo>
                  <a:cubicBezTo>
                    <a:pt x="539" y="14"/>
                    <a:pt x="495" y="1"/>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3214375" y="4289225"/>
              <a:ext cx="12225" cy="13550"/>
            </a:xfrm>
            <a:custGeom>
              <a:avLst/>
              <a:gdLst/>
              <a:ahLst/>
              <a:cxnLst/>
              <a:rect l="l" t="t" r="r" b="b"/>
              <a:pathLst>
                <a:path w="489" h="542" extrusionOk="0">
                  <a:moveTo>
                    <a:pt x="293" y="1"/>
                  </a:moveTo>
                  <a:cubicBezTo>
                    <a:pt x="279" y="1"/>
                    <a:pt x="265" y="2"/>
                    <a:pt x="251" y="5"/>
                  </a:cubicBezTo>
                  <a:cubicBezTo>
                    <a:pt x="239" y="5"/>
                    <a:pt x="203" y="29"/>
                    <a:pt x="191" y="29"/>
                  </a:cubicBezTo>
                  <a:cubicBezTo>
                    <a:pt x="179" y="41"/>
                    <a:pt x="143" y="41"/>
                    <a:pt x="132" y="53"/>
                  </a:cubicBezTo>
                  <a:cubicBezTo>
                    <a:pt x="120" y="65"/>
                    <a:pt x="108" y="89"/>
                    <a:pt x="72" y="101"/>
                  </a:cubicBezTo>
                  <a:cubicBezTo>
                    <a:pt x="48" y="124"/>
                    <a:pt x="24" y="160"/>
                    <a:pt x="13" y="184"/>
                  </a:cubicBezTo>
                  <a:cubicBezTo>
                    <a:pt x="1" y="208"/>
                    <a:pt x="1" y="232"/>
                    <a:pt x="1" y="244"/>
                  </a:cubicBezTo>
                  <a:lnTo>
                    <a:pt x="1" y="303"/>
                  </a:lnTo>
                  <a:cubicBezTo>
                    <a:pt x="1" y="327"/>
                    <a:pt x="1" y="351"/>
                    <a:pt x="13" y="363"/>
                  </a:cubicBezTo>
                  <a:cubicBezTo>
                    <a:pt x="13" y="386"/>
                    <a:pt x="24" y="410"/>
                    <a:pt x="48" y="422"/>
                  </a:cubicBezTo>
                  <a:cubicBezTo>
                    <a:pt x="60" y="458"/>
                    <a:pt x="84" y="470"/>
                    <a:pt x="120" y="494"/>
                  </a:cubicBezTo>
                  <a:cubicBezTo>
                    <a:pt x="132" y="517"/>
                    <a:pt x="167" y="517"/>
                    <a:pt x="179" y="529"/>
                  </a:cubicBezTo>
                  <a:cubicBezTo>
                    <a:pt x="191" y="529"/>
                    <a:pt x="227" y="529"/>
                    <a:pt x="239" y="541"/>
                  </a:cubicBezTo>
                  <a:cubicBezTo>
                    <a:pt x="251" y="541"/>
                    <a:pt x="286" y="541"/>
                    <a:pt x="298" y="529"/>
                  </a:cubicBezTo>
                  <a:cubicBezTo>
                    <a:pt x="310" y="517"/>
                    <a:pt x="346" y="517"/>
                    <a:pt x="358" y="494"/>
                  </a:cubicBezTo>
                  <a:cubicBezTo>
                    <a:pt x="370" y="482"/>
                    <a:pt x="382" y="470"/>
                    <a:pt x="417" y="458"/>
                  </a:cubicBezTo>
                  <a:cubicBezTo>
                    <a:pt x="441" y="422"/>
                    <a:pt x="465" y="398"/>
                    <a:pt x="477" y="363"/>
                  </a:cubicBezTo>
                  <a:cubicBezTo>
                    <a:pt x="489" y="351"/>
                    <a:pt x="489" y="327"/>
                    <a:pt x="489" y="303"/>
                  </a:cubicBezTo>
                  <a:lnTo>
                    <a:pt x="489" y="196"/>
                  </a:lnTo>
                  <a:cubicBezTo>
                    <a:pt x="489" y="184"/>
                    <a:pt x="477" y="160"/>
                    <a:pt x="477" y="148"/>
                  </a:cubicBezTo>
                  <a:cubicBezTo>
                    <a:pt x="467" y="66"/>
                    <a:pt x="384"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3273900" y="4285850"/>
              <a:ext cx="15225" cy="14125"/>
            </a:xfrm>
            <a:custGeom>
              <a:avLst/>
              <a:gdLst/>
              <a:ahLst/>
              <a:cxnLst/>
              <a:rect l="l" t="t" r="r" b="b"/>
              <a:pathLst>
                <a:path w="609" h="565" extrusionOk="0">
                  <a:moveTo>
                    <a:pt x="285" y="1"/>
                  </a:moveTo>
                  <a:cubicBezTo>
                    <a:pt x="260" y="1"/>
                    <a:pt x="233" y="3"/>
                    <a:pt x="203" y="9"/>
                  </a:cubicBezTo>
                  <a:cubicBezTo>
                    <a:pt x="132" y="21"/>
                    <a:pt x="72" y="69"/>
                    <a:pt x="48" y="140"/>
                  </a:cubicBezTo>
                  <a:cubicBezTo>
                    <a:pt x="13" y="200"/>
                    <a:pt x="1" y="295"/>
                    <a:pt x="13" y="355"/>
                  </a:cubicBezTo>
                  <a:cubicBezTo>
                    <a:pt x="25" y="390"/>
                    <a:pt x="48" y="438"/>
                    <a:pt x="84" y="474"/>
                  </a:cubicBezTo>
                  <a:cubicBezTo>
                    <a:pt x="120" y="498"/>
                    <a:pt x="156" y="533"/>
                    <a:pt x="215" y="545"/>
                  </a:cubicBezTo>
                  <a:cubicBezTo>
                    <a:pt x="251" y="552"/>
                    <a:pt x="288" y="564"/>
                    <a:pt x="324" y="564"/>
                  </a:cubicBezTo>
                  <a:cubicBezTo>
                    <a:pt x="347" y="564"/>
                    <a:pt x="370" y="559"/>
                    <a:pt x="394" y="545"/>
                  </a:cubicBezTo>
                  <a:cubicBezTo>
                    <a:pt x="453" y="533"/>
                    <a:pt x="537" y="486"/>
                    <a:pt x="560" y="426"/>
                  </a:cubicBezTo>
                  <a:cubicBezTo>
                    <a:pt x="596" y="367"/>
                    <a:pt x="608" y="295"/>
                    <a:pt x="596" y="236"/>
                  </a:cubicBezTo>
                  <a:cubicBezTo>
                    <a:pt x="584" y="176"/>
                    <a:pt x="537" y="128"/>
                    <a:pt x="501" y="81"/>
                  </a:cubicBezTo>
                  <a:cubicBezTo>
                    <a:pt x="441" y="57"/>
                    <a:pt x="418" y="21"/>
                    <a:pt x="358" y="9"/>
                  </a:cubicBezTo>
                  <a:cubicBezTo>
                    <a:pt x="334" y="3"/>
                    <a:pt x="310"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3308150" y="4262550"/>
              <a:ext cx="16975" cy="16850"/>
            </a:xfrm>
            <a:custGeom>
              <a:avLst/>
              <a:gdLst/>
              <a:ahLst/>
              <a:cxnLst/>
              <a:rect l="l" t="t" r="r" b="b"/>
              <a:pathLst>
                <a:path w="679" h="674" extrusionOk="0">
                  <a:moveTo>
                    <a:pt x="250" y="1"/>
                  </a:moveTo>
                  <a:cubicBezTo>
                    <a:pt x="202" y="25"/>
                    <a:pt x="179" y="37"/>
                    <a:pt x="143" y="60"/>
                  </a:cubicBezTo>
                  <a:cubicBezTo>
                    <a:pt x="119" y="84"/>
                    <a:pt x="83" y="120"/>
                    <a:pt x="60" y="156"/>
                  </a:cubicBezTo>
                  <a:cubicBezTo>
                    <a:pt x="12" y="227"/>
                    <a:pt x="0" y="298"/>
                    <a:pt x="24" y="394"/>
                  </a:cubicBezTo>
                  <a:cubicBezTo>
                    <a:pt x="48" y="418"/>
                    <a:pt x="48" y="441"/>
                    <a:pt x="60" y="465"/>
                  </a:cubicBezTo>
                  <a:lnTo>
                    <a:pt x="107" y="525"/>
                  </a:lnTo>
                  <a:lnTo>
                    <a:pt x="107" y="537"/>
                  </a:lnTo>
                  <a:cubicBezTo>
                    <a:pt x="107" y="560"/>
                    <a:pt x="119" y="560"/>
                    <a:pt x="119" y="572"/>
                  </a:cubicBezTo>
                  <a:cubicBezTo>
                    <a:pt x="167" y="620"/>
                    <a:pt x="202" y="644"/>
                    <a:pt x="262" y="656"/>
                  </a:cubicBezTo>
                  <a:cubicBezTo>
                    <a:pt x="292" y="668"/>
                    <a:pt x="322" y="674"/>
                    <a:pt x="350" y="674"/>
                  </a:cubicBezTo>
                  <a:cubicBezTo>
                    <a:pt x="378" y="674"/>
                    <a:pt x="405" y="668"/>
                    <a:pt x="429" y="656"/>
                  </a:cubicBezTo>
                  <a:cubicBezTo>
                    <a:pt x="524" y="632"/>
                    <a:pt x="583" y="584"/>
                    <a:pt x="619" y="513"/>
                  </a:cubicBezTo>
                  <a:cubicBezTo>
                    <a:pt x="655" y="465"/>
                    <a:pt x="667" y="441"/>
                    <a:pt x="667" y="394"/>
                  </a:cubicBezTo>
                  <a:cubicBezTo>
                    <a:pt x="679" y="346"/>
                    <a:pt x="667" y="298"/>
                    <a:pt x="667" y="275"/>
                  </a:cubicBezTo>
                  <a:cubicBezTo>
                    <a:pt x="655" y="215"/>
                    <a:pt x="619" y="168"/>
                    <a:pt x="572" y="120"/>
                  </a:cubicBezTo>
                  <a:cubicBezTo>
                    <a:pt x="548" y="48"/>
                    <a:pt x="488" y="25"/>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3263200" y="4210425"/>
              <a:ext cx="18475" cy="16450"/>
            </a:xfrm>
            <a:custGeom>
              <a:avLst/>
              <a:gdLst/>
              <a:ahLst/>
              <a:cxnLst/>
              <a:rect l="l" t="t" r="r" b="b"/>
              <a:pathLst>
                <a:path w="739" h="658" extrusionOk="0">
                  <a:moveTo>
                    <a:pt x="302" y="1"/>
                  </a:moveTo>
                  <a:cubicBezTo>
                    <a:pt x="232" y="1"/>
                    <a:pt x="139" y="54"/>
                    <a:pt x="95" y="98"/>
                  </a:cubicBezTo>
                  <a:cubicBezTo>
                    <a:pt x="36" y="157"/>
                    <a:pt x="0" y="240"/>
                    <a:pt x="12" y="336"/>
                  </a:cubicBezTo>
                  <a:cubicBezTo>
                    <a:pt x="24" y="514"/>
                    <a:pt x="155" y="645"/>
                    <a:pt x="334" y="657"/>
                  </a:cubicBezTo>
                  <a:lnTo>
                    <a:pt x="417" y="657"/>
                  </a:lnTo>
                  <a:cubicBezTo>
                    <a:pt x="536" y="657"/>
                    <a:pt x="667" y="574"/>
                    <a:pt x="715" y="455"/>
                  </a:cubicBezTo>
                  <a:cubicBezTo>
                    <a:pt x="738" y="395"/>
                    <a:pt x="738" y="336"/>
                    <a:pt x="727" y="276"/>
                  </a:cubicBezTo>
                  <a:lnTo>
                    <a:pt x="727" y="264"/>
                  </a:lnTo>
                  <a:cubicBezTo>
                    <a:pt x="715" y="228"/>
                    <a:pt x="715" y="217"/>
                    <a:pt x="691" y="181"/>
                  </a:cubicBezTo>
                  <a:cubicBezTo>
                    <a:pt x="679" y="145"/>
                    <a:pt x="655" y="109"/>
                    <a:pt x="607" y="98"/>
                  </a:cubicBezTo>
                  <a:cubicBezTo>
                    <a:pt x="536" y="38"/>
                    <a:pt x="476" y="26"/>
                    <a:pt x="393" y="26"/>
                  </a:cubicBezTo>
                  <a:cubicBezTo>
                    <a:pt x="369" y="26"/>
                    <a:pt x="334" y="26"/>
                    <a:pt x="322" y="2"/>
                  </a:cubicBezTo>
                  <a:cubicBezTo>
                    <a:pt x="315" y="1"/>
                    <a:pt x="309"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0"/>
            <p:cNvSpPr/>
            <p:nvPr/>
          </p:nvSpPr>
          <p:spPr>
            <a:xfrm>
              <a:off x="3315575" y="4197975"/>
              <a:ext cx="16700" cy="15675"/>
            </a:xfrm>
            <a:custGeom>
              <a:avLst/>
              <a:gdLst/>
              <a:ahLst/>
              <a:cxnLst/>
              <a:rect l="l" t="t" r="r" b="b"/>
              <a:pathLst>
                <a:path w="668" h="627" extrusionOk="0">
                  <a:moveTo>
                    <a:pt x="286" y="0"/>
                  </a:moveTo>
                  <a:cubicBezTo>
                    <a:pt x="239" y="0"/>
                    <a:pt x="203" y="12"/>
                    <a:pt x="179" y="24"/>
                  </a:cubicBezTo>
                  <a:cubicBezTo>
                    <a:pt x="144" y="24"/>
                    <a:pt x="132" y="48"/>
                    <a:pt x="120" y="60"/>
                  </a:cubicBezTo>
                  <a:cubicBezTo>
                    <a:pt x="108" y="60"/>
                    <a:pt x="108" y="72"/>
                    <a:pt x="84" y="84"/>
                  </a:cubicBezTo>
                  <a:cubicBezTo>
                    <a:pt x="72" y="107"/>
                    <a:pt x="60" y="131"/>
                    <a:pt x="48" y="143"/>
                  </a:cubicBezTo>
                  <a:cubicBezTo>
                    <a:pt x="13" y="191"/>
                    <a:pt x="13" y="238"/>
                    <a:pt x="1" y="298"/>
                  </a:cubicBezTo>
                  <a:cubicBezTo>
                    <a:pt x="1" y="345"/>
                    <a:pt x="1" y="369"/>
                    <a:pt x="25" y="405"/>
                  </a:cubicBezTo>
                  <a:cubicBezTo>
                    <a:pt x="25" y="417"/>
                    <a:pt x="48" y="429"/>
                    <a:pt x="48" y="429"/>
                  </a:cubicBezTo>
                  <a:cubicBezTo>
                    <a:pt x="60" y="441"/>
                    <a:pt x="72" y="476"/>
                    <a:pt x="84" y="488"/>
                  </a:cubicBezTo>
                  <a:lnTo>
                    <a:pt x="132" y="536"/>
                  </a:lnTo>
                  <a:cubicBezTo>
                    <a:pt x="183" y="587"/>
                    <a:pt x="259" y="627"/>
                    <a:pt x="338" y="627"/>
                  </a:cubicBezTo>
                  <a:cubicBezTo>
                    <a:pt x="369" y="627"/>
                    <a:pt x="399" y="621"/>
                    <a:pt x="429" y="607"/>
                  </a:cubicBezTo>
                  <a:cubicBezTo>
                    <a:pt x="501" y="584"/>
                    <a:pt x="584" y="536"/>
                    <a:pt x="620" y="465"/>
                  </a:cubicBezTo>
                  <a:cubicBezTo>
                    <a:pt x="656" y="429"/>
                    <a:pt x="656" y="381"/>
                    <a:pt x="656" y="345"/>
                  </a:cubicBezTo>
                  <a:cubicBezTo>
                    <a:pt x="667" y="298"/>
                    <a:pt x="656" y="262"/>
                    <a:pt x="656" y="226"/>
                  </a:cubicBezTo>
                  <a:cubicBezTo>
                    <a:pt x="608" y="143"/>
                    <a:pt x="525" y="60"/>
                    <a:pt x="417" y="24"/>
                  </a:cubicBezTo>
                  <a:cubicBezTo>
                    <a:pt x="406" y="24"/>
                    <a:pt x="370" y="12"/>
                    <a:pt x="358" y="12"/>
                  </a:cubicBezTo>
                  <a:cubicBezTo>
                    <a:pt x="322" y="12"/>
                    <a:pt x="298"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0"/>
            <p:cNvSpPr/>
            <p:nvPr/>
          </p:nvSpPr>
          <p:spPr>
            <a:xfrm>
              <a:off x="3272375" y="4138825"/>
              <a:ext cx="20450" cy="15250"/>
            </a:xfrm>
            <a:custGeom>
              <a:avLst/>
              <a:gdLst/>
              <a:ahLst/>
              <a:cxnLst/>
              <a:rect l="l" t="t" r="r" b="b"/>
              <a:pathLst>
                <a:path w="818" h="610" extrusionOk="0">
                  <a:moveTo>
                    <a:pt x="392" y="1"/>
                  </a:moveTo>
                  <a:cubicBezTo>
                    <a:pt x="296" y="1"/>
                    <a:pt x="199" y="45"/>
                    <a:pt x="133" y="152"/>
                  </a:cubicBezTo>
                  <a:cubicBezTo>
                    <a:pt x="1" y="384"/>
                    <a:pt x="220" y="610"/>
                    <a:pt x="429" y="610"/>
                  </a:cubicBezTo>
                  <a:cubicBezTo>
                    <a:pt x="521" y="610"/>
                    <a:pt x="611" y="566"/>
                    <a:pt x="669" y="461"/>
                  </a:cubicBezTo>
                  <a:cubicBezTo>
                    <a:pt x="817" y="222"/>
                    <a:pt x="607" y="1"/>
                    <a:pt x="3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40"/>
          <p:cNvGrpSpPr/>
          <p:nvPr/>
        </p:nvGrpSpPr>
        <p:grpSpPr>
          <a:xfrm rot="-3925880">
            <a:off x="134307" y="2942509"/>
            <a:ext cx="675958" cy="632012"/>
            <a:chOff x="6462370" y="327446"/>
            <a:chExt cx="675931" cy="631987"/>
          </a:xfrm>
        </p:grpSpPr>
        <p:sp>
          <p:nvSpPr>
            <p:cNvPr id="1024" name="Google Shape;1024;p40"/>
            <p:cNvSpPr/>
            <p:nvPr/>
          </p:nvSpPr>
          <p:spPr>
            <a:xfrm rot="-2530247">
              <a:off x="6411461" y="569332"/>
              <a:ext cx="777751" cy="148216"/>
            </a:xfrm>
            <a:custGeom>
              <a:avLst/>
              <a:gdLst/>
              <a:ahLst/>
              <a:cxnLst/>
              <a:rect l="l" t="t" r="r" b="b"/>
              <a:pathLst>
                <a:path w="31112" h="5929" extrusionOk="0">
                  <a:moveTo>
                    <a:pt x="3514" y="0"/>
                  </a:moveTo>
                  <a:cubicBezTo>
                    <a:pt x="1397" y="0"/>
                    <a:pt x="1" y="64"/>
                    <a:pt x="1" y="64"/>
                  </a:cubicBezTo>
                  <a:cubicBezTo>
                    <a:pt x="1" y="64"/>
                    <a:pt x="5990" y="4565"/>
                    <a:pt x="14503" y="5517"/>
                  </a:cubicBezTo>
                  <a:cubicBezTo>
                    <a:pt x="17249" y="5824"/>
                    <a:pt x="19952" y="5928"/>
                    <a:pt x="22353" y="5928"/>
                  </a:cubicBezTo>
                  <a:cubicBezTo>
                    <a:pt x="27397" y="5928"/>
                    <a:pt x="31112" y="5469"/>
                    <a:pt x="31112" y="5469"/>
                  </a:cubicBezTo>
                  <a:cubicBezTo>
                    <a:pt x="31112" y="5469"/>
                    <a:pt x="21611" y="1790"/>
                    <a:pt x="14824" y="731"/>
                  </a:cubicBezTo>
                  <a:cubicBezTo>
                    <a:pt x="10876" y="126"/>
                    <a:pt x="6484" y="0"/>
                    <a:pt x="3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rot="-2530247">
              <a:off x="6510320" y="577546"/>
              <a:ext cx="589963" cy="119217"/>
            </a:xfrm>
            <a:custGeom>
              <a:avLst/>
              <a:gdLst/>
              <a:ahLst/>
              <a:cxnLst/>
              <a:rect l="l" t="t" r="r" b="b"/>
              <a:pathLst>
                <a:path w="23600" h="4769" extrusionOk="0">
                  <a:moveTo>
                    <a:pt x="691" y="382"/>
                  </a:moveTo>
                  <a:lnTo>
                    <a:pt x="691" y="382"/>
                  </a:lnTo>
                  <a:cubicBezTo>
                    <a:pt x="1989" y="501"/>
                    <a:pt x="3275" y="644"/>
                    <a:pt x="4549" y="787"/>
                  </a:cubicBezTo>
                  <a:cubicBezTo>
                    <a:pt x="4251" y="882"/>
                    <a:pt x="3954" y="1013"/>
                    <a:pt x="3668" y="1144"/>
                  </a:cubicBezTo>
                  <a:cubicBezTo>
                    <a:pt x="2739" y="942"/>
                    <a:pt x="1799" y="704"/>
                    <a:pt x="858" y="442"/>
                  </a:cubicBezTo>
                  <a:lnTo>
                    <a:pt x="787" y="442"/>
                  </a:lnTo>
                  <a:cubicBezTo>
                    <a:pt x="751" y="430"/>
                    <a:pt x="727" y="406"/>
                    <a:pt x="691" y="382"/>
                  </a:cubicBezTo>
                  <a:close/>
                  <a:moveTo>
                    <a:pt x="4942" y="847"/>
                  </a:moveTo>
                  <a:cubicBezTo>
                    <a:pt x="5716" y="942"/>
                    <a:pt x="6466" y="1037"/>
                    <a:pt x="7240" y="1144"/>
                  </a:cubicBezTo>
                  <a:cubicBezTo>
                    <a:pt x="6645" y="1275"/>
                    <a:pt x="6049" y="1430"/>
                    <a:pt x="5442" y="1573"/>
                  </a:cubicBezTo>
                  <a:cubicBezTo>
                    <a:pt x="4954" y="1454"/>
                    <a:pt x="4466" y="1359"/>
                    <a:pt x="3966" y="1240"/>
                  </a:cubicBezTo>
                  <a:cubicBezTo>
                    <a:pt x="4275" y="1121"/>
                    <a:pt x="4609" y="1002"/>
                    <a:pt x="4906" y="859"/>
                  </a:cubicBezTo>
                  <a:cubicBezTo>
                    <a:pt x="4918" y="859"/>
                    <a:pt x="4918" y="847"/>
                    <a:pt x="4942" y="847"/>
                  </a:cubicBezTo>
                  <a:close/>
                  <a:moveTo>
                    <a:pt x="7704" y="1216"/>
                  </a:moveTo>
                  <a:cubicBezTo>
                    <a:pt x="8478" y="1311"/>
                    <a:pt x="9252" y="1430"/>
                    <a:pt x="10014" y="1549"/>
                  </a:cubicBezTo>
                  <a:cubicBezTo>
                    <a:pt x="9526" y="1799"/>
                    <a:pt x="9014" y="2037"/>
                    <a:pt x="8490" y="2252"/>
                  </a:cubicBezTo>
                  <a:cubicBezTo>
                    <a:pt x="7597" y="2073"/>
                    <a:pt x="6728" y="1871"/>
                    <a:pt x="5835" y="1680"/>
                  </a:cubicBezTo>
                  <a:cubicBezTo>
                    <a:pt x="6442" y="1537"/>
                    <a:pt x="7061" y="1394"/>
                    <a:pt x="7680" y="1240"/>
                  </a:cubicBezTo>
                  <a:cubicBezTo>
                    <a:pt x="7692" y="1240"/>
                    <a:pt x="7704" y="1216"/>
                    <a:pt x="7704" y="1216"/>
                  </a:cubicBezTo>
                  <a:close/>
                  <a:moveTo>
                    <a:pt x="1334" y="823"/>
                  </a:moveTo>
                  <a:lnTo>
                    <a:pt x="1334" y="823"/>
                  </a:lnTo>
                  <a:cubicBezTo>
                    <a:pt x="2025" y="1002"/>
                    <a:pt x="2704" y="1192"/>
                    <a:pt x="3406" y="1371"/>
                  </a:cubicBezTo>
                  <a:cubicBezTo>
                    <a:pt x="3406" y="1383"/>
                    <a:pt x="3406" y="1394"/>
                    <a:pt x="3418" y="1418"/>
                  </a:cubicBezTo>
                  <a:cubicBezTo>
                    <a:pt x="3704" y="1716"/>
                    <a:pt x="3978" y="2014"/>
                    <a:pt x="4275" y="2311"/>
                  </a:cubicBezTo>
                  <a:cubicBezTo>
                    <a:pt x="3275" y="1894"/>
                    <a:pt x="2275" y="1394"/>
                    <a:pt x="1334" y="823"/>
                  </a:cubicBezTo>
                  <a:close/>
                  <a:moveTo>
                    <a:pt x="10371" y="1597"/>
                  </a:moveTo>
                  <a:cubicBezTo>
                    <a:pt x="10871" y="1680"/>
                    <a:pt x="11371" y="1775"/>
                    <a:pt x="11871" y="1847"/>
                  </a:cubicBezTo>
                  <a:lnTo>
                    <a:pt x="13074" y="2073"/>
                  </a:lnTo>
                  <a:cubicBezTo>
                    <a:pt x="12538" y="2311"/>
                    <a:pt x="12026" y="2573"/>
                    <a:pt x="11490" y="2787"/>
                  </a:cubicBezTo>
                  <a:cubicBezTo>
                    <a:pt x="10609" y="2633"/>
                    <a:pt x="9740" y="2466"/>
                    <a:pt x="8871" y="2311"/>
                  </a:cubicBezTo>
                  <a:cubicBezTo>
                    <a:pt x="9383" y="2109"/>
                    <a:pt x="9907" y="1894"/>
                    <a:pt x="10371" y="1597"/>
                  </a:cubicBezTo>
                  <a:close/>
                  <a:moveTo>
                    <a:pt x="13336" y="2133"/>
                  </a:moveTo>
                  <a:cubicBezTo>
                    <a:pt x="14003" y="2264"/>
                    <a:pt x="14657" y="2395"/>
                    <a:pt x="15312" y="2526"/>
                  </a:cubicBezTo>
                  <a:cubicBezTo>
                    <a:pt x="14955" y="2787"/>
                    <a:pt x="14586" y="3002"/>
                    <a:pt x="14193" y="3216"/>
                  </a:cubicBezTo>
                  <a:cubicBezTo>
                    <a:pt x="13526" y="3121"/>
                    <a:pt x="12836" y="3026"/>
                    <a:pt x="12169" y="2918"/>
                  </a:cubicBezTo>
                  <a:cubicBezTo>
                    <a:pt x="12038" y="2907"/>
                    <a:pt x="11907" y="2871"/>
                    <a:pt x="11788" y="2859"/>
                  </a:cubicBezTo>
                  <a:cubicBezTo>
                    <a:pt x="12324" y="2668"/>
                    <a:pt x="12860" y="2442"/>
                    <a:pt x="13336" y="2133"/>
                  </a:cubicBezTo>
                  <a:close/>
                  <a:moveTo>
                    <a:pt x="3632" y="1418"/>
                  </a:moveTo>
                  <a:lnTo>
                    <a:pt x="3632" y="1418"/>
                  </a:lnTo>
                  <a:cubicBezTo>
                    <a:pt x="4168" y="1549"/>
                    <a:pt x="4680" y="1680"/>
                    <a:pt x="5216" y="1799"/>
                  </a:cubicBezTo>
                  <a:cubicBezTo>
                    <a:pt x="5966" y="2311"/>
                    <a:pt x="6692" y="2823"/>
                    <a:pt x="7442" y="3347"/>
                  </a:cubicBezTo>
                  <a:cubicBezTo>
                    <a:pt x="6430" y="3085"/>
                    <a:pt x="5430" y="2752"/>
                    <a:pt x="4478" y="2371"/>
                  </a:cubicBezTo>
                  <a:cubicBezTo>
                    <a:pt x="4192" y="2049"/>
                    <a:pt x="3906" y="1728"/>
                    <a:pt x="3632" y="1418"/>
                  </a:cubicBezTo>
                  <a:close/>
                  <a:moveTo>
                    <a:pt x="15539" y="2585"/>
                  </a:moveTo>
                  <a:cubicBezTo>
                    <a:pt x="16217" y="2740"/>
                    <a:pt x="16920" y="2883"/>
                    <a:pt x="17622" y="3049"/>
                  </a:cubicBezTo>
                  <a:cubicBezTo>
                    <a:pt x="17479" y="3145"/>
                    <a:pt x="17348" y="3228"/>
                    <a:pt x="17217" y="3299"/>
                  </a:cubicBezTo>
                  <a:cubicBezTo>
                    <a:pt x="17051" y="3395"/>
                    <a:pt x="16884" y="3466"/>
                    <a:pt x="16729" y="3538"/>
                  </a:cubicBezTo>
                  <a:cubicBezTo>
                    <a:pt x="15967" y="3454"/>
                    <a:pt x="15217" y="3359"/>
                    <a:pt x="14467" y="3264"/>
                  </a:cubicBezTo>
                  <a:cubicBezTo>
                    <a:pt x="14836" y="3049"/>
                    <a:pt x="15193" y="2823"/>
                    <a:pt x="15539" y="2585"/>
                  </a:cubicBezTo>
                  <a:close/>
                  <a:moveTo>
                    <a:pt x="17872" y="3097"/>
                  </a:moveTo>
                  <a:cubicBezTo>
                    <a:pt x="18420" y="3228"/>
                    <a:pt x="18991" y="3359"/>
                    <a:pt x="19551" y="3502"/>
                  </a:cubicBezTo>
                  <a:cubicBezTo>
                    <a:pt x="19503" y="3538"/>
                    <a:pt x="19468" y="3573"/>
                    <a:pt x="19420" y="3597"/>
                  </a:cubicBezTo>
                  <a:cubicBezTo>
                    <a:pt x="19349" y="3657"/>
                    <a:pt x="19253" y="3740"/>
                    <a:pt x="19182" y="3799"/>
                  </a:cubicBezTo>
                  <a:lnTo>
                    <a:pt x="17801" y="3657"/>
                  </a:lnTo>
                  <a:lnTo>
                    <a:pt x="17039" y="3573"/>
                  </a:lnTo>
                  <a:lnTo>
                    <a:pt x="17396" y="3395"/>
                  </a:lnTo>
                  <a:cubicBezTo>
                    <a:pt x="17563" y="3299"/>
                    <a:pt x="17717" y="3216"/>
                    <a:pt x="17872" y="3097"/>
                  </a:cubicBezTo>
                  <a:close/>
                  <a:moveTo>
                    <a:pt x="19777" y="3538"/>
                  </a:moveTo>
                  <a:cubicBezTo>
                    <a:pt x="20384" y="3692"/>
                    <a:pt x="21015" y="3835"/>
                    <a:pt x="21635" y="3978"/>
                  </a:cubicBezTo>
                  <a:cubicBezTo>
                    <a:pt x="21265" y="3954"/>
                    <a:pt x="20896" y="3942"/>
                    <a:pt x="20539" y="3919"/>
                  </a:cubicBezTo>
                  <a:cubicBezTo>
                    <a:pt x="20158" y="3883"/>
                    <a:pt x="19777" y="3859"/>
                    <a:pt x="19408" y="3811"/>
                  </a:cubicBezTo>
                  <a:lnTo>
                    <a:pt x="19527" y="3716"/>
                  </a:lnTo>
                  <a:cubicBezTo>
                    <a:pt x="19599" y="3657"/>
                    <a:pt x="19682" y="3597"/>
                    <a:pt x="19777" y="3538"/>
                  </a:cubicBezTo>
                  <a:close/>
                  <a:moveTo>
                    <a:pt x="5621" y="1906"/>
                  </a:moveTo>
                  <a:lnTo>
                    <a:pt x="5621" y="1906"/>
                  </a:lnTo>
                  <a:cubicBezTo>
                    <a:pt x="6549" y="2109"/>
                    <a:pt x="7478" y="2311"/>
                    <a:pt x="8407" y="2502"/>
                  </a:cubicBezTo>
                  <a:cubicBezTo>
                    <a:pt x="9121" y="3002"/>
                    <a:pt x="9835" y="3502"/>
                    <a:pt x="10550" y="4002"/>
                  </a:cubicBezTo>
                  <a:cubicBezTo>
                    <a:pt x="9621" y="3835"/>
                    <a:pt x="8692" y="3657"/>
                    <a:pt x="7764" y="3442"/>
                  </a:cubicBezTo>
                  <a:cubicBezTo>
                    <a:pt x="7061" y="2918"/>
                    <a:pt x="6335" y="2430"/>
                    <a:pt x="5621" y="1906"/>
                  </a:cubicBezTo>
                  <a:close/>
                  <a:moveTo>
                    <a:pt x="8823" y="2573"/>
                  </a:moveTo>
                  <a:lnTo>
                    <a:pt x="8823" y="2573"/>
                  </a:lnTo>
                  <a:cubicBezTo>
                    <a:pt x="9740" y="2752"/>
                    <a:pt x="10669" y="2918"/>
                    <a:pt x="11609" y="3061"/>
                  </a:cubicBezTo>
                  <a:cubicBezTo>
                    <a:pt x="12086" y="3418"/>
                    <a:pt x="12514" y="3823"/>
                    <a:pt x="12919" y="4252"/>
                  </a:cubicBezTo>
                  <a:cubicBezTo>
                    <a:pt x="12264" y="4192"/>
                    <a:pt x="11621" y="4133"/>
                    <a:pt x="10967" y="4050"/>
                  </a:cubicBezTo>
                  <a:cubicBezTo>
                    <a:pt x="10871" y="4038"/>
                    <a:pt x="10800" y="4014"/>
                    <a:pt x="10717" y="4014"/>
                  </a:cubicBezTo>
                  <a:cubicBezTo>
                    <a:pt x="10717" y="4014"/>
                    <a:pt x="10717" y="4002"/>
                    <a:pt x="10693" y="4002"/>
                  </a:cubicBezTo>
                  <a:lnTo>
                    <a:pt x="8823" y="2573"/>
                  </a:lnTo>
                  <a:close/>
                  <a:moveTo>
                    <a:pt x="19122" y="4050"/>
                  </a:moveTo>
                  <a:cubicBezTo>
                    <a:pt x="19622" y="4097"/>
                    <a:pt x="20146" y="4133"/>
                    <a:pt x="20658" y="4180"/>
                  </a:cubicBezTo>
                  <a:cubicBezTo>
                    <a:pt x="21075" y="4216"/>
                    <a:pt x="21504" y="4276"/>
                    <a:pt x="21932" y="4300"/>
                  </a:cubicBezTo>
                  <a:cubicBezTo>
                    <a:pt x="21218" y="4300"/>
                    <a:pt x="20492" y="4335"/>
                    <a:pt x="19765" y="4347"/>
                  </a:cubicBezTo>
                  <a:cubicBezTo>
                    <a:pt x="19551" y="4216"/>
                    <a:pt x="19325" y="4121"/>
                    <a:pt x="19087" y="4061"/>
                  </a:cubicBezTo>
                  <a:cubicBezTo>
                    <a:pt x="19110" y="4061"/>
                    <a:pt x="19110" y="4050"/>
                    <a:pt x="19122" y="4050"/>
                  </a:cubicBezTo>
                  <a:close/>
                  <a:moveTo>
                    <a:pt x="11848" y="3109"/>
                  </a:moveTo>
                  <a:lnTo>
                    <a:pt x="11848" y="3109"/>
                  </a:lnTo>
                  <a:cubicBezTo>
                    <a:pt x="11907" y="3121"/>
                    <a:pt x="11967" y="3121"/>
                    <a:pt x="12002" y="3145"/>
                  </a:cubicBezTo>
                  <a:cubicBezTo>
                    <a:pt x="12681" y="3240"/>
                    <a:pt x="13360" y="3347"/>
                    <a:pt x="14050" y="3454"/>
                  </a:cubicBezTo>
                  <a:cubicBezTo>
                    <a:pt x="14538" y="3716"/>
                    <a:pt x="15015" y="4038"/>
                    <a:pt x="15443" y="4407"/>
                  </a:cubicBezTo>
                  <a:cubicBezTo>
                    <a:pt x="14646" y="4371"/>
                    <a:pt x="13848" y="4347"/>
                    <a:pt x="13050" y="4276"/>
                  </a:cubicBezTo>
                  <a:cubicBezTo>
                    <a:pt x="12681" y="3859"/>
                    <a:pt x="12276" y="3478"/>
                    <a:pt x="11848" y="3109"/>
                  </a:cubicBezTo>
                  <a:close/>
                  <a:moveTo>
                    <a:pt x="16646" y="3776"/>
                  </a:moveTo>
                  <a:cubicBezTo>
                    <a:pt x="17027" y="3823"/>
                    <a:pt x="17396" y="3871"/>
                    <a:pt x="17765" y="3895"/>
                  </a:cubicBezTo>
                  <a:cubicBezTo>
                    <a:pt x="18134" y="3942"/>
                    <a:pt x="18527" y="3978"/>
                    <a:pt x="18896" y="4014"/>
                  </a:cubicBezTo>
                  <a:lnTo>
                    <a:pt x="18884" y="4038"/>
                  </a:lnTo>
                  <a:cubicBezTo>
                    <a:pt x="18837" y="4073"/>
                    <a:pt x="18848" y="4157"/>
                    <a:pt x="18932" y="4169"/>
                  </a:cubicBezTo>
                  <a:cubicBezTo>
                    <a:pt x="19146" y="4192"/>
                    <a:pt x="19360" y="4252"/>
                    <a:pt x="19551" y="4347"/>
                  </a:cubicBezTo>
                  <a:cubicBezTo>
                    <a:pt x="18837" y="4395"/>
                    <a:pt x="18122" y="4419"/>
                    <a:pt x="17420" y="4419"/>
                  </a:cubicBezTo>
                  <a:cubicBezTo>
                    <a:pt x="17170" y="4216"/>
                    <a:pt x="16908" y="3990"/>
                    <a:pt x="16646" y="3776"/>
                  </a:cubicBezTo>
                  <a:close/>
                  <a:moveTo>
                    <a:pt x="14431" y="3514"/>
                  </a:moveTo>
                  <a:lnTo>
                    <a:pt x="14431" y="3514"/>
                  </a:lnTo>
                  <a:cubicBezTo>
                    <a:pt x="15086" y="3597"/>
                    <a:pt x="15741" y="3692"/>
                    <a:pt x="16396" y="3764"/>
                  </a:cubicBezTo>
                  <a:cubicBezTo>
                    <a:pt x="16396" y="3776"/>
                    <a:pt x="16408" y="3799"/>
                    <a:pt x="16432" y="3811"/>
                  </a:cubicBezTo>
                  <a:cubicBezTo>
                    <a:pt x="16705" y="4014"/>
                    <a:pt x="16979" y="4228"/>
                    <a:pt x="17265" y="4431"/>
                  </a:cubicBezTo>
                  <a:cubicBezTo>
                    <a:pt x="17229" y="4419"/>
                    <a:pt x="17182" y="4419"/>
                    <a:pt x="17158" y="4419"/>
                  </a:cubicBezTo>
                  <a:cubicBezTo>
                    <a:pt x="16634" y="4419"/>
                    <a:pt x="16110" y="4407"/>
                    <a:pt x="15598" y="4407"/>
                  </a:cubicBezTo>
                  <a:cubicBezTo>
                    <a:pt x="15241" y="4061"/>
                    <a:pt x="14860" y="3764"/>
                    <a:pt x="14431" y="3514"/>
                  </a:cubicBezTo>
                  <a:close/>
                  <a:moveTo>
                    <a:pt x="252" y="0"/>
                  </a:moveTo>
                  <a:cubicBezTo>
                    <a:pt x="147" y="0"/>
                    <a:pt x="84" y="80"/>
                    <a:pt x="84" y="180"/>
                  </a:cubicBezTo>
                  <a:cubicBezTo>
                    <a:pt x="13" y="251"/>
                    <a:pt x="1" y="370"/>
                    <a:pt x="96" y="466"/>
                  </a:cubicBezTo>
                  <a:cubicBezTo>
                    <a:pt x="3192" y="2633"/>
                    <a:pt x="6823" y="3823"/>
                    <a:pt x="10550" y="4359"/>
                  </a:cubicBezTo>
                  <a:cubicBezTo>
                    <a:pt x="12300" y="4609"/>
                    <a:pt x="14074" y="4716"/>
                    <a:pt x="15848" y="4752"/>
                  </a:cubicBezTo>
                  <a:lnTo>
                    <a:pt x="15860" y="4764"/>
                  </a:lnTo>
                  <a:cubicBezTo>
                    <a:pt x="15864" y="4767"/>
                    <a:pt x="15867" y="4769"/>
                    <a:pt x="15871" y="4769"/>
                  </a:cubicBezTo>
                  <a:cubicBezTo>
                    <a:pt x="15880" y="4769"/>
                    <a:pt x="15891" y="4760"/>
                    <a:pt x="15908" y="4752"/>
                  </a:cubicBezTo>
                  <a:cubicBezTo>
                    <a:pt x="16217" y="4752"/>
                    <a:pt x="16527" y="4764"/>
                    <a:pt x="16836" y="4764"/>
                  </a:cubicBezTo>
                  <a:cubicBezTo>
                    <a:pt x="17307" y="4764"/>
                    <a:pt x="17784" y="4766"/>
                    <a:pt x="18262" y="4766"/>
                  </a:cubicBezTo>
                  <a:cubicBezTo>
                    <a:pt x="19938" y="4766"/>
                    <a:pt x="21645" y="4737"/>
                    <a:pt x="23266" y="4478"/>
                  </a:cubicBezTo>
                  <a:cubicBezTo>
                    <a:pt x="23301" y="4478"/>
                    <a:pt x="23313" y="4454"/>
                    <a:pt x="23313" y="4419"/>
                  </a:cubicBezTo>
                  <a:cubicBezTo>
                    <a:pt x="23420" y="4419"/>
                    <a:pt x="23504" y="4371"/>
                    <a:pt x="23563" y="4288"/>
                  </a:cubicBezTo>
                  <a:cubicBezTo>
                    <a:pt x="23599" y="4240"/>
                    <a:pt x="23587" y="4169"/>
                    <a:pt x="23528" y="4157"/>
                  </a:cubicBezTo>
                  <a:cubicBezTo>
                    <a:pt x="23444" y="4121"/>
                    <a:pt x="23361" y="4109"/>
                    <a:pt x="23266" y="4073"/>
                  </a:cubicBezTo>
                  <a:cubicBezTo>
                    <a:pt x="19658" y="2918"/>
                    <a:pt x="15800" y="2228"/>
                    <a:pt x="12062" y="1561"/>
                  </a:cubicBezTo>
                  <a:cubicBezTo>
                    <a:pt x="11574" y="1478"/>
                    <a:pt x="11098" y="1394"/>
                    <a:pt x="10609" y="1311"/>
                  </a:cubicBezTo>
                  <a:cubicBezTo>
                    <a:pt x="10589" y="1290"/>
                    <a:pt x="10568" y="1278"/>
                    <a:pt x="10547" y="1278"/>
                  </a:cubicBezTo>
                  <a:cubicBezTo>
                    <a:pt x="10532" y="1278"/>
                    <a:pt x="10517" y="1284"/>
                    <a:pt x="10502" y="1299"/>
                  </a:cubicBezTo>
                  <a:cubicBezTo>
                    <a:pt x="7109" y="728"/>
                    <a:pt x="3704" y="299"/>
                    <a:pt x="275" y="1"/>
                  </a:cubicBezTo>
                  <a:cubicBezTo>
                    <a:pt x="267" y="1"/>
                    <a:pt x="260" y="0"/>
                    <a:pt x="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40"/>
          <p:cNvGrpSpPr/>
          <p:nvPr/>
        </p:nvGrpSpPr>
        <p:grpSpPr>
          <a:xfrm>
            <a:off x="5822098" y="551121"/>
            <a:ext cx="600914" cy="607395"/>
            <a:chOff x="6149273" y="211121"/>
            <a:chExt cx="600914" cy="607395"/>
          </a:xfrm>
        </p:grpSpPr>
        <p:sp>
          <p:nvSpPr>
            <p:cNvPr id="1027" name="Google Shape;1027;p40"/>
            <p:cNvSpPr/>
            <p:nvPr/>
          </p:nvSpPr>
          <p:spPr>
            <a:xfrm rot="-2530247">
              <a:off x="6259080" y="277746"/>
              <a:ext cx="381301" cy="474145"/>
            </a:xfrm>
            <a:custGeom>
              <a:avLst/>
              <a:gdLst/>
              <a:ahLst/>
              <a:cxnLst/>
              <a:rect l="l" t="t" r="r" b="b"/>
              <a:pathLst>
                <a:path w="15253" h="18967" extrusionOk="0">
                  <a:moveTo>
                    <a:pt x="465" y="0"/>
                  </a:moveTo>
                  <a:cubicBezTo>
                    <a:pt x="464" y="1"/>
                    <a:pt x="0" y="6358"/>
                    <a:pt x="4703" y="12287"/>
                  </a:cubicBezTo>
                  <a:cubicBezTo>
                    <a:pt x="9406" y="18205"/>
                    <a:pt x="15252" y="18967"/>
                    <a:pt x="15252" y="18967"/>
                  </a:cubicBezTo>
                  <a:cubicBezTo>
                    <a:pt x="15252" y="18967"/>
                    <a:pt x="14466" y="13442"/>
                    <a:pt x="10966" y="9668"/>
                  </a:cubicBezTo>
                  <a:cubicBezTo>
                    <a:pt x="7489" y="5882"/>
                    <a:pt x="46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rot="-2530247">
              <a:off x="6286650" y="317023"/>
              <a:ext cx="338903" cy="404149"/>
            </a:xfrm>
            <a:custGeom>
              <a:avLst/>
              <a:gdLst/>
              <a:ahLst/>
              <a:cxnLst/>
              <a:rect l="l" t="t" r="r" b="b"/>
              <a:pathLst>
                <a:path w="13557" h="16167" extrusionOk="0">
                  <a:moveTo>
                    <a:pt x="864" y="945"/>
                  </a:moveTo>
                  <a:cubicBezTo>
                    <a:pt x="1936" y="1755"/>
                    <a:pt x="2960" y="2624"/>
                    <a:pt x="3960" y="3529"/>
                  </a:cubicBezTo>
                  <a:cubicBezTo>
                    <a:pt x="3329" y="3338"/>
                    <a:pt x="2710" y="3136"/>
                    <a:pt x="2090" y="2922"/>
                  </a:cubicBezTo>
                  <a:cubicBezTo>
                    <a:pt x="1709" y="2326"/>
                    <a:pt x="1317" y="1731"/>
                    <a:pt x="947" y="1112"/>
                  </a:cubicBezTo>
                  <a:cubicBezTo>
                    <a:pt x="971" y="1088"/>
                    <a:pt x="947" y="1041"/>
                    <a:pt x="924" y="1017"/>
                  </a:cubicBezTo>
                  <a:cubicBezTo>
                    <a:pt x="912" y="981"/>
                    <a:pt x="876" y="969"/>
                    <a:pt x="864" y="945"/>
                  </a:cubicBezTo>
                  <a:close/>
                  <a:moveTo>
                    <a:pt x="555" y="957"/>
                  </a:moveTo>
                  <a:cubicBezTo>
                    <a:pt x="578" y="1005"/>
                    <a:pt x="614" y="1029"/>
                    <a:pt x="650" y="1076"/>
                  </a:cubicBezTo>
                  <a:cubicBezTo>
                    <a:pt x="1007" y="1648"/>
                    <a:pt x="1364" y="2219"/>
                    <a:pt x="1745" y="2791"/>
                  </a:cubicBezTo>
                  <a:cubicBezTo>
                    <a:pt x="1674" y="2791"/>
                    <a:pt x="1626" y="2838"/>
                    <a:pt x="1638" y="2898"/>
                  </a:cubicBezTo>
                  <a:cubicBezTo>
                    <a:pt x="1876" y="3708"/>
                    <a:pt x="1959" y="4493"/>
                    <a:pt x="1924" y="5315"/>
                  </a:cubicBezTo>
                  <a:cubicBezTo>
                    <a:pt x="1281" y="3934"/>
                    <a:pt x="828" y="2469"/>
                    <a:pt x="555" y="957"/>
                  </a:cubicBezTo>
                  <a:close/>
                  <a:moveTo>
                    <a:pt x="2293" y="3207"/>
                  </a:moveTo>
                  <a:cubicBezTo>
                    <a:pt x="2936" y="3446"/>
                    <a:pt x="3567" y="3648"/>
                    <a:pt x="4222" y="3827"/>
                  </a:cubicBezTo>
                  <a:lnTo>
                    <a:pt x="4281" y="3827"/>
                  </a:lnTo>
                  <a:cubicBezTo>
                    <a:pt x="5138" y="4600"/>
                    <a:pt x="5948" y="5410"/>
                    <a:pt x="6746" y="6244"/>
                  </a:cubicBezTo>
                  <a:cubicBezTo>
                    <a:pt x="5817" y="6196"/>
                    <a:pt x="4936" y="6065"/>
                    <a:pt x="4091" y="5767"/>
                  </a:cubicBezTo>
                  <a:cubicBezTo>
                    <a:pt x="3472" y="4934"/>
                    <a:pt x="2876" y="4065"/>
                    <a:pt x="2293" y="3207"/>
                  </a:cubicBezTo>
                  <a:close/>
                  <a:moveTo>
                    <a:pt x="1876" y="3053"/>
                  </a:moveTo>
                  <a:cubicBezTo>
                    <a:pt x="1888" y="3053"/>
                    <a:pt x="1900" y="3065"/>
                    <a:pt x="1924" y="3065"/>
                  </a:cubicBezTo>
                  <a:cubicBezTo>
                    <a:pt x="2519" y="3958"/>
                    <a:pt x="3126" y="4851"/>
                    <a:pt x="3769" y="5720"/>
                  </a:cubicBezTo>
                  <a:cubicBezTo>
                    <a:pt x="3745" y="5732"/>
                    <a:pt x="3745" y="5743"/>
                    <a:pt x="3745" y="5767"/>
                  </a:cubicBezTo>
                  <a:cubicBezTo>
                    <a:pt x="3734" y="6601"/>
                    <a:pt x="3614" y="7434"/>
                    <a:pt x="3555" y="8256"/>
                  </a:cubicBezTo>
                  <a:cubicBezTo>
                    <a:pt x="2972" y="7410"/>
                    <a:pt x="2483" y="6541"/>
                    <a:pt x="2055" y="5624"/>
                  </a:cubicBezTo>
                  <a:cubicBezTo>
                    <a:pt x="2174" y="4755"/>
                    <a:pt x="2102" y="3886"/>
                    <a:pt x="1876" y="3053"/>
                  </a:cubicBezTo>
                  <a:close/>
                  <a:moveTo>
                    <a:pt x="4269" y="6017"/>
                  </a:moveTo>
                  <a:cubicBezTo>
                    <a:pt x="5130" y="6180"/>
                    <a:pt x="5877" y="6423"/>
                    <a:pt x="6755" y="6423"/>
                  </a:cubicBezTo>
                  <a:cubicBezTo>
                    <a:pt x="6776" y="6423"/>
                    <a:pt x="6796" y="6422"/>
                    <a:pt x="6817" y="6422"/>
                  </a:cubicBezTo>
                  <a:cubicBezTo>
                    <a:pt x="6841" y="6422"/>
                    <a:pt x="6865" y="6398"/>
                    <a:pt x="6877" y="6386"/>
                  </a:cubicBezTo>
                  <a:cubicBezTo>
                    <a:pt x="7198" y="6732"/>
                    <a:pt x="7520" y="7089"/>
                    <a:pt x="7829" y="7446"/>
                  </a:cubicBezTo>
                  <a:cubicBezTo>
                    <a:pt x="8091" y="7744"/>
                    <a:pt x="8365" y="8053"/>
                    <a:pt x="8615" y="8363"/>
                  </a:cubicBezTo>
                  <a:cubicBezTo>
                    <a:pt x="7663" y="8208"/>
                    <a:pt x="6698" y="8089"/>
                    <a:pt x="5746" y="7910"/>
                  </a:cubicBezTo>
                  <a:cubicBezTo>
                    <a:pt x="5234" y="7279"/>
                    <a:pt x="4746" y="6660"/>
                    <a:pt x="4269" y="6017"/>
                  </a:cubicBezTo>
                  <a:close/>
                  <a:moveTo>
                    <a:pt x="3972" y="5982"/>
                  </a:moveTo>
                  <a:cubicBezTo>
                    <a:pt x="4448" y="6625"/>
                    <a:pt x="4936" y="7256"/>
                    <a:pt x="5448" y="7875"/>
                  </a:cubicBezTo>
                  <a:cubicBezTo>
                    <a:pt x="5412" y="7887"/>
                    <a:pt x="5388" y="7934"/>
                    <a:pt x="5400" y="7982"/>
                  </a:cubicBezTo>
                  <a:cubicBezTo>
                    <a:pt x="5591" y="8934"/>
                    <a:pt x="5698" y="9899"/>
                    <a:pt x="5710" y="10887"/>
                  </a:cubicBezTo>
                  <a:cubicBezTo>
                    <a:pt x="5472" y="10625"/>
                    <a:pt x="5234" y="10375"/>
                    <a:pt x="5019" y="10125"/>
                  </a:cubicBezTo>
                  <a:cubicBezTo>
                    <a:pt x="4519" y="9577"/>
                    <a:pt x="4055" y="8994"/>
                    <a:pt x="3650" y="8387"/>
                  </a:cubicBezTo>
                  <a:cubicBezTo>
                    <a:pt x="3745" y="7946"/>
                    <a:pt x="3805" y="7518"/>
                    <a:pt x="3841" y="7089"/>
                  </a:cubicBezTo>
                  <a:cubicBezTo>
                    <a:pt x="3864" y="6827"/>
                    <a:pt x="3853" y="6553"/>
                    <a:pt x="3900" y="6303"/>
                  </a:cubicBezTo>
                  <a:cubicBezTo>
                    <a:pt x="3924" y="6101"/>
                    <a:pt x="3924" y="6017"/>
                    <a:pt x="3972" y="5982"/>
                  </a:cubicBezTo>
                  <a:close/>
                  <a:moveTo>
                    <a:pt x="5912" y="8089"/>
                  </a:moveTo>
                  <a:cubicBezTo>
                    <a:pt x="6293" y="8113"/>
                    <a:pt x="6984" y="8291"/>
                    <a:pt x="7139" y="8327"/>
                  </a:cubicBezTo>
                  <a:cubicBezTo>
                    <a:pt x="7627" y="8399"/>
                    <a:pt x="8127" y="8470"/>
                    <a:pt x="8615" y="8518"/>
                  </a:cubicBezTo>
                  <a:cubicBezTo>
                    <a:pt x="8663" y="8518"/>
                    <a:pt x="8687" y="8482"/>
                    <a:pt x="8710" y="8446"/>
                  </a:cubicBezTo>
                  <a:cubicBezTo>
                    <a:pt x="9389" y="9280"/>
                    <a:pt x="10044" y="10113"/>
                    <a:pt x="10675" y="10958"/>
                  </a:cubicBezTo>
                  <a:cubicBezTo>
                    <a:pt x="9746" y="10887"/>
                    <a:pt x="8841" y="10720"/>
                    <a:pt x="7960" y="10435"/>
                  </a:cubicBezTo>
                  <a:cubicBezTo>
                    <a:pt x="7484" y="9934"/>
                    <a:pt x="7008" y="9411"/>
                    <a:pt x="6543" y="8863"/>
                  </a:cubicBezTo>
                  <a:cubicBezTo>
                    <a:pt x="6329" y="8601"/>
                    <a:pt x="6115" y="8351"/>
                    <a:pt x="5912" y="8089"/>
                  </a:cubicBezTo>
                  <a:close/>
                  <a:moveTo>
                    <a:pt x="8139" y="10625"/>
                  </a:moveTo>
                  <a:lnTo>
                    <a:pt x="8139" y="10625"/>
                  </a:lnTo>
                  <a:cubicBezTo>
                    <a:pt x="8329" y="10685"/>
                    <a:pt x="8591" y="10804"/>
                    <a:pt x="8734" y="10851"/>
                  </a:cubicBezTo>
                  <a:cubicBezTo>
                    <a:pt x="8960" y="10911"/>
                    <a:pt x="9198" y="10970"/>
                    <a:pt x="9413" y="11018"/>
                  </a:cubicBezTo>
                  <a:cubicBezTo>
                    <a:pt x="9877" y="11101"/>
                    <a:pt x="10353" y="11161"/>
                    <a:pt x="10830" y="11197"/>
                  </a:cubicBezTo>
                  <a:cubicBezTo>
                    <a:pt x="10925" y="11316"/>
                    <a:pt x="11032" y="11447"/>
                    <a:pt x="11115" y="11578"/>
                  </a:cubicBezTo>
                  <a:cubicBezTo>
                    <a:pt x="11365" y="11923"/>
                    <a:pt x="11627" y="12280"/>
                    <a:pt x="11865" y="12649"/>
                  </a:cubicBezTo>
                  <a:cubicBezTo>
                    <a:pt x="11234" y="12637"/>
                    <a:pt x="10603" y="12590"/>
                    <a:pt x="9996" y="12506"/>
                  </a:cubicBezTo>
                  <a:cubicBezTo>
                    <a:pt x="9377" y="11899"/>
                    <a:pt x="8746" y="11268"/>
                    <a:pt x="8139" y="10625"/>
                  </a:cubicBezTo>
                  <a:close/>
                  <a:moveTo>
                    <a:pt x="5674" y="8149"/>
                  </a:moveTo>
                  <a:lnTo>
                    <a:pt x="5674" y="8149"/>
                  </a:lnTo>
                  <a:cubicBezTo>
                    <a:pt x="5877" y="8399"/>
                    <a:pt x="6103" y="8661"/>
                    <a:pt x="6329" y="8922"/>
                  </a:cubicBezTo>
                  <a:cubicBezTo>
                    <a:pt x="6746" y="9399"/>
                    <a:pt x="7163" y="9887"/>
                    <a:pt x="7591" y="10363"/>
                  </a:cubicBezTo>
                  <a:cubicBezTo>
                    <a:pt x="7579" y="10375"/>
                    <a:pt x="7579" y="10387"/>
                    <a:pt x="7579" y="10411"/>
                  </a:cubicBezTo>
                  <a:cubicBezTo>
                    <a:pt x="7782" y="11161"/>
                    <a:pt x="7841" y="11923"/>
                    <a:pt x="7829" y="12697"/>
                  </a:cubicBezTo>
                  <a:cubicBezTo>
                    <a:pt x="7139" y="12197"/>
                    <a:pt x="6484" y="11637"/>
                    <a:pt x="5877" y="11030"/>
                  </a:cubicBezTo>
                  <a:cubicBezTo>
                    <a:pt x="5877" y="10530"/>
                    <a:pt x="5865" y="10006"/>
                    <a:pt x="5805" y="9494"/>
                  </a:cubicBezTo>
                  <a:cubicBezTo>
                    <a:pt x="5769" y="9196"/>
                    <a:pt x="5519" y="8303"/>
                    <a:pt x="5674" y="8149"/>
                  </a:cubicBezTo>
                  <a:close/>
                  <a:moveTo>
                    <a:pt x="7794" y="10625"/>
                  </a:moveTo>
                  <a:lnTo>
                    <a:pt x="7794" y="10625"/>
                  </a:lnTo>
                  <a:cubicBezTo>
                    <a:pt x="8365" y="11256"/>
                    <a:pt x="8925" y="11863"/>
                    <a:pt x="9520" y="12471"/>
                  </a:cubicBezTo>
                  <a:cubicBezTo>
                    <a:pt x="9508" y="12494"/>
                    <a:pt x="9508" y="12518"/>
                    <a:pt x="9520" y="12530"/>
                  </a:cubicBezTo>
                  <a:cubicBezTo>
                    <a:pt x="9806" y="13090"/>
                    <a:pt x="9937" y="13613"/>
                    <a:pt x="9996" y="14209"/>
                  </a:cubicBezTo>
                  <a:cubicBezTo>
                    <a:pt x="9306" y="13780"/>
                    <a:pt x="8603" y="13304"/>
                    <a:pt x="7936" y="12804"/>
                  </a:cubicBezTo>
                  <a:cubicBezTo>
                    <a:pt x="7996" y="12387"/>
                    <a:pt x="7996" y="11959"/>
                    <a:pt x="7948" y="11542"/>
                  </a:cubicBezTo>
                  <a:cubicBezTo>
                    <a:pt x="7936" y="11375"/>
                    <a:pt x="7901" y="11208"/>
                    <a:pt x="7877" y="11066"/>
                  </a:cubicBezTo>
                  <a:cubicBezTo>
                    <a:pt x="7829" y="10839"/>
                    <a:pt x="7722" y="10708"/>
                    <a:pt x="7794" y="10625"/>
                  </a:cubicBezTo>
                  <a:close/>
                  <a:moveTo>
                    <a:pt x="10199" y="12697"/>
                  </a:moveTo>
                  <a:lnTo>
                    <a:pt x="10199" y="12697"/>
                  </a:lnTo>
                  <a:cubicBezTo>
                    <a:pt x="10705" y="12778"/>
                    <a:pt x="11212" y="12833"/>
                    <a:pt x="11718" y="12833"/>
                  </a:cubicBezTo>
                  <a:cubicBezTo>
                    <a:pt x="11807" y="12833"/>
                    <a:pt x="11896" y="12831"/>
                    <a:pt x="11985" y="12828"/>
                  </a:cubicBezTo>
                  <a:cubicBezTo>
                    <a:pt x="12532" y="13685"/>
                    <a:pt x="13020" y="14602"/>
                    <a:pt x="13235" y="15614"/>
                  </a:cubicBezTo>
                  <a:cubicBezTo>
                    <a:pt x="12699" y="15090"/>
                    <a:pt x="12175" y="14590"/>
                    <a:pt x="11639" y="14078"/>
                  </a:cubicBezTo>
                  <a:lnTo>
                    <a:pt x="11639" y="14078"/>
                  </a:lnTo>
                  <a:cubicBezTo>
                    <a:pt x="11882" y="14153"/>
                    <a:pt x="12130" y="14199"/>
                    <a:pt x="12368" y="14199"/>
                  </a:cubicBezTo>
                  <a:cubicBezTo>
                    <a:pt x="12469" y="14199"/>
                    <a:pt x="12568" y="14191"/>
                    <a:pt x="12663" y="14173"/>
                  </a:cubicBezTo>
                  <a:cubicBezTo>
                    <a:pt x="12723" y="14161"/>
                    <a:pt x="12711" y="14078"/>
                    <a:pt x="12651" y="14078"/>
                  </a:cubicBezTo>
                  <a:cubicBezTo>
                    <a:pt x="12223" y="14042"/>
                    <a:pt x="11830" y="14006"/>
                    <a:pt x="11449" y="13899"/>
                  </a:cubicBezTo>
                  <a:lnTo>
                    <a:pt x="10199" y="12697"/>
                  </a:lnTo>
                  <a:close/>
                  <a:moveTo>
                    <a:pt x="9794" y="12732"/>
                  </a:moveTo>
                  <a:lnTo>
                    <a:pt x="9794" y="12732"/>
                  </a:lnTo>
                  <a:cubicBezTo>
                    <a:pt x="10222" y="13161"/>
                    <a:pt x="10675" y="13578"/>
                    <a:pt x="11115" y="13994"/>
                  </a:cubicBezTo>
                  <a:cubicBezTo>
                    <a:pt x="11234" y="14304"/>
                    <a:pt x="11306" y="14637"/>
                    <a:pt x="11354" y="14959"/>
                  </a:cubicBezTo>
                  <a:cubicBezTo>
                    <a:pt x="11354" y="14961"/>
                    <a:pt x="11354" y="14962"/>
                    <a:pt x="11354" y="14963"/>
                  </a:cubicBezTo>
                  <a:lnTo>
                    <a:pt x="11354" y="14963"/>
                  </a:lnTo>
                  <a:cubicBezTo>
                    <a:pt x="11352" y="14963"/>
                    <a:pt x="11351" y="14963"/>
                    <a:pt x="11349" y="14963"/>
                  </a:cubicBezTo>
                  <a:lnTo>
                    <a:pt x="11349" y="14963"/>
                  </a:lnTo>
                  <a:cubicBezTo>
                    <a:pt x="11351" y="14963"/>
                    <a:pt x="11352" y="14964"/>
                    <a:pt x="11354" y="14965"/>
                  </a:cubicBezTo>
                  <a:lnTo>
                    <a:pt x="11354" y="14965"/>
                  </a:lnTo>
                  <a:cubicBezTo>
                    <a:pt x="11354" y="14964"/>
                    <a:pt x="11354" y="14964"/>
                    <a:pt x="11354" y="14963"/>
                  </a:cubicBezTo>
                  <a:lnTo>
                    <a:pt x="11354" y="14963"/>
                  </a:lnTo>
                  <a:cubicBezTo>
                    <a:pt x="11355" y="14964"/>
                    <a:pt x="11356" y="14964"/>
                    <a:pt x="11357" y="14964"/>
                  </a:cubicBezTo>
                  <a:cubicBezTo>
                    <a:pt x="11375" y="14964"/>
                    <a:pt x="11398" y="14953"/>
                    <a:pt x="11389" y="14935"/>
                  </a:cubicBezTo>
                  <a:cubicBezTo>
                    <a:pt x="11354" y="14649"/>
                    <a:pt x="11306" y="14375"/>
                    <a:pt x="11234" y="14114"/>
                  </a:cubicBezTo>
                  <a:lnTo>
                    <a:pt x="11234" y="14114"/>
                  </a:lnTo>
                  <a:cubicBezTo>
                    <a:pt x="11889" y="14697"/>
                    <a:pt x="12556" y="15257"/>
                    <a:pt x="13247" y="15769"/>
                  </a:cubicBezTo>
                  <a:cubicBezTo>
                    <a:pt x="13270" y="15840"/>
                    <a:pt x="13294" y="15888"/>
                    <a:pt x="13294" y="15947"/>
                  </a:cubicBezTo>
                  <a:cubicBezTo>
                    <a:pt x="12647" y="15629"/>
                    <a:pt x="12000" y="15312"/>
                    <a:pt x="11364" y="14971"/>
                  </a:cubicBezTo>
                  <a:lnTo>
                    <a:pt x="11364" y="14971"/>
                  </a:lnTo>
                  <a:cubicBezTo>
                    <a:pt x="11364" y="14971"/>
                    <a:pt x="11365" y="14971"/>
                    <a:pt x="11365" y="14971"/>
                  </a:cubicBezTo>
                  <a:cubicBezTo>
                    <a:pt x="11361" y="14969"/>
                    <a:pt x="11358" y="14967"/>
                    <a:pt x="11354" y="14965"/>
                  </a:cubicBezTo>
                  <a:lnTo>
                    <a:pt x="11354" y="14965"/>
                  </a:lnTo>
                  <a:cubicBezTo>
                    <a:pt x="11354" y="14965"/>
                    <a:pt x="11354" y="14965"/>
                    <a:pt x="11354" y="14965"/>
                  </a:cubicBezTo>
                  <a:lnTo>
                    <a:pt x="11354" y="14965"/>
                  </a:lnTo>
                  <a:cubicBezTo>
                    <a:pt x="11352" y="14964"/>
                    <a:pt x="11350" y="14963"/>
                    <a:pt x="11348" y="14962"/>
                  </a:cubicBezTo>
                  <a:lnTo>
                    <a:pt x="11348" y="14962"/>
                  </a:lnTo>
                  <a:cubicBezTo>
                    <a:pt x="11349" y="14963"/>
                    <a:pt x="11349" y="14963"/>
                    <a:pt x="11349" y="14963"/>
                  </a:cubicBezTo>
                  <a:lnTo>
                    <a:pt x="11349" y="14963"/>
                  </a:lnTo>
                  <a:cubicBezTo>
                    <a:pt x="10927" y="14751"/>
                    <a:pt x="10527" y="14527"/>
                    <a:pt x="10151" y="14292"/>
                  </a:cubicBezTo>
                  <a:cubicBezTo>
                    <a:pt x="10139" y="13756"/>
                    <a:pt x="9996" y="13221"/>
                    <a:pt x="9794" y="12732"/>
                  </a:cubicBezTo>
                  <a:close/>
                  <a:moveTo>
                    <a:pt x="229" y="1"/>
                  </a:moveTo>
                  <a:cubicBezTo>
                    <a:pt x="123" y="1"/>
                    <a:pt x="0" y="94"/>
                    <a:pt x="19" y="195"/>
                  </a:cubicBezTo>
                  <a:cubicBezTo>
                    <a:pt x="828" y="7506"/>
                    <a:pt x="6460" y="13947"/>
                    <a:pt x="13437" y="16161"/>
                  </a:cubicBezTo>
                  <a:cubicBezTo>
                    <a:pt x="13446" y="16165"/>
                    <a:pt x="13456" y="16167"/>
                    <a:pt x="13464" y="16167"/>
                  </a:cubicBezTo>
                  <a:cubicBezTo>
                    <a:pt x="13510" y="16167"/>
                    <a:pt x="13542" y="16118"/>
                    <a:pt x="13532" y="16078"/>
                  </a:cubicBezTo>
                  <a:cubicBezTo>
                    <a:pt x="13544" y="16054"/>
                    <a:pt x="13556" y="16030"/>
                    <a:pt x="13544" y="15995"/>
                  </a:cubicBezTo>
                  <a:cubicBezTo>
                    <a:pt x="13425" y="14375"/>
                    <a:pt x="12580" y="13054"/>
                    <a:pt x="11651" y="11744"/>
                  </a:cubicBezTo>
                  <a:cubicBezTo>
                    <a:pt x="10627" y="10268"/>
                    <a:pt x="9520" y="8863"/>
                    <a:pt x="8353" y="7506"/>
                  </a:cubicBezTo>
                  <a:cubicBezTo>
                    <a:pt x="5948" y="4731"/>
                    <a:pt x="3245" y="2255"/>
                    <a:pt x="316" y="28"/>
                  </a:cubicBezTo>
                  <a:cubicBezTo>
                    <a:pt x="292" y="9"/>
                    <a:pt x="261" y="1"/>
                    <a:pt x="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40"/>
          <p:cNvGrpSpPr/>
          <p:nvPr/>
        </p:nvGrpSpPr>
        <p:grpSpPr>
          <a:xfrm>
            <a:off x="6810576" y="-118655"/>
            <a:ext cx="836244" cy="844159"/>
            <a:chOff x="6310776" y="-36855"/>
            <a:chExt cx="836244" cy="844159"/>
          </a:xfrm>
        </p:grpSpPr>
        <p:sp>
          <p:nvSpPr>
            <p:cNvPr id="1030" name="Google Shape;1030;p40"/>
            <p:cNvSpPr/>
            <p:nvPr/>
          </p:nvSpPr>
          <p:spPr>
            <a:xfrm rot="-2530247">
              <a:off x="6459827" y="59457"/>
              <a:ext cx="538141" cy="651534"/>
            </a:xfrm>
            <a:custGeom>
              <a:avLst/>
              <a:gdLst/>
              <a:ahLst/>
              <a:cxnLst/>
              <a:rect l="l" t="t" r="r" b="b"/>
              <a:pathLst>
                <a:path w="21527" h="26063" extrusionOk="0">
                  <a:moveTo>
                    <a:pt x="0" y="0"/>
                  </a:moveTo>
                  <a:cubicBezTo>
                    <a:pt x="0" y="0"/>
                    <a:pt x="2882" y="8347"/>
                    <a:pt x="7180" y="15312"/>
                  </a:cubicBezTo>
                  <a:cubicBezTo>
                    <a:pt x="11454" y="22277"/>
                    <a:pt x="21527" y="26063"/>
                    <a:pt x="21527" y="26063"/>
                  </a:cubicBezTo>
                  <a:cubicBezTo>
                    <a:pt x="21527" y="26063"/>
                    <a:pt x="20670" y="16288"/>
                    <a:pt x="15371" y="8680"/>
                  </a:cubicBezTo>
                  <a:cubicBezTo>
                    <a:pt x="10073" y="1072"/>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0"/>
            <p:cNvSpPr/>
            <p:nvPr/>
          </p:nvSpPr>
          <p:spPr>
            <a:xfrm rot="-2530247">
              <a:off x="6477045" y="87061"/>
              <a:ext cx="469620" cy="582713"/>
            </a:xfrm>
            <a:custGeom>
              <a:avLst/>
              <a:gdLst/>
              <a:ahLst/>
              <a:cxnLst/>
              <a:rect l="l" t="t" r="r" b="b"/>
              <a:pathLst>
                <a:path w="18786" h="23310" extrusionOk="0">
                  <a:moveTo>
                    <a:pt x="988" y="664"/>
                  </a:moveTo>
                  <a:cubicBezTo>
                    <a:pt x="1726" y="950"/>
                    <a:pt x="2477" y="1224"/>
                    <a:pt x="3215" y="1486"/>
                  </a:cubicBezTo>
                  <a:lnTo>
                    <a:pt x="3215" y="2546"/>
                  </a:lnTo>
                  <a:cubicBezTo>
                    <a:pt x="2524" y="1879"/>
                    <a:pt x="1774" y="1236"/>
                    <a:pt x="988" y="664"/>
                  </a:cubicBezTo>
                  <a:close/>
                  <a:moveTo>
                    <a:pt x="536" y="605"/>
                  </a:moveTo>
                  <a:lnTo>
                    <a:pt x="536" y="605"/>
                  </a:lnTo>
                  <a:cubicBezTo>
                    <a:pt x="1393" y="1248"/>
                    <a:pt x="2191" y="1950"/>
                    <a:pt x="2965" y="2688"/>
                  </a:cubicBezTo>
                  <a:cubicBezTo>
                    <a:pt x="2690" y="2634"/>
                    <a:pt x="2416" y="2599"/>
                    <a:pt x="2142" y="2599"/>
                  </a:cubicBezTo>
                  <a:cubicBezTo>
                    <a:pt x="1999" y="2599"/>
                    <a:pt x="1857" y="2609"/>
                    <a:pt x="1715" y="2629"/>
                  </a:cubicBezTo>
                  <a:cubicBezTo>
                    <a:pt x="1345" y="1950"/>
                    <a:pt x="953" y="1260"/>
                    <a:pt x="536" y="605"/>
                  </a:cubicBezTo>
                  <a:close/>
                  <a:moveTo>
                    <a:pt x="3381" y="1545"/>
                  </a:moveTo>
                  <a:cubicBezTo>
                    <a:pt x="3977" y="1772"/>
                    <a:pt x="4572" y="2010"/>
                    <a:pt x="5167" y="2260"/>
                  </a:cubicBezTo>
                  <a:cubicBezTo>
                    <a:pt x="4929" y="2962"/>
                    <a:pt x="4882" y="3677"/>
                    <a:pt x="5024" y="4403"/>
                  </a:cubicBezTo>
                  <a:cubicBezTo>
                    <a:pt x="4489" y="3820"/>
                    <a:pt x="3953" y="3248"/>
                    <a:pt x="3381" y="2688"/>
                  </a:cubicBezTo>
                  <a:cubicBezTo>
                    <a:pt x="3370" y="2307"/>
                    <a:pt x="3381" y="1938"/>
                    <a:pt x="3381" y="1545"/>
                  </a:cubicBezTo>
                  <a:close/>
                  <a:moveTo>
                    <a:pt x="2040" y="2729"/>
                  </a:moveTo>
                  <a:cubicBezTo>
                    <a:pt x="2427" y="2729"/>
                    <a:pt x="2813" y="2775"/>
                    <a:pt x="3191" y="2891"/>
                  </a:cubicBezTo>
                  <a:cubicBezTo>
                    <a:pt x="3679" y="3379"/>
                    <a:pt x="4167" y="3867"/>
                    <a:pt x="4643" y="4391"/>
                  </a:cubicBezTo>
                  <a:cubicBezTo>
                    <a:pt x="4453" y="4359"/>
                    <a:pt x="4257" y="4342"/>
                    <a:pt x="4060" y="4342"/>
                  </a:cubicBezTo>
                  <a:cubicBezTo>
                    <a:pt x="3605" y="4342"/>
                    <a:pt x="3146" y="4433"/>
                    <a:pt x="2738" y="4641"/>
                  </a:cubicBezTo>
                  <a:cubicBezTo>
                    <a:pt x="2429" y="4022"/>
                    <a:pt x="2107" y="3379"/>
                    <a:pt x="1774" y="2736"/>
                  </a:cubicBezTo>
                  <a:cubicBezTo>
                    <a:pt x="1863" y="2732"/>
                    <a:pt x="1951" y="2729"/>
                    <a:pt x="2040" y="2729"/>
                  </a:cubicBezTo>
                  <a:close/>
                  <a:moveTo>
                    <a:pt x="5298" y="2319"/>
                  </a:moveTo>
                  <a:cubicBezTo>
                    <a:pt x="6037" y="2665"/>
                    <a:pt x="6751" y="3022"/>
                    <a:pt x="7418" y="3462"/>
                  </a:cubicBezTo>
                  <a:cubicBezTo>
                    <a:pt x="7608" y="3605"/>
                    <a:pt x="7799" y="3736"/>
                    <a:pt x="8001" y="3879"/>
                  </a:cubicBezTo>
                  <a:cubicBezTo>
                    <a:pt x="7739" y="4367"/>
                    <a:pt x="7561" y="4891"/>
                    <a:pt x="7477" y="5427"/>
                  </a:cubicBezTo>
                  <a:cubicBezTo>
                    <a:pt x="7430" y="5689"/>
                    <a:pt x="7465" y="6844"/>
                    <a:pt x="7382" y="7141"/>
                  </a:cubicBezTo>
                  <a:cubicBezTo>
                    <a:pt x="6727" y="6367"/>
                    <a:pt x="6072" y="5605"/>
                    <a:pt x="5405" y="4855"/>
                  </a:cubicBezTo>
                  <a:cubicBezTo>
                    <a:pt x="5334" y="4772"/>
                    <a:pt x="5263" y="4689"/>
                    <a:pt x="5203" y="4605"/>
                  </a:cubicBezTo>
                  <a:lnTo>
                    <a:pt x="5203" y="4570"/>
                  </a:lnTo>
                  <a:cubicBezTo>
                    <a:pt x="5024" y="3808"/>
                    <a:pt x="5060" y="3069"/>
                    <a:pt x="5298" y="2319"/>
                  </a:cubicBezTo>
                  <a:close/>
                  <a:moveTo>
                    <a:pt x="4121" y="4500"/>
                  </a:moveTo>
                  <a:cubicBezTo>
                    <a:pt x="4346" y="4500"/>
                    <a:pt x="4574" y="4525"/>
                    <a:pt x="4810" y="4582"/>
                  </a:cubicBezTo>
                  <a:cubicBezTo>
                    <a:pt x="5584" y="5427"/>
                    <a:pt x="6334" y="6308"/>
                    <a:pt x="7060" y="7189"/>
                  </a:cubicBezTo>
                  <a:cubicBezTo>
                    <a:pt x="6822" y="7129"/>
                    <a:pt x="6537" y="7010"/>
                    <a:pt x="6406" y="6975"/>
                  </a:cubicBezTo>
                  <a:cubicBezTo>
                    <a:pt x="6132" y="6915"/>
                    <a:pt x="5846" y="6879"/>
                    <a:pt x="5584" y="6844"/>
                  </a:cubicBezTo>
                  <a:cubicBezTo>
                    <a:pt x="5375" y="6823"/>
                    <a:pt x="5166" y="6814"/>
                    <a:pt x="4958" y="6814"/>
                  </a:cubicBezTo>
                  <a:cubicBezTo>
                    <a:pt x="4572" y="6814"/>
                    <a:pt x="4189" y="6845"/>
                    <a:pt x="3810" y="6891"/>
                  </a:cubicBezTo>
                  <a:lnTo>
                    <a:pt x="2786" y="4748"/>
                  </a:lnTo>
                  <a:cubicBezTo>
                    <a:pt x="3244" y="4598"/>
                    <a:pt x="3677" y="4500"/>
                    <a:pt x="4121" y="4500"/>
                  </a:cubicBezTo>
                  <a:close/>
                  <a:moveTo>
                    <a:pt x="8180" y="3998"/>
                  </a:moveTo>
                  <a:cubicBezTo>
                    <a:pt x="9085" y="4712"/>
                    <a:pt x="9858" y="5582"/>
                    <a:pt x="10561" y="6522"/>
                  </a:cubicBezTo>
                  <a:cubicBezTo>
                    <a:pt x="9882" y="7546"/>
                    <a:pt x="9727" y="8880"/>
                    <a:pt x="9882" y="10106"/>
                  </a:cubicBezTo>
                  <a:cubicBezTo>
                    <a:pt x="9144" y="9213"/>
                    <a:pt x="8406" y="8320"/>
                    <a:pt x="7656" y="7439"/>
                  </a:cubicBezTo>
                  <a:lnTo>
                    <a:pt x="7656" y="7427"/>
                  </a:lnTo>
                  <a:cubicBezTo>
                    <a:pt x="7501" y="6225"/>
                    <a:pt x="7727" y="5117"/>
                    <a:pt x="8180" y="3998"/>
                  </a:cubicBezTo>
                  <a:close/>
                  <a:moveTo>
                    <a:pt x="4525" y="6998"/>
                  </a:moveTo>
                  <a:cubicBezTo>
                    <a:pt x="5460" y="6998"/>
                    <a:pt x="6377" y="7143"/>
                    <a:pt x="7263" y="7451"/>
                  </a:cubicBezTo>
                  <a:cubicBezTo>
                    <a:pt x="8084" y="8451"/>
                    <a:pt x="8894" y="9463"/>
                    <a:pt x="9704" y="10451"/>
                  </a:cubicBezTo>
                  <a:cubicBezTo>
                    <a:pt x="8776" y="10160"/>
                    <a:pt x="7827" y="10020"/>
                    <a:pt x="6868" y="10020"/>
                  </a:cubicBezTo>
                  <a:cubicBezTo>
                    <a:pt x="6375" y="10020"/>
                    <a:pt x="5879" y="10057"/>
                    <a:pt x="5382" y="10130"/>
                  </a:cubicBezTo>
                  <a:cubicBezTo>
                    <a:pt x="4858" y="9106"/>
                    <a:pt x="4346" y="8070"/>
                    <a:pt x="3858" y="7022"/>
                  </a:cubicBezTo>
                  <a:cubicBezTo>
                    <a:pt x="4081" y="7006"/>
                    <a:pt x="4303" y="6998"/>
                    <a:pt x="4525" y="6998"/>
                  </a:cubicBezTo>
                  <a:close/>
                  <a:moveTo>
                    <a:pt x="10680" y="6665"/>
                  </a:moveTo>
                  <a:cubicBezTo>
                    <a:pt x="11192" y="7391"/>
                    <a:pt x="11692" y="8165"/>
                    <a:pt x="12144" y="8939"/>
                  </a:cubicBezTo>
                  <a:cubicBezTo>
                    <a:pt x="12299" y="9177"/>
                    <a:pt x="12430" y="9439"/>
                    <a:pt x="12585" y="9677"/>
                  </a:cubicBezTo>
                  <a:cubicBezTo>
                    <a:pt x="12073" y="10547"/>
                    <a:pt x="11990" y="11761"/>
                    <a:pt x="12049" y="12797"/>
                  </a:cubicBezTo>
                  <a:cubicBezTo>
                    <a:pt x="11418" y="11999"/>
                    <a:pt x="10799" y="11201"/>
                    <a:pt x="10156" y="10427"/>
                  </a:cubicBezTo>
                  <a:cubicBezTo>
                    <a:pt x="9918" y="9082"/>
                    <a:pt x="10204" y="7927"/>
                    <a:pt x="10680" y="6665"/>
                  </a:cubicBezTo>
                  <a:close/>
                  <a:moveTo>
                    <a:pt x="12764" y="9999"/>
                  </a:moveTo>
                  <a:cubicBezTo>
                    <a:pt x="13514" y="11344"/>
                    <a:pt x="14228" y="12725"/>
                    <a:pt x="14907" y="14118"/>
                  </a:cubicBezTo>
                  <a:lnTo>
                    <a:pt x="14871" y="14154"/>
                  </a:lnTo>
                  <a:cubicBezTo>
                    <a:pt x="14621" y="14761"/>
                    <a:pt x="14466" y="15369"/>
                    <a:pt x="14430" y="16023"/>
                  </a:cubicBezTo>
                  <a:cubicBezTo>
                    <a:pt x="13752" y="15071"/>
                    <a:pt x="13061" y="14118"/>
                    <a:pt x="12347" y="13202"/>
                  </a:cubicBezTo>
                  <a:cubicBezTo>
                    <a:pt x="12275" y="12571"/>
                    <a:pt x="12299" y="11951"/>
                    <a:pt x="12406" y="11344"/>
                  </a:cubicBezTo>
                  <a:cubicBezTo>
                    <a:pt x="12478" y="10880"/>
                    <a:pt x="12644" y="10451"/>
                    <a:pt x="12764" y="9999"/>
                  </a:cubicBezTo>
                  <a:close/>
                  <a:moveTo>
                    <a:pt x="6676" y="10173"/>
                  </a:moveTo>
                  <a:cubicBezTo>
                    <a:pt x="7792" y="10173"/>
                    <a:pt x="8892" y="10365"/>
                    <a:pt x="9966" y="10749"/>
                  </a:cubicBezTo>
                  <a:cubicBezTo>
                    <a:pt x="10632" y="11559"/>
                    <a:pt x="11287" y="12380"/>
                    <a:pt x="11942" y="13214"/>
                  </a:cubicBezTo>
                  <a:cubicBezTo>
                    <a:pt x="11333" y="13120"/>
                    <a:pt x="10722" y="13071"/>
                    <a:pt x="10112" y="13071"/>
                  </a:cubicBezTo>
                  <a:cubicBezTo>
                    <a:pt x="9242" y="13071"/>
                    <a:pt x="8373" y="13170"/>
                    <a:pt x="7513" y="13380"/>
                  </a:cubicBezTo>
                  <a:cubicBezTo>
                    <a:pt x="7421" y="13403"/>
                    <a:pt x="7451" y="13548"/>
                    <a:pt x="7549" y="13548"/>
                  </a:cubicBezTo>
                  <a:cubicBezTo>
                    <a:pt x="7553" y="13548"/>
                    <a:pt x="7557" y="13547"/>
                    <a:pt x="7561" y="13547"/>
                  </a:cubicBezTo>
                  <a:cubicBezTo>
                    <a:pt x="8389" y="13419"/>
                    <a:pt x="9215" y="13347"/>
                    <a:pt x="10040" y="13347"/>
                  </a:cubicBezTo>
                  <a:cubicBezTo>
                    <a:pt x="10756" y="13347"/>
                    <a:pt x="11473" y="13401"/>
                    <a:pt x="12192" y="13523"/>
                  </a:cubicBezTo>
                  <a:cubicBezTo>
                    <a:pt x="12930" y="14499"/>
                    <a:pt x="13668" y="15476"/>
                    <a:pt x="14359" y="16488"/>
                  </a:cubicBezTo>
                  <a:cubicBezTo>
                    <a:pt x="13633" y="16302"/>
                    <a:pt x="12898" y="16206"/>
                    <a:pt x="12164" y="16206"/>
                  </a:cubicBezTo>
                  <a:cubicBezTo>
                    <a:pt x="11442" y="16206"/>
                    <a:pt x="10722" y="16299"/>
                    <a:pt x="10013" y="16488"/>
                  </a:cubicBezTo>
                  <a:cubicBezTo>
                    <a:pt x="8739" y="15297"/>
                    <a:pt x="7656" y="13964"/>
                    <a:pt x="6715" y="12475"/>
                  </a:cubicBezTo>
                  <a:cubicBezTo>
                    <a:pt x="6275" y="11737"/>
                    <a:pt x="5834" y="10999"/>
                    <a:pt x="5453" y="10249"/>
                  </a:cubicBezTo>
                  <a:cubicBezTo>
                    <a:pt x="5863" y="10198"/>
                    <a:pt x="6271" y="10173"/>
                    <a:pt x="6676" y="10173"/>
                  </a:cubicBezTo>
                  <a:close/>
                  <a:moveTo>
                    <a:pt x="15002" y="14357"/>
                  </a:moveTo>
                  <a:cubicBezTo>
                    <a:pt x="15573" y="15547"/>
                    <a:pt x="16073" y="16773"/>
                    <a:pt x="16538" y="17988"/>
                  </a:cubicBezTo>
                  <a:cubicBezTo>
                    <a:pt x="16371" y="18274"/>
                    <a:pt x="16300" y="18571"/>
                    <a:pt x="16288" y="18869"/>
                  </a:cubicBezTo>
                  <a:cubicBezTo>
                    <a:pt x="15764" y="18024"/>
                    <a:pt x="15216" y="17178"/>
                    <a:pt x="14645" y="16357"/>
                  </a:cubicBezTo>
                  <a:cubicBezTo>
                    <a:pt x="14657" y="15666"/>
                    <a:pt x="14788" y="15011"/>
                    <a:pt x="15002" y="14357"/>
                  </a:cubicBezTo>
                  <a:close/>
                  <a:moveTo>
                    <a:pt x="11922" y="16423"/>
                  </a:moveTo>
                  <a:cubicBezTo>
                    <a:pt x="12783" y="16423"/>
                    <a:pt x="13643" y="16541"/>
                    <a:pt x="14502" y="16785"/>
                  </a:cubicBezTo>
                  <a:lnTo>
                    <a:pt x="14549" y="16785"/>
                  </a:lnTo>
                  <a:cubicBezTo>
                    <a:pt x="15073" y="17571"/>
                    <a:pt x="15597" y="18381"/>
                    <a:pt x="16109" y="19202"/>
                  </a:cubicBezTo>
                  <a:cubicBezTo>
                    <a:pt x="15628" y="19110"/>
                    <a:pt x="15154" y="19065"/>
                    <a:pt x="14677" y="19065"/>
                  </a:cubicBezTo>
                  <a:cubicBezTo>
                    <a:pt x="14234" y="19065"/>
                    <a:pt x="13789" y="19104"/>
                    <a:pt x="13335" y="19179"/>
                  </a:cubicBezTo>
                  <a:cubicBezTo>
                    <a:pt x="12764" y="18762"/>
                    <a:pt x="12192" y="18345"/>
                    <a:pt x="11632" y="17905"/>
                  </a:cubicBezTo>
                  <a:cubicBezTo>
                    <a:pt x="11097" y="17488"/>
                    <a:pt x="10585" y="17059"/>
                    <a:pt x="10097" y="16595"/>
                  </a:cubicBezTo>
                  <a:cubicBezTo>
                    <a:pt x="10707" y="16482"/>
                    <a:pt x="11315" y="16423"/>
                    <a:pt x="11922" y="16423"/>
                  </a:cubicBezTo>
                  <a:close/>
                  <a:moveTo>
                    <a:pt x="16645" y="18262"/>
                  </a:moveTo>
                  <a:cubicBezTo>
                    <a:pt x="17014" y="19262"/>
                    <a:pt x="17371" y="20250"/>
                    <a:pt x="17681" y="21286"/>
                  </a:cubicBezTo>
                  <a:cubicBezTo>
                    <a:pt x="17324" y="20595"/>
                    <a:pt x="16943" y="19941"/>
                    <a:pt x="16538" y="19274"/>
                  </a:cubicBezTo>
                  <a:cubicBezTo>
                    <a:pt x="16478" y="18905"/>
                    <a:pt x="16526" y="18583"/>
                    <a:pt x="16645" y="18262"/>
                  </a:cubicBezTo>
                  <a:close/>
                  <a:moveTo>
                    <a:pt x="14483" y="19229"/>
                  </a:moveTo>
                  <a:cubicBezTo>
                    <a:pt x="15081" y="19229"/>
                    <a:pt x="15674" y="19306"/>
                    <a:pt x="16276" y="19452"/>
                  </a:cubicBezTo>
                  <a:cubicBezTo>
                    <a:pt x="16835" y="20381"/>
                    <a:pt x="17371" y="21345"/>
                    <a:pt x="17883" y="22310"/>
                  </a:cubicBezTo>
                  <a:cubicBezTo>
                    <a:pt x="16419" y="21298"/>
                    <a:pt x="14942" y="20333"/>
                    <a:pt x="13502" y="19298"/>
                  </a:cubicBezTo>
                  <a:cubicBezTo>
                    <a:pt x="13832" y="19252"/>
                    <a:pt x="14159" y="19229"/>
                    <a:pt x="14483" y="19229"/>
                  </a:cubicBezTo>
                  <a:close/>
                  <a:moveTo>
                    <a:pt x="164" y="1"/>
                  </a:moveTo>
                  <a:cubicBezTo>
                    <a:pt x="143" y="1"/>
                    <a:pt x="125" y="4"/>
                    <a:pt x="107" y="10"/>
                  </a:cubicBezTo>
                  <a:cubicBezTo>
                    <a:pt x="48" y="10"/>
                    <a:pt x="0" y="69"/>
                    <a:pt x="36" y="129"/>
                  </a:cubicBezTo>
                  <a:cubicBezTo>
                    <a:pt x="24" y="224"/>
                    <a:pt x="48" y="307"/>
                    <a:pt x="155" y="355"/>
                  </a:cubicBezTo>
                  <a:cubicBezTo>
                    <a:pt x="2488" y="4510"/>
                    <a:pt x="3917" y="9118"/>
                    <a:pt x="6489" y="13154"/>
                  </a:cubicBezTo>
                  <a:cubicBezTo>
                    <a:pt x="9346" y="17619"/>
                    <a:pt x="14026" y="20405"/>
                    <a:pt x="18336" y="23274"/>
                  </a:cubicBezTo>
                  <a:cubicBezTo>
                    <a:pt x="18377" y="23299"/>
                    <a:pt x="18421" y="23310"/>
                    <a:pt x="18465" y="23310"/>
                  </a:cubicBezTo>
                  <a:cubicBezTo>
                    <a:pt x="18632" y="23310"/>
                    <a:pt x="18785" y="23147"/>
                    <a:pt x="18729" y="22977"/>
                  </a:cubicBezTo>
                  <a:cubicBezTo>
                    <a:pt x="17121" y="17869"/>
                    <a:pt x="14990" y="12916"/>
                    <a:pt x="12192" y="8344"/>
                  </a:cubicBezTo>
                  <a:cubicBezTo>
                    <a:pt x="10990" y="6367"/>
                    <a:pt x="9585" y="4403"/>
                    <a:pt x="7620" y="3105"/>
                  </a:cubicBezTo>
                  <a:cubicBezTo>
                    <a:pt x="5429" y="1653"/>
                    <a:pt x="2703" y="902"/>
                    <a:pt x="238" y="10"/>
                  </a:cubicBezTo>
                  <a:cubicBezTo>
                    <a:pt x="208" y="4"/>
                    <a:pt x="18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40"/>
          <p:cNvGrpSpPr/>
          <p:nvPr/>
        </p:nvGrpSpPr>
        <p:grpSpPr>
          <a:xfrm rot="5605361">
            <a:off x="1337922" y="3132207"/>
            <a:ext cx="449818" cy="309024"/>
            <a:chOff x="888750" y="2805825"/>
            <a:chExt cx="417650" cy="286925"/>
          </a:xfrm>
        </p:grpSpPr>
        <p:sp>
          <p:nvSpPr>
            <p:cNvPr id="1033" name="Google Shape;1033;p40"/>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40"/>
          <p:cNvGrpSpPr/>
          <p:nvPr/>
        </p:nvGrpSpPr>
        <p:grpSpPr>
          <a:xfrm>
            <a:off x="207619" y="3974169"/>
            <a:ext cx="1014969" cy="927691"/>
            <a:chOff x="3006525" y="2403000"/>
            <a:chExt cx="1173375" cy="1072475"/>
          </a:xfrm>
        </p:grpSpPr>
        <p:sp>
          <p:nvSpPr>
            <p:cNvPr id="1036" name="Google Shape;1036;p40"/>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40"/>
          <p:cNvGrpSpPr/>
          <p:nvPr/>
        </p:nvGrpSpPr>
        <p:grpSpPr>
          <a:xfrm>
            <a:off x="267565" y="114265"/>
            <a:ext cx="782918" cy="751518"/>
            <a:chOff x="4234450" y="3019150"/>
            <a:chExt cx="651400" cy="625275"/>
          </a:xfrm>
        </p:grpSpPr>
        <p:sp>
          <p:nvSpPr>
            <p:cNvPr id="1040" name="Google Shape;1040;p40"/>
            <p:cNvSpPr/>
            <p:nvPr/>
          </p:nvSpPr>
          <p:spPr>
            <a:xfrm>
              <a:off x="4234450" y="3019150"/>
              <a:ext cx="651400" cy="625275"/>
            </a:xfrm>
            <a:custGeom>
              <a:avLst/>
              <a:gdLst/>
              <a:ahLst/>
              <a:cxnLst/>
              <a:rect l="l" t="t" r="r" b="b"/>
              <a:pathLst>
                <a:path w="26056" h="25011" extrusionOk="0">
                  <a:moveTo>
                    <a:pt x="10699" y="0"/>
                  </a:moveTo>
                  <a:cubicBezTo>
                    <a:pt x="10564" y="0"/>
                    <a:pt x="10427" y="24"/>
                    <a:pt x="10287" y="76"/>
                  </a:cubicBezTo>
                  <a:cubicBezTo>
                    <a:pt x="8097" y="898"/>
                    <a:pt x="8906" y="7422"/>
                    <a:pt x="8906" y="7422"/>
                  </a:cubicBezTo>
                  <a:cubicBezTo>
                    <a:pt x="8906" y="7422"/>
                    <a:pt x="6762" y="5707"/>
                    <a:pt x="4773" y="5707"/>
                  </a:cubicBezTo>
                  <a:cubicBezTo>
                    <a:pt x="4049" y="5707"/>
                    <a:pt x="3346" y="5934"/>
                    <a:pt x="2774" y="6553"/>
                  </a:cubicBezTo>
                  <a:cubicBezTo>
                    <a:pt x="631" y="8875"/>
                    <a:pt x="6513" y="12792"/>
                    <a:pt x="6513" y="12792"/>
                  </a:cubicBezTo>
                  <a:cubicBezTo>
                    <a:pt x="6513" y="12792"/>
                    <a:pt x="0" y="15899"/>
                    <a:pt x="1762" y="18412"/>
                  </a:cubicBezTo>
                  <a:cubicBezTo>
                    <a:pt x="2346" y="19249"/>
                    <a:pt x="3334" y="19528"/>
                    <a:pt x="4392" y="19528"/>
                  </a:cubicBezTo>
                  <a:cubicBezTo>
                    <a:pt x="6509" y="19528"/>
                    <a:pt x="8906" y="18412"/>
                    <a:pt x="8906" y="18412"/>
                  </a:cubicBezTo>
                  <a:lnTo>
                    <a:pt x="8906" y="18412"/>
                  </a:lnTo>
                  <a:cubicBezTo>
                    <a:pt x="8906" y="18412"/>
                    <a:pt x="7204" y="24853"/>
                    <a:pt x="9930" y="25008"/>
                  </a:cubicBezTo>
                  <a:cubicBezTo>
                    <a:pt x="9966" y="25009"/>
                    <a:pt x="10001" y="25010"/>
                    <a:pt x="10036" y="25010"/>
                  </a:cubicBezTo>
                  <a:cubicBezTo>
                    <a:pt x="12693" y="25010"/>
                    <a:pt x="14062" y="19721"/>
                    <a:pt x="14062" y="19721"/>
                  </a:cubicBezTo>
                  <a:cubicBezTo>
                    <a:pt x="14062" y="19721"/>
                    <a:pt x="15959" y="24813"/>
                    <a:pt x="18184" y="24813"/>
                  </a:cubicBezTo>
                  <a:cubicBezTo>
                    <a:pt x="18638" y="24813"/>
                    <a:pt x="19106" y="24601"/>
                    <a:pt x="19574" y="24091"/>
                  </a:cubicBezTo>
                  <a:cubicBezTo>
                    <a:pt x="22325" y="21091"/>
                    <a:pt x="18824" y="15816"/>
                    <a:pt x="18824" y="15816"/>
                  </a:cubicBezTo>
                  <a:lnTo>
                    <a:pt x="18824" y="15816"/>
                  </a:lnTo>
                  <a:cubicBezTo>
                    <a:pt x="18824" y="15816"/>
                    <a:pt x="19847" y="15953"/>
                    <a:pt x="21118" y="15953"/>
                  </a:cubicBezTo>
                  <a:cubicBezTo>
                    <a:pt x="23241" y="15953"/>
                    <a:pt x="26056" y="15571"/>
                    <a:pt x="25944" y="13530"/>
                  </a:cubicBezTo>
                  <a:cubicBezTo>
                    <a:pt x="25804" y="10976"/>
                    <a:pt x="24052" y="10699"/>
                    <a:pt x="23297" y="10699"/>
                  </a:cubicBezTo>
                  <a:cubicBezTo>
                    <a:pt x="23088" y="10699"/>
                    <a:pt x="22956" y="10720"/>
                    <a:pt x="22956" y="10720"/>
                  </a:cubicBezTo>
                  <a:cubicBezTo>
                    <a:pt x="22956" y="10720"/>
                    <a:pt x="25861" y="9911"/>
                    <a:pt x="25111" y="7410"/>
                  </a:cubicBezTo>
                  <a:cubicBezTo>
                    <a:pt x="24789" y="6321"/>
                    <a:pt x="23554" y="6013"/>
                    <a:pt x="22263" y="6013"/>
                  </a:cubicBezTo>
                  <a:cubicBezTo>
                    <a:pt x="20591" y="6013"/>
                    <a:pt x="18824" y="6529"/>
                    <a:pt x="18824" y="6529"/>
                  </a:cubicBezTo>
                  <a:cubicBezTo>
                    <a:pt x="18824" y="6529"/>
                    <a:pt x="21301" y="1648"/>
                    <a:pt x="18824" y="683"/>
                  </a:cubicBezTo>
                  <a:cubicBezTo>
                    <a:pt x="18625" y="605"/>
                    <a:pt x="18427" y="570"/>
                    <a:pt x="18231" y="570"/>
                  </a:cubicBezTo>
                  <a:cubicBezTo>
                    <a:pt x="16003" y="570"/>
                    <a:pt x="14062" y="5208"/>
                    <a:pt x="14062" y="5208"/>
                  </a:cubicBezTo>
                  <a:cubicBezTo>
                    <a:pt x="14062" y="5208"/>
                    <a:pt x="12674" y="0"/>
                    <a:pt x="10699"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273450" y="3056475"/>
              <a:ext cx="601875" cy="565925"/>
            </a:xfrm>
            <a:custGeom>
              <a:avLst/>
              <a:gdLst/>
              <a:ahLst/>
              <a:cxnLst/>
              <a:rect l="l" t="t" r="r" b="b"/>
              <a:pathLst>
                <a:path w="24075" h="22637" extrusionOk="0">
                  <a:moveTo>
                    <a:pt x="15739" y="0"/>
                  </a:moveTo>
                  <a:cubicBezTo>
                    <a:pt x="14589" y="0"/>
                    <a:pt x="13634" y="1845"/>
                    <a:pt x="13240" y="2643"/>
                  </a:cubicBezTo>
                  <a:cubicBezTo>
                    <a:pt x="12597" y="3953"/>
                    <a:pt x="12228" y="5381"/>
                    <a:pt x="11942" y="6810"/>
                  </a:cubicBezTo>
                  <a:cubicBezTo>
                    <a:pt x="11585" y="4450"/>
                    <a:pt x="10702" y="231"/>
                    <a:pt x="9144" y="231"/>
                  </a:cubicBezTo>
                  <a:cubicBezTo>
                    <a:pt x="8934" y="231"/>
                    <a:pt x="8712" y="308"/>
                    <a:pt x="8477" y="476"/>
                  </a:cubicBezTo>
                  <a:cubicBezTo>
                    <a:pt x="7358" y="1274"/>
                    <a:pt x="7608" y="3441"/>
                    <a:pt x="7775" y="4596"/>
                  </a:cubicBezTo>
                  <a:cubicBezTo>
                    <a:pt x="7965" y="5965"/>
                    <a:pt x="8430" y="7286"/>
                    <a:pt x="9132" y="8465"/>
                  </a:cubicBezTo>
                  <a:cubicBezTo>
                    <a:pt x="8370" y="7703"/>
                    <a:pt x="7489" y="7096"/>
                    <a:pt x="6477" y="6679"/>
                  </a:cubicBezTo>
                  <a:cubicBezTo>
                    <a:pt x="5757" y="6368"/>
                    <a:pt x="4669" y="5990"/>
                    <a:pt x="3694" y="5990"/>
                  </a:cubicBezTo>
                  <a:cubicBezTo>
                    <a:pt x="3139" y="5990"/>
                    <a:pt x="2620" y="6113"/>
                    <a:pt x="2227" y="6441"/>
                  </a:cubicBezTo>
                  <a:cubicBezTo>
                    <a:pt x="0" y="8275"/>
                    <a:pt x="5632" y="10918"/>
                    <a:pt x="7787" y="11751"/>
                  </a:cubicBezTo>
                  <a:cubicBezTo>
                    <a:pt x="6310" y="12263"/>
                    <a:pt x="4846" y="12823"/>
                    <a:pt x="3596" y="13763"/>
                  </a:cubicBezTo>
                  <a:cubicBezTo>
                    <a:pt x="2774" y="14371"/>
                    <a:pt x="869" y="16061"/>
                    <a:pt x="1667" y="17252"/>
                  </a:cubicBezTo>
                  <a:cubicBezTo>
                    <a:pt x="1923" y="17634"/>
                    <a:pt x="2325" y="17775"/>
                    <a:pt x="2783" y="17775"/>
                  </a:cubicBezTo>
                  <a:cubicBezTo>
                    <a:pt x="3752" y="17775"/>
                    <a:pt x="4970" y="17146"/>
                    <a:pt x="5584" y="16847"/>
                  </a:cubicBezTo>
                  <a:cubicBezTo>
                    <a:pt x="6953" y="16180"/>
                    <a:pt x="8180" y="15252"/>
                    <a:pt x="9275" y="14192"/>
                  </a:cubicBezTo>
                  <a:lnTo>
                    <a:pt x="9275" y="14192"/>
                  </a:lnTo>
                  <a:cubicBezTo>
                    <a:pt x="8668" y="15549"/>
                    <a:pt x="8275" y="16978"/>
                    <a:pt x="8132" y="18466"/>
                  </a:cubicBezTo>
                  <a:cubicBezTo>
                    <a:pt x="8037" y="19407"/>
                    <a:pt x="8025" y="20371"/>
                    <a:pt x="8156" y="21312"/>
                  </a:cubicBezTo>
                  <a:cubicBezTo>
                    <a:pt x="8239" y="21812"/>
                    <a:pt x="8442" y="22514"/>
                    <a:pt x="9037" y="22622"/>
                  </a:cubicBezTo>
                  <a:cubicBezTo>
                    <a:pt x="9090" y="22631"/>
                    <a:pt x="9141" y="22636"/>
                    <a:pt x="9192" y="22636"/>
                  </a:cubicBezTo>
                  <a:cubicBezTo>
                    <a:pt x="9752" y="22636"/>
                    <a:pt x="10148" y="22061"/>
                    <a:pt x="10454" y="21657"/>
                  </a:cubicBezTo>
                  <a:cubicBezTo>
                    <a:pt x="10942" y="20967"/>
                    <a:pt x="11299" y="20193"/>
                    <a:pt x="11537" y="19395"/>
                  </a:cubicBezTo>
                  <a:cubicBezTo>
                    <a:pt x="11930" y="18062"/>
                    <a:pt x="12025" y="16680"/>
                    <a:pt x="12049" y="15311"/>
                  </a:cubicBezTo>
                  <a:cubicBezTo>
                    <a:pt x="12466" y="16609"/>
                    <a:pt x="12978" y="17883"/>
                    <a:pt x="13752" y="19014"/>
                  </a:cubicBezTo>
                  <a:cubicBezTo>
                    <a:pt x="14500" y="20108"/>
                    <a:pt x="15773" y="21615"/>
                    <a:pt x="17235" y="21615"/>
                  </a:cubicBezTo>
                  <a:cubicBezTo>
                    <a:pt x="17284" y="21615"/>
                    <a:pt x="17334" y="21613"/>
                    <a:pt x="17383" y="21610"/>
                  </a:cubicBezTo>
                  <a:cubicBezTo>
                    <a:pt x="19074" y="21491"/>
                    <a:pt x="18836" y="19288"/>
                    <a:pt x="18371" y="18181"/>
                  </a:cubicBezTo>
                  <a:cubicBezTo>
                    <a:pt x="17645" y="16454"/>
                    <a:pt x="16252" y="14895"/>
                    <a:pt x="14871" y="13597"/>
                  </a:cubicBezTo>
                  <a:lnTo>
                    <a:pt x="14871" y="13597"/>
                  </a:lnTo>
                  <a:cubicBezTo>
                    <a:pt x="15739" y="13696"/>
                    <a:pt x="16605" y="13747"/>
                    <a:pt x="17471" y="13747"/>
                  </a:cubicBezTo>
                  <a:cubicBezTo>
                    <a:pt x="18361" y="13747"/>
                    <a:pt x="19252" y="13694"/>
                    <a:pt x="20145" y="13585"/>
                  </a:cubicBezTo>
                  <a:cubicBezTo>
                    <a:pt x="21277" y="13454"/>
                    <a:pt x="22967" y="13275"/>
                    <a:pt x="23455" y="12025"/>
                  </a:cubicBezTo>
                  <a:cubicBezTo>
                    <a:pt x="24074" y="10418"/>
                    <a:pt x="21622" y="10251"/>
                    <a:pt x="20645" y="10120"/>
                  </a:cubicBezTo>
                  <a:cubicBezTo>
                    <a:pt x="19762" y="10000"/>
                    <a:pt x="18879" y="9936"/>
                    <a:pt x="17992" y="9936"/>
                  </a:cubicBezTo>
                  <a:cubicBezTo>
                    <a:pt x="17647" y="9936"/>
                    <a:pt x="17301" y="9945"/>
                    <a:pt x="16955" y="9965"/>
                  </a:cubicBezTo>
                  <a:cubicBezTo>
                    <a:pt x="18205" y="9572"/>
                    <a:pt x="19479" y="9156"/>
                    <a:pt x="20645" y="8608"/>
                  </a:cubicBezTo>
                  <a:cubicBezTo>
                    <a:pt x="21550" y="8203"/>
                    <a:pt x="23134" y="7108"/>
                    <a:pt x="22539" y="5881"/>
                  </a:cubicBezTo>
                  <a:cubicBezTo>
                    <a:pt x="22289" y="5358"/>
                    <a:pt x="21574" y="5298"/>
                    <a:pt x="21062" y="5250"/>
                  </a:cubicBezTo>
                  <a:cubicBezTo>
                    <a:pt x="20877" y="5232"/>
                    <a:pt x="20691" y="5222"/>
                    <a:pt x="20504" y="5222"/>
                  </a:cubicBezTo>
                  <a:cubicBezTo>
                    <a:pt x="19753" y="5222"/>
                    <a:pt x="18991" y="5369"/>
                    <a:pt x="18276" y="5608"/>
                  </a:cubicBezTo>
                  <a:cubicBezTo>
                    <a:pt x="17002" y="6048"/>
                    <a:pt x="15871" y="6798"/>
                    <a:pt x="14800" y="7632"/>
                  </a:cubicBezTo>
                  <a:cubicBezTo>
                    <a:pt x="15621" y="6429"/>
                    <a:pt x="16359" y="5179"/>
                    <a:pt x="16776" y="3774"/>
                  </a:cubicBezTo>
                  <a:cubicBezTo>
                    <a:pt x="17074" y="2750"/>
                    <a:pt x="17502" y="619"/>
                    <a:pt x="16157" y="83"/>
                  </a:cubicBezTo>
                  <a:cubicBezTo>
                    <a:pt x="16015" y="26"/>
                    <a:pt x="15876" y="0"/>
                    <a:pt x="15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429275" y="3183250"/>
              <a:ext cx="313000" cy="311725"/>
            </a:xfrm>
            <a:custGeom>
              <a:avLst/>
              <a:gdLst/>
              <a:ahLst/>
              <a:cxnLst/>
              <a:rect l="l" t="t" r="r" b="b"/>
              <a:pathLst>
                <a:path w="12520" h="12469" extrusionOk="0">
                  <a:moveTo>
                    <a:pt x="7716" y="0"/>
                  </a:moveTo>
                  <a:cubicBezTo>
                    <a:pt x="7689" y="0"/>
                    <a:pt x="7662" y="15"/>
                    <a:pt x="7650" y="48"/>
                  </a:cubicBezTo>
                  <a:cubicBezTo>
                    <a:pt x="6995" y="1370"/>
                    <a:pt x="6304" y="2918"/>
                    <a:pt x="6054" y="4442"/>
                  </a:cubicBezTo>
                  <a:cubicBezTo>
                    <a:pt x="5877" y="4387"/>
                    <a:pt x="5693" y="4360"/>
                    <a:pt x="5503" y="4360"/>
                  </a:cubicBezTo>
                  <a:cubicBezTo>
                    <a:pt x="5360" y="4360"/>
                    <a:pt x="5214" y="4376"/>
                    <a:pt x="5066" y="4406"/>
                  </a:cubicBezTo>
                  <a:cubicBezTo>
                    <a:pt x="4935" y="4442"/>
                    <a:pt x="4816" y="4501"/>
                    <a:pt x="4697" y="4561"/>
                  </a:cubicBezTo>
                  <a:cubicBezTo>
                    <a:pt x="4137" y="3275"/>
                    <a:pt x="3792" y="1918"/>
                    <a:pt x="3673" y="525"/>
                  </a:cubicBezTo>
                  <a:cubicBezTo>
                    <a:pt x="3673" y="495"/>
                    <a:pt x="3649" y="480"/>
                    <a:pt x="3625" y="480"/>
                  </a:cubicBezTo>
                  <a:cubicBezTo>
                    <a:pt x="3602" y="480"/>
                    <a:pt x="3578" y="495"/>
                    <a:pt x="3578" y="525"/>
                  </a:cubicBezTo>
                  <a:cubicBezTo>
                    <a:pt x="3602" y="1977"/>
                    <a:pt x="3899" y="3394"/>
                    <a:pt x="4435" y="4716"/>
                  </a:cubicBezTo>
                  <a:cubicBezTo>
                    <a:pt x="3971" y="5073"/>
                    <a:pt x="3685" y="5644"/>
                    <a:pt x="3637" y="6228"/>
                  </a:cubicBezTo>
                  <a:cubicBezTo>
                    <a:pt x="2375" y="5871"/>
                    <a:pt x="1256" y="5287"/>
                    <a:pt x="125" y="4561"/>
                  </a:cubicBezTo>
                  <a:cubicBezTo>
                    <a:pt x="120" y="4553"/>
                    <a:pt x="114" y="4550"/>
                    <a:pt x="107" y="4550"/>
                  </a:cubicBezTo>
                  <a:cubicBezTo>
                    <a:pt x="84" y="4550"/>
                    <a:pt x="61" y="4593"/>
                    <a:pt x="89" y="4620"/>
                  </a:cubicBezTo>
                  <a:cubicBezTo>
                    <a:pt x="1054" y="5573"/>
                    <a:pt x="2351" y="6228"/>
                    <a:pt x="3661" y="6597"/>
                  </a:cubicBezTo>
                  <a:cubicBezTo>
                    <a:pt x="3685" y="6764"/>
                    <a:pt x="3733" y="6918"/>
                    <a:pt x="3792" y="7073"/>
                  </a:cubicBezTo>
                  <a:cubicBezTo>
                    <a:pt x="2649" y="7966"/>
                    <a:pt x="1411" y="8692"/>
                    <a:pt x="65" y="9323"/>
                  </a:cubicBezTo>
                  <a:cubicBezTo>
                    <a:pt x="0" y="9345"/>
                    <a:pt x="44" y="9446"/>
                    <a:pt x="106" y="9446"/>
                  </a:cubicBezTo>
                  <a:cubicBezTo>
                    <a:pt x="112" y="9446"/>
                    <a:pt x="119" y="9445"/>
                    <a:pt x="125" y="9443"/>
                  </a:cubicBezTo>
                  <a:cubicBezTo>
                    <a:pt x="1494" y="8966"/>
                    <a:pt x="2792" y="8216"/>
                    <a:pt x="3935" y="7323"/>
                  </a:cubicBezTo>
                  <a:cubicBezTo>
                    <a:pt x="3959" y="7335"/>
                    <a:pt x="3959" y="7359"/>
                    <a:pt x="3971" y="7383"/>
                  </a:cubicBezTo>
                  <a:cubicBezTo>
                    <a:pt x="4030" y="7478"/>
                    <a:pt x="4090" y="7549"/>
                    <a:pt x="4161" y="7621"/>
                  </a:cubicBezTo>
                  <a:cubicBezTo>
                    <a:pt x="4256" y="7752"/>
                    <a:pt x="4340" y="7871"/>
                    <a:pt x="4459" y="7978"/>
                  </a:cubicBezTo>
                  <a:cubicBezTo>
                    <a:pt x="4447" y="9312"/>
                    <a:pt x="4233" y="10645"/>
                    <a:pt x="3840" y="11919"/>
                  </a:cubicBezTo>
                  <a:cubicBezTo>
                    <a:pt x="3818" y="11963"/>
                    <a:pt x="3855" y="11994"/>
                    <a:pt x="3895" y="11994"/>
                  </a:cubicBezTo>
                  <a:cubicBezTo>
                    <a:pt x="3919" y="11994"/>
                    <a:pt x="3945" y="11982"/>
                    <a:pt x="3959" y="11955"/>
                  </a:cubicBezTo>
                  <a:cubicBezTo>
                    <a:pt x="4435" y="10728"/>
                    <a:pt x="4685" y="9478"/>
                    <a:pt x="4745" y="8204"/>
                  </a:cubicBezTo>
                  <a:cubicBezTo>
                    <a:pt x="5025" y="8381"/>
                    <a:pt x="5328" y="8465"/>
                    <a:pt x="5623" y="8465"/>
                  </a:cubicBezTo>
                  <a:cubicBezTo>
                    <a:pt x="5765" y="8465"/>
                    <a:pt x="5906" y="8446"/>
                    <a:pt x="6042" y="8407"/>
                  </a:cubicBezTo>
                  <a:cubicBezTo>
                    <a:pt x="6411" y="8835"/>
                    <a:pt x="6852" y="9228"/>
                    <a:pt x="7233" y="9669"/>
                  </a:cubicBezTo>
                  <a:cubicBezTo>
                    <a:pt x="7888" y="10478"/>
                    <a:pt x="8364" y="11419"/>
                    <a:pt x="8674" y="12407"/>
                  </a:cubicBezTo>
                  <a:cubicBezTo>
                    <a:pt x="8683" y="12450"/>
                    <a:pt x="8714" y="12468"/>
                    <a:pt x="8747" y="12468"/>
                  </a:cubicBezTo>
                  <a:cubicBezTo>
                    <a:pt x="8795" y="12468"/>
                    <a:pt x="8847" y="12428"/>
                    <a:pt x="8840" y="12371"/>
                  </a:cubicBezTo>
                  <a:cubicBezTo>
                    <a:pt x="8626" y="11478"/>
                    <a:pt x="8281" y="10645"/>
                    <a:pt x="7769" y="9883"/>
                  </a:cubicBezTo>
                  <a:cubicBezTo>
                    <a:pt x="7364" y="9300"/>
                    <a:pt x="6816" y="8823"/>
                    <a:pt x="6364" y="8300"/>
                  </a:cubicBezTo>
                  <a:cubicBezTo>
                    <a:pt x="6876" y="8049"/>
                    <a:pt x="7304" y="7573"/>
                    <a:pt x="7483" y="6990"/>
                  </a:cubicBezTo>
                  <a:cubicBezTo>
                    <a:pt x="8138" y="7037"/>
                    <a:pt x="8805" y="6990"/>
                    <a:pt x="9448" y="7049"/>
                  </a:cubicBezTo>
                  <a:cubicBezTo>
                    <a:pt x="10448" y="7145"/>
                    <a:pt x="11424" y="7323"/>
                    <a:pt x="12436" y="7407"/>
                  </a:cubicBezTo>
                  <a:cubicBezTo>
                    <a:pt x="12440" y="7407"/>
                    <a:pt x="12445" y="7407"/>
                    <a:pt x="12448" y="7407"/>
                  </a:cubicBezTo>
                  <a:cubicBezTo>
                    <a:pt x="12519" y="7407"/>
                    <a:pt x="12517" y="7311"/>
                    <a:pt x="12472" y="7299"/>
                  </a:cubicBezTo>
                  <a:cubicBezTo>
                    <a:pt x="11543" y="6966"/>
                    <a:pt x="10579" y="6799"/>
                    <a:pt x="9614" y="6704"/>
                  </a:cubicBezTo>
                  <a:cubicBezTo>
                    <a:pt x="9019" y="6626"/>
                    <a:pt x="8351" y="6536"/>
                    <a:pt x="7707" y="6536"/>
                  </a:cubicBezTo>
                  <a:cubicBezTo>
                    <a:pt x="7668" y="6536"/>
                    <a:pt x="7629" y="6537"/>
                    <a:pt x="7590" y="6537"/>
                  </a:cubicBezTo>
                  <a:cubicBezTo>
                    <a:pt x="7602" y="6240"/>
                    <a:pt x="7543" y="5942"/>
                    <a:pt x="7435" y="5656"/>
                  </a:cubicBezTo>
                  <a:cubicBezTo>
                    <a:pt x="8745" y="4799"/>
                    <a:pt x="10043" y="3966"/>
                    <a:pt x="11436" y="3227"/>
                  </a:cubicBezTo>
                  <a:cubicBezTo>
                    <a:pt x="11523" y="3195"/>
                    <a:pt x="11481" y="3044"/>
                    <a:pt x="11392" y="3044"/>
                  </a:cubicBezTo>
                  <a:cubicBezTo>
                    <a:pt x="11383" y="3044"/>
                    <a:pt x="11374" y="3046"/>
                    <a:pt x="11364" y="3049"/>
                  </a:cubicBezTo>
                  <a:cubicBezTo>
                    <a:pt x="9936" y="3644"/>
                    <a:pt x="8507" y="4394"/>
                    <a:pt x="7245" y="5311"/>
                  </a:cubicBezTo>
                  <a:cubicBezTo>
                    <a:pt x="7054" y="5013"/>
                    <a:pt x="6769" y="4763"/>
                    <a:pt x="6459" y="4597"/>
                  </a:cubicBezTo>
                  <a:cubicBezTo>
                    <a:pt x="6602" y="3978"/>
                    <a:pt x="6721" y="3335"/>
                    <a:pt x="6900" y="2715"/>
                  </a:cubicBezTo>
                  <a:cubicBezTo>
                    <a:pt x="7150" y="1834"/>
                    <a:pt x="7471" y="965"/>
                    <a:pt x="7793" y="108"/>
                  </a:cubicBezTo>
                  <a:cubicBezTo>
                    <a:pt x="7816" y="47"/>
                    <a:pt x="7765" y="0"/>
                    <a:pt x="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40"/>
          <p:cNvGrpSpPr/>
          <p:nvPr/>
        </p:nvGrpSpPr>
        <p:grpSpPr>
          <a:xfrm>
            <a:off x="8109794" y="4278481"/>
            <a:ext cx="836224" cy="747880"/>
            <a:chOff x="3769525" y="2243300"/>
            <a:chExt cx="766475" cy="685500"/>
          </a:xfrm>
        </p:grpSpPr>
        <p:sp>
          <p:nvSpPr>
            <p:cNvPr id="1044" name="Google Shape;1044;p40"/>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0"/>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0"/>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40"/>
          <p:cNvGrpSpPr/>
          <p:nvPr/>
        </p:nvGrpSpPr>
        <p:grpSpPr>
          <a:xfrm rot="-5400000">
            <a:off x="7679834" y="2069290"/>
            <a:ext cx="1073119" cy="1004923"/>
            <a:chOff x="2284200" y="1033650"/>
            <a:chExt cx="774200" cy="725000"/>
          </a:xfrm>
        </p:grpSpPr>
        <p:sp>
          <p:nvSpPr>
            <p:cNvPr id="1048" name="Google Shape;1048;p40"/>
            <p:cNvSpPr/>
            <p:nvPr/>
          </p:nvSpPr>
          <p:spPr>
            <a:xfrm>
              <a:off x="2284200" y="1033650"/>
              <a:ext cx="774200" cy="725000"/>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2296100" y="1041825"/>
              <a:ext cx="744125" cy="704675"/>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40"/>
          <p:cNvGrpSpPr/>
          <p:nvPr/>
        </p:nvGrpSpPr>
        <p:grpSpPr>
          <a:xfrm>
            <a:off x="3743055" y="3974169"/>
            <a:ext cx="782903" cy="667926"/>
            <a:chOff x="400325" y="3013575"/>
            <a:chExt cx="654875" cy="558700"/>
          </a:xfrm>
        </p:grpSpPr>
        <p:sp>
          <p:nvSpPr>
            <p:cNvPr id="1051" name="Google Shape;1051;p40"/>
            <p:cNvSpPr/>
            <p:nvPr/>
          </p:nvSpPr>
          <p:spPr>
            <a:xfrm>
              <a:off x="400325" y="3013575"/>
              <a:ext cx="654875" cy="558700"/>
            </a:xfrm>
            <a:custGeom>
              <a:avLst/>
              <a:gdLst/>
              <a:ahLst/>
              <a:cxnLst/>
              <a:rect l="l" t="t" r="r" b="b"/>
              <a:pathLst>
                <a:path w="26195" h="22348" extrusionOk="0">
                  <a:moveTo>
                    <a:pt x="17892" y="1"/>
                  </a:moveTo>
                  <a:cubicBezTo>
                    <a:pt x="15176" y="1"/>
                    <a:pt x="11133" y="5252"/>
                    <a:pt x="11133" y="5252"/>
                  </a:cubicBezTo>
                  <a:cubicBezTo>
                    <a:pt x="10664" y="5139"/>
                    <a:pt x="6150" y="2446"/>
                    <a:pt x="3518" y="2446"/>
                  </a:cubicBezTo>
                  <a:cubicBezTo>
                    <a:pt x="2810" y="2446"/>
                    <a:pt x="2238" y="2641"/>
                    <a:pt x="1918" y="3133"/>
                  </a:cubicBezTo>
                  <a:cubicBezTo>
                    <a:pt x="430" y="5454"/>
                    <a:pt x="5013" y="9419"/>
                    <a:pt x="5013" y="9419"/>
                  </a:cubicBezTo>
                  <a:cubicBezTo>
                    <a:pt x="5013" y="9419"/>
                    <a:pt x="1" y="13098"/>
                    <a:pt x="1620" y="15825"/>
                  </a:cubicBezTo>
                  <a:cubicBezTo>
                    <a:pt x="2164" y="16734"/>
                    <a:pt x="3171" y="17036"/>
                    <a:pt x="4271" y="17036"/>
                  </a:cubicBezTo>
                  <a:cubicBezTo>
                    <a:pt x="6473" y="17036"/>
                    <a:pt x="9050" y="15825"/>
                    <a:pt x="9050" y="15825"/>
                  </a:cubicBezTo>
                  <a:lnTo>
                    <a:pt x="9050" y="15825"/>
                  </a:lnTo>
                  <a:cubicBezTo>
                    <a:pt x="9050" y="15825"/>
                    <a:pt x="8311" y="22087"/>
                    <a:pt x="11133" y="22337"/>
                  </a:cubicBezTo>
                  <a:cubicBezTo>
                    <a:pt x="11206" y="22344"/>
                    <a:pt x="11277" y="22347"/>
                    <a:pt x="11346" y="22347"/>
                  </a:cubicBezTo>
                  <a:cubicBezTo>
                    <a:pt x="14023" y="22347"/>
                    <a:pt x="14860" y="17575"/>
                    <a:pt x="14860" y="17575"/>
                  </a:cubicBezTo>
                  <a:cubicBezTo>
                    <a:pt x="14860" y="17575"/>
                    <a:pt x="17404" y="20208"/>
                    <a:pt x="19489" y="20208"/>
                  </a:cubicBezTo>
                  <a:cubicBezTo>
                    <a:pt x="20152" y="20208"/>
                    <a:pt x="20768" y="19942"/>
                    <a:pt x="21242" y="19242"/>
                  </a:cubicBezTo>
                  <a:cubicBezTo>
                    <a:pt x="23206" y="16349"/>
                    <a:pt x="20396" y="13265"/>
                    <a:pt x="20396" y="13265"/>
                  </a:cubicBezTo>
                  <a:cubicBezTo>
                    <a:pt x="20396" y="13265"/>
                    <a:pt x="26195" y="13217"/>
                    <a:pt x="25492" y="9633"/>
                  </a:cubicBezTo>
                  <a:cubicBezTo>
                    <a:pt x="24893" y="6525"/>
                    <a:pt x="20245" y="6319"/>
                    <a:pt x="19023" y="6319"/>
                  </a:cubicBezTo>
                  <a:cubicBezTo>
                    <a:pt x="18836" y="6319"/>
                    <a:pt x="18729" y="6324"/>
                    <a:pt x="18729" y="6324"/>
                  </a:cubicBezTo>
                  <a:cubicBezTo>
                    <a:pt x="18729" y="6324"/>
                    <a:pt x="21265" y="1382"/>
                    <a:pt x="18634" y="156"/>
                  </a:cubicBezTo>
                  <a:cubicBezTo>
                    <a:pt x="18402" y="49"/>
                    <a:pt x="18153" y="1"/>
                    <a:pt x="17892" y="1"/>
                  </a:cubicBezTo>
                  <a:close/>
                </a:path>
              </a:pathLst>
            </a:custGeom>
            <a:solidFill>
              <a:srgbClr val="FFFFFF"/>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40525" y="3033100"/>
              <a:ext cx="570925" cy="509225"/>
            </a:xfrm>
            <a:custGeom>
              <a:avLst/>
              <a:gdLst/>
              <a:ahLst/>
              <a:cxnLst/>
              <a:rect l="l" t="t" r="r" b="b"/>
              <a:pathLst>
                <a:path w="22837" h="20369" extrusionOk="0">
                  <a:moveTo>
                    <a:pt x="14918" y="0"/>
                  </a:moveTo>
                  <a:cubicBezTo>
                    <a:pt x="13790" y="0"/>
                    <a:pt x="12725" y="1365"/>
                    <a:pt x="12121" y="2137"/>
                  </a:cubicBezTo>
                  <a:cubicBezTo>
                    <a:pt x="11061" y="3447"/>
                    <a:pt x="10252" y="4923"/>
                    <a:pt x="9704" y="6519"/>
                  </a:cubicBezTo>
                  <a:cubicBezTo>
                    <a:pt x="8608" y="5126"/>
                    <a:pt x="7180" y="4233"/>
                    <a:pt x="5537" y="3578"/>
                  </a:cubicBezTo>
                  <a:cubicBezTo>
                    <a:pt x="4767" y="3270"/>
                    <a:pt x="3623" y="2783"/>
                    <a:pt x="2619" y="2783"/>
                  </a:cubicBezTo>
                  <a:cubicBezTo>
                    <a:pt x="2070" y="2783"/>
                    <a:pt x="1562" y="2928"/>
                    <a:pt x="1179" y="3328"/>
                  </a:cubicBezTo>
                  <a:cubicBezTo>
                    <a:pt x="0" y="4542"/>
                    <a:pt x="1286" y="6126"/>
                    <a:pt x="2322" y="6840"/>
                  </a:cubicBezTo>
                  <a:cubicBezTo>
                    <a:pt x="3501" y="7662"/>
                    <a:pt x="5072" y="8507"/>
                    <a:pt x="6596" y="8876"/>
                  </a:cubicBezTo>
                  <a:cubicBezTo>
                    <a:pt x="5394" y="9174"/>
                    <a:pt x="4239" y="9734"/>
                    <a:pt x="3263" y="10484"/>
                  </a:cubicBezTo>
                  <a:cubicBezTo>
                    <a:pt x="2310" y="11222"/>
                    <a:pt x="393" y="12853"/>
                    <a:pt x="905" y="14222"/>
                  </a:cubicBezTo>
                  <a:cubicBezTo>
                    <a:pt x="1239" y="15118"/>
                    <a:pt x="2125" y="15406"/>
                    <a:pt x="3053" y="15406"/>
                  </a:cubicBezTo>
                  <a:cubicBezTo>
                    <a:pt x="3778" y="15406"/>
                    <a:pt x="4528" y="15230"/>
                    <a:pt x="5060" y="15032"/>
                  </a:cubicBezTo>
                  <a:cubicBezTo>
                    <a:pt x="6596" y="14448"/>
                    <a:pt x="7989" y="13508"/>
                    <a:pt x="9216" y="12412"/>
                  </a:cubicBezTo>
                  <a:lnTo>
                    <a:pt x="9216" y="12412"/>
                  </a:lnTo>
                  <a:cubicBezTo>
                    <a:pt x="8680" y="13936"/>
                    <a:pt x="8251" y="15532"/>
                    <a:pt x="8430" y="17175"/>
                  </a:cubicBezTo>
                  <a:cubicBezTo>
                    <a:pt x="8549" y="18223"/>
                    <a:pt x="9025" y="20175"/>
                    <a:pt x="10335" y="20354"/>
                  </a:cubicBezTo>
                  <a:cubicBezTo>
                    <a:pt x="10402" y="20364"/>
                    <a:pt x="10467" y="20368"/>
                    <a:pt x="10529" y="20368"/>
                  </a:cubicBezTo>
                  <a:cubicBezTo>
                    <a:pt x="11828" y="20368"/>
                    <a:pt x="12127" y="18320"/>
                    <a:pt x="12264" y="17365"/>
                  </a:cubicBezTo>
                  <a:cubicBezTo>
                    <a:pt x="12430" y="16199"/>
                    <a:pt x="12442" y="15044"/>
                    <a:pt x="12299" y="13901"/>
                  </a:cubicBezTo>
                  <a:lnTo>
                    <a:pt x="12299" y="13901"/>
                  </a:lnTo>
                  <a:cubicBezTo>
                    <a:pt x="12764" y="14746"/>
                    <a:pt x="13359" y="15520"/>
                    <a:pt x="14085" y="16199"/>
                  </a:cubicBezTo>
                  <a:cubicBezTo>
                    <a:pt x="14779" y="16863"/>
                    <a:pt x="16074" y="18040"/>
                    <a:pt x="17207" y="18040"/>
                  </a:cubicBezTo>
                  <a:cubicBezTo>
                    <a:pt x="17455" y="18040"/>
                    <a:pt x="17695" y="17984"/>
                    <a:pt x="17919" y="17854"/>
                  </a:cubicBezTo>
                  <a:cubicBezTo>
                    <a:pt x="19288" y="17056"/>
                    <a:pt x="18729" y="15282"/>
                    <a:pt x="17967" y="14270"/>
                  </a:cubicBezTo>
                  <a:cubicBezTo>
                    <a:pt x="17098" y="13127"/>
                    <a:pt x="16002" y="12186"/>
                    <a:pt x="14835" y="11317"/>
                  </a:cubicBezTo>
                  <a:lnTo>
                    <a:pt x="14835" y="11317"/>
                  </a:lnTo>
                  <a:cubicBezTo>
                    <a:pt x="15539" y="11504"/>
                    <a:pt x="16266" y="11607"/>
                    <a:pt x="16996" y="11607"/>
                  </a:cubicBezTo>
                  <a:cubicBezTo>
                    <a:pt x="17427" y="11607"/>
                    <a:pt x="17859" y="11571"/>
                    <a:pt x="18288" y="11496"/>
                  </a:cubicBezTo>
                  <a:cubicBezTo>
                    <a:pt x="19598" y="11293"/>
                    <a:pt x="21717" y="10650"/>
                    <a:pt x="22241" y="9257"/>
                  </a:cubicBezTo>
                  <a:cubicBezTo>
                    <a:pt x="22836" y="7614"/>
                    <a:pt x="20943" y="6828"/>
                    <a:pt x="19681" y="6697"/>
                  </a:cubicBezTo>
                  <a:cubicBezTo>
                    <a:pt x="19336" y="6663"/>
                    <a:pt x="18992" y="6647"/>
                    <a:pt x="18649" y="6647"/>
                  </a:cubicBezTo>
                  <a:cubicBezTo>
                    <a:pt x="17314" y="6647"/>
                    <a:pt x="16003" y="6900"/>
                    <a:pt x="14752" y="7364"/>
                  </a:cubicBezTo>
                  <a:cubicBezTo>
                    <a:pt x="15550" y="6185"/>
                    <a:pt x="16133" y="4876"/>
                    <a:pt x="16383" y="3483"/>
                  </a:cubicBezTo>
                  <a:cubicBezTo>
                    <a:pt x="16586" y="2435"/>
                    <a:pt x="16729" y="804"/>
                    <a:pt x="15609" y="185"/>
                  </a:cubicBezTo>
                  <a:cubicBezTo>
                    <a:pt x="15379" y="56"/>
                    <a:pt x="15147" y="0"/>
                    <a:pt x="14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0"/>
            <p:cNvSpPr/>
            <p:nvPr/>
          </p:nvSpPr>
          <p:spPr>
            <a:xfrm>
              <a:off x="525650" y="3106400"/>
              <a:ext cx="406325" cy="362425"/>
            </a:xfrm>
            <a:custGeom>
              <a:avLst/>
              <a:gdLst/>
              <a:ahLst/>
              <a:cxnLst/>
              <a:rect l="l" t="t" r="r" b="b"/>
              <a:pathLst>
                <a:path w="16253" h="14497" extrusionOk="0">
                  <a:moveTo>
                    <a:pt x="11105" y="0"/>
                  </a:moveTo>
                  <a:cubicBezTo>
                    <a:pt x="11085" y="0"/>
                    <a:pt x="11065" y="8"/>
                    <a:pt x="11049" y="27"/>
                  </a:cubicBezTo>
                  <a:cubicBezTo>
                    <a:pt x="10287" y="860"/>
                    <a:pt x="9728" y="1849"/>
                    <a:pt x="9275" y="2896"/>
                  </a:cubicBezTo>
                  <a:cubicBezTo>
                    <a:pt x="9002" y="3527"/>
                    <a:pt x="8740" y="4206"/>
                    <a:pt x="8561" y="4908"/>
                  </a:cubicBezTo>
                  <a:cubicBezTo>
                    <a:pt x="8344" y="4796"/>
                    <a:pt x="8088" y="4732"/>
                    <a:pt x="7824" y="4732"/>
                  </a:cubicBezTo>
                  <a:cubicBezTo>
                    <a:pt x="7698" y="4732"/>
                    <a:pt x="7569" y="4747"/>
                    <a:pt x="7442" y="4777"/>
                  </a:cubicBezTo>
                  <a:cubicBezTo>
                    <a:pt x="7132" y="4849"/>
                    <a:pt x="6835" y="5016"/>
                    <a:pt x="6608" y="5254"/>
                  </a:cubicBezTo>
                  <a:cubicBezTo>
                    <a:pt x="5906" y="4623"/>
                    <a:pt x="4930" y="4182"/>
                    <a:pt x="4144" y="3825"/>
                  </a:cubicBezTo>
                  <a:cubicBezTo>
                    <a:pt x="2977" y="3313"/>
                    <a:pt x="1774" y="2908"/>
                    <a:pt x="560" y="2575"/>
                  </a:cubicBezTo>
                  <a:cubicBezTo>
                    <a:pt x="551" y="2572"/>
                    <a:pt x="543" y="2571"/>
                    <a:pt x="536" y="2571"/>
                  </a:cubicBezTo>
                  <a:cubicBezTo>
                    <a:pt x="487" y="2571"/>
                    <a:pt x="483" y="2637"/>
                    <a:pt x="524" y="2658"/>
                  </a:cubicBezTo>
                  <a:cubicBezTo>
                    <a:pt x="1667" y="3122"/>
                    <a:pt x="2846" y="3551"/>
                    <a:pt x="3965" y="4123"/>
                  </a:cubicBezTo>
                  <a:cubicBezTo>
                    <a:pt x="4453" y="4373"/>
                    <a:pt x="4942" y="4658"/>
                    <a:pt x="5406" y="4968"/>
                  </a:cubicBezTo>
                  <a:cubicBezTo>
                    <a:pt x="5715" y="5170"/>
                    <a:pt x="6013" y="5444"/>
                    <a:pt x="6311" y="5682"/>
                  </a:cubicBezTo>
                  <a:cubicBezTo>
                    <a:pt x="6275" y="5766"/>
                    <a:pt x="6251" y="5873"/>
                    <a:pt x="6239" y="5980"/>
                  </a:cubicBezTo>
                  <a:cubicBezTo>
                    <a:pt x="6192" y="6301"/>
                    <a:pt x="6299" y="6599"/>
                    <a:pt x="6466" y="6873"/>
                  </a:cubicBezTo>
                  <a:cubicBezTo>
                    <a:pt x="5680" y="7575"/>
                    <a:pt x="4870" y="8206"/>
                    <a:pt x="3906" y="8730"/>
                  </a:cubicBezTo>
                  <a:cubicBezTo>
                    <a:pt x="2667" y="9385"/>
                    <a:pt x="1370" y="9719"/>
                    <a:pt x="36" y="10088"/>
                  </a:cubicBezTo>
                  <a:cubicBezTo>
                    <a:pt x="0" y="10088"/>
                    <a:pt x="24" y="10135"/>
                    <a:pt x="36" y="10135"/>
                  </a:cubicBezTo>
                  <a:cubicBezTo>
                    <a:pt x="2310" y="10088"/>
                    <a:pt x="4965" y="8921"/>
                    <a:pt x="6751" y="7313"/>
                  </a:cubicBezTo>
                  <a:cubicBezTo>
                    <a:pt x="6930" y="7540"/>
                    <a:pt x="7168" y="7706"/>
                    <a:pt x="7406" y="7790"/>
                  </a:cubicBezTo>
                  <a:cubicBezTo>
                    <a:pt x="6537" y="9861"/>
                    <a:pt x="6573" y="12290"/>
                    <a:pt x="6954" y="14457"/>
                  </a:cubicBezTo>
                  <a:cubicBezTo>
                    <a:pt x="6959" y="14484"/>
                    <a:pt x="6979" y="14496"/>
                    <a:pt x="6999" y="14496"/>
                  </a:cubicBezTo>
                  <a:cubicBezTo>
                    <a:pt x="7024" y="14496"/>
                    <a:pt x="7049" y="14478"/>
                    <a:pt x="7049" y="14445"/>
                  </a:cubicBezTo>
                  <a:cubicBezTo>
                    <a:pt x="7108" y="12195"/>
                    <a:pt x="6870" y="9980"/>
                    <a:pt x="7799" y="7885"/>
                  </a:cubicBezTo>
                  <a:cubicBezTo>
                    <a:pt x="7837" y="7887"/>
                    <a:pt x="7874" y="7888"/>
                    <a:pt x="7912" y="7888"/>
                  </a:cubicBezTo>
                  <a:cubicBezTo>
                    <a:pt x="8112" y="7888"/>
                    <a:pt x="8309" y="7860"/>
                    <a:pt x="8490" y="7790"/>
                  </a:cubicBezTo>
                  <a:cubicBezTo>
                    <a:pt x="9478" y="9504"/>
                    <a:pt x="10918" y="10957"/>
                    <a:pt x="12633" y="11945"/>
                  </a:cubicBezTo>
                  <a:cubicBezTo>
                    <a:pt x="12648" y="11953"/>
                    <a:pt x="12663" y="11956"/>
                    <a:pt x="12676" y="11956"/>
                  </a:cubicBezTo>
                  <a:cubicBezTo>
                    <a:pt x="12747" y="11956"/>
                    <a:pt x="12786" y="11864"/>
                    <a:pt x="12716" y="11814"/>
                  </a:cubicBezTo>
                  <a:cubicBezTo>
                    <a:pt x="11169" y="10635"/>
                    <a:pt x="9883" y="9242"/>
                    <a:pt x="8894" y="7587"/>
                  </a:cubicBezTo>
                  <a:cubicBezTo>
                    <a:pt x="9144" y="7397"/>
                    <a:pt x="9347" y="7111"/>
                    <a:pt x="9442" y="6766"/>
                  </a:cubicBezTo>
                  <a:cubicBezTo>
                    <a:pt x="9454" y="6730"/>
                    <a:pt x="9454" y="6706"/>
                    <a:pt x="9454" y="6671"/>
                  </a:cubicBezTo>
                  <a:cubicBezTo>
                    <a:pt x="10418" y="6563"/>
                    <a:pt x="11371" y="6349"/>
                    <a:pt x="12359" y="6301"/>
                  </a:cubicBezTo>
                  <a:cubicBezTo>
                    <a:pt x="12956" y="6267"/>
                    <a:pt x="13553" y="6252"/>
                    <a:pt x="14150" y="6252"/>
                  </a:cubicBezTo>
                  <a:cubicBezTo>
                    <a:pt x="14803" y="6252"/>
                    <a:pt x="15456" y="6270"/>
                    <a:pt x="16110" y="6301"/>
                  </a:cubicBezTo>
                  <a:cubicBezTo>
                    <a:pt x="16229" y="6290"/>
                    <a:pt x="16252" y="6111"/>
                    <a:pt x="16157" y="6087"/>
                  </a:cubicBezTo>
                  <a:cubicBezTo>
                    <a:pt x="15117" y="5899"/>
                    <a:pt x="14077" y="5801"/>
                    <a:pt x="13016" y="5801"/>
                  </a:cubicBezTo>
                  <a:cubicBezTo>
                    <a:pt x="12802" y="5801"/>
                    <a:pt x="12587" y="5805"/>
                    <a:pt x="12371" y="5813"/>
                  </a:cubicBezTo>
                  <a:cubicBezTo>
                    <a:pt x="11466" y="5849"/>
                    <a:pt x="10418" y="5885"/>
                    <a:pt x="9490" y="6099"/>
                  </a:cubicBezTo>
                  <a:cubicBezTo>
                    <a:pt x="9430" y="5754"/>
                    <a:pt x="9252" y="5444"/>
                    <a:pt x="8990" y="5206"/>
                  </a:cubicBezTo>
                  <a:cubicBezTo>
                    <a:pt x="9168" y="4480"/>
                    <a:pt x="9335" y="3765"/>
                    <a:pt x="9633" y="3051"/>
                  </a:cubicBezTo>
                  <a:cubicBezTo>
                    <a:pt x="10049" y="2015"/>
                    <a:pt x="10621" y="1087"/>
                    <a:pt x="11180" y="134"/>
                  </a:cubicBezTo>
                  <a:cubicBezTo>
                    <a:pt x="11216" y="64"/>
                    <a:pt x="11160" y="0"/>
                    <a:pt x="1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56967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39"/>
          <p:cNvSpPr txBox="1">
            <a:spLocks noGrp="1"/>
          </p:cNvSpPr>
          <p:nvPr>
            <p:ph type="title"/>
          </p:nvPr>
        </p:nvSpPr>
        <p:spPr>
          <a:xfrm>
            <a:off x="2391899" y="2474725"/>
            <a:ext cx="4577683"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latin typeface="Times New Roman" panose="02020603050405020304" pitchFamily="18" charset="0"/>
                <a:cs typeface="Times New Roman" panose="02020603050405020304" pitchFamily="18" charset="0"/>
              </a:rPr>
              <a:t>When to use ?</a:t>
            </a:r>
            <a:endParaRPr b="1" dirty="0">
              <a:latin typeface="Times New Roman" panose="02020603050405020304" pitchFamily="18" charset="0"/>
              <a:cs typeface="Times New Roman" panose="02020603050405020304" pitchFamily="18" charset="0"/>
            </a:endParaRPr>
          </a:p>
        </p:txBody>
      </p:sp>
      <p:sp>
        <p:nvSpPr>
          <p:cNvPr id="790" name="Google Shape;790;p39"/>
          <p:cNvSpPr txBox="1">
            <a:spLocks noGrp="1"/>
          </p:cNvSpPr>
          <p:nvPr>
            <p:ph type="title" idx="2"/>
          </p:nvPr>
        </p:nvSpPr>
        <p:spPr>
          <a:xfrm>
            <a:off x="2391900" y="854825"/>
            <a:ext cx="4360200" cy="150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dirty="0"/>
          </a:p>
        </p:txBody>
      </p:sp>
      <p:grpSp>
        <p:nvGrpSpPr>
          <p:cNvPr id="792" name="Google Shape;792;p39"/>
          <p:cNvGrpSpPr/>
          <p:nvPr/>
        </p:nvGrpSpPr>
        <p:grpSpPr>
          <a:xfrm>
            <a:off x="589147" y="3281420"/>
            <a:ext cx="1642725" cy="1501465"/>
            <a:chOff x="3006525" y="2403000"/>
            <a:chExt cx="1173375" cy="1072475"/>
          </a:xfrm>
        </p:grpSpPr>
        <p:sp>
          <p:nvSpPr>
            <p:cNvPr id="793" name="Google Shape;793;p39"/>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9"/>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9"/>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9"/>
          <p:cNvGrpSpPr/>
          <p:nvPr/>
        </p:nvGrpSpPr>
        <p:grpSpPr>
          <a:xfrm>
            <a:off x="1239498" y="608803"/>
            <a:ext cx="1152395" cy="1030649"/>
            <a:chOff x="3769525" y="2243300"/>
            <a:chExt cx="766475" cy="685500"/>
          </a:xfrm>
        </p:grpSpPr>
        <p:sp>
          <p:nvSpPr>
            <p:cNvPr id="797" name="Google Shape;797;p39"/>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9"/>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9"/>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39"/>
          <p:cNvGrpSpPr/>
          <p:nvPr/>
        </p:nvGrpSpPr>
        <p:grpSpPr>
          <a:xfrm>
            <a:off x="6942564" y="4017921"/>
            <a:ext cx="1833294" cy="789824"/>
            <a:chOff x="6542875" y="2741075"/>
            <a:chExt cx="1591125" cy="685492"/>
          </a:xfrm>
        </p:grpSpPr>
        <p:sp>
          <p:nvSpPr>
            <p:cNvPr id="801" name="Google Shape;801;p39"/>
            <p:cNvSpPr/>
            <p:nvPr/>
          </p:nvSpPr>
          <p:spPr>
            <a:xfrm>
              <a:off x="6542875" y="2741075"/>
              <a:ext cx="1591125" cy="685492"/>
            </a:xfrm>
            <a:custGeom>
              <a:avLst/>
              <a:gdLst/>
              <a:ahLst/>
              <a:cxnLst/>
              <a:rect l="l" t="t" r="r" b="b"/>
              <a:pathLst>
                <a:path w="63645" h="26704" extrusionOk="0">
                  <a:moveTo>
                    <a:pt x="44553" y="1"/>
                  </a:moveTo>
                  <a:cubicBezTo>
                    <a:pt x="42042" y="1"/>
                    <a:pt x="39583" y="916"/>
                    <a:pt x="36582" y="3478"/>
                  </a:cubicBezTo>
                  <a:cubicBezTo>
                    <a:pt x="34736" y="4724"/>
                    <a:pt x="32833" y="6507"/>
                    <a:pt x="30506" y="6507"/>
                  </a:cubicBezTo>
                  <a:cubicBezTo>
                    <a:pt x="30432" y="6507"/>
                    <a:pt x="30358" y="6505"/>
                    <a:pt x="30284" y="6502"/>
                  </a:cubicBezTo>
                  <a:cubicBezTo>
                    <a:pt x="26557" y="6037"/>
                    <a:pt x="24854" y="1680"/>
                    <a:pt x="21282" y="846"/>
                  </a:cubicBezTo>
                  <a:cubicBezTo>
                    <a:pt x="20848" y="764"/>
                    <a:pt x="20430" y="726"/>
                    <a:pt x="20027" y="726"/>
                  </a:cubicBezTo>
                  <a:cubicBezTo>
                    <a:pt x="15385" y="726"/>
                    <a:pt x="12781" y="5869"/>
                    <a:pt x="10722" y="9550"/>
                  </a:cubicBezTo>
                  <a:cubicBezTo>
                    <a:pt x="9755" y="10935"/>
                    <a:pt x="8714" y="11186"/>
                    <a:pt x="7670" y="11186"/>
                  </a:cubicBezTo>
                  <a:cubicBezTo>
                    <a:pt x="7078" y="11186"/>
                    <a:pt x="6484" y="11105"/>
                    <a:pt x="5904" y="11105"/>
                  </a:cubicBezTo>
                  <a:cubicBezTo>
                    <a:pt x="4283" y="11105"/>
                    <a:pt x="2763" y="11736"/>
                    <a:pt x="1637" y="16527"/>
                  </a:cubicBezTo>
                  <a:cubicBezTo>
                    <a:pt x="1" y="23426"/>
                    <a:pt x="13438" y="26704"/>
                    <a:pt x="27466" y="26704"/>
                  </a:cubicBezTo>
                  <a:cubicBezTo>
                    <a:pt x="39365" y="26704"/>
                    <a:pt x="51689" y="24345"/>
                    <a:pt x="55596" y="19837"/>
                  </a:cubicBezTo>
                  <a:cubicBezTo>
                    <a:pt x="63645" y="10526"/>
                    <a:pt x="57275" y="3537"/>
                    <a:pt x="52870" y="2025"/>
                  </a:cubicBezTo>
                  <a:cubicBezTo>
                    <a:pt x="49644" y="922"/>
                    <a:pt x="47072" y="1"/>
                    <a:pt x="44553" y="1"/>
                  </a:cubicBezTo>
                  <a:close/>
                </a:path>
              </a:pathLst>
            </a:custGeom>
            <a:solidFill>
              <a:schemeClr val="dk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9"/>
            <p:cNvSpPr/>
            <p:nvPr/>
          </p:nvSpPr>
          <p:spPr>
            <a:xfrm>
              <a:off x="6566325" y="2768175"/>
              <a:ext cx="1544475" cy="634500"/>
            </a:xfrm>
            <a:custGeom>
              <a:avLst/>
              <a:gdLst/>
              <a:ahLst/>
              <a:cxnLst/>
              <a:rect l="l" t="t" r="r" b="b"/>
              <a:pathLst>
                <a:path w="61779" h="25380" extrusionOk="0">
                  <a:moveTo>
                    <a:pt x="43246" y="0"/>
                  </a:moveTo>
                  <a:cubicBezTo>
                    <a:pt x="40802" y="0"/>
                    <a:pt x="38412" y="870"/>
                    <a:pt x="35501" y="3298"/>
                  </a:cubicBezTo>
                  <a:cubicBezTo>
                    <a:pt x="33715" y="4485"/>
                    <a:pt x="31873" y="6185"/>
                    <a:pt x="29619" y="6185"/>
                  </a:cubicBezTo>
                  <a:cubicBezTo>
                    <a:pt x="29544" y="6185"/>
                    <a:pt x="29469" y="6184"/>
                    <a:pt x="29393" y="6180"/>
                  </a:cubicBezTo>
                  <a:cubicBezTo>
                    <a:pt x="25786" y="5739"/>
                    <a:pt x="24119" y="1596"/>
                    <a:pt x="20654" y="786"/>
                  </a:cubicBezTo>
                  <a:cubicBezTo>
                    <a:pt x="20232" y="708"/>
                    <a:pt x="19827" y="671"/>
                    <a:pt x="19436" y="671"/>
                  </a:cubicBezTo>
                  <a:cubicBezTo>
                    <a:pt x="14935" y="671"/>
                    <a:pt x="12397" y="5568"/>
                    <a:pt x="10415" y="9085"/>
                  </a:cubicBezTo>
                  <a:cubicBezTo>
                    <a:pt x="9474" y="10395"/>
                    <a:pt x="8462" y="10631"/>
                    <a:pt x="7448" y="10631"/>
                  </a:cubicBezTo>
                  <a:cubicBezTo>
                    <a:pt x="6878" y="10631"/>
                    <a:pt x="6308" y="10557"/>
                    <a:pt x="5749" y="10557"/>
                  </a:cubicBezTo>
                  <a:cubicBezTo>
                    <a:pt x="4171" y="10557"/>
                    <a:pt x="2691" y="11153"/>
                    <a:pt x="1592" y="15717"/>
                  </a:cubicBezTo>
                  <a:cubicBezTo>
                    <a:pt x="0" y="22264"/>
                    <a:pt x="13056" y="25379"/>
                    <a:pt x="26675" y="25379"/>
                  </a:cubicBezTo>
                  <a:cubicBezTo>
                    <a:pt x="38217" y="25379"/>
                    <a:pt x="50164" y="23142"/>
                    <a:pt x="53944" y="18860"/>
                  </a:cubicBezTo>
                  <a:cubicBezTo>
                    <a:pt x="61778" y="10002"/>
                    <a:pt x="55599" y="3370"/>
                    <a:pt x="51313" y="1917"/>
                  </a:cubicBezTo>
                  <a:cubicBezTo>
                    <a:pt x="48187" y="870"/>
                    <a:pt x="45690" y="0"/>
                    <a:pt x="43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9"/>
            <p:cNvSpPr/>
            <p:nvPr/>
          </p:nvSpPr>
          <p:spPr>
            <a:xfrm>
              <a:off x="7068425" y="2829950"/>
              <a:ext cx="71600" cy="75300"/>
            </a:xfrm>
            <a:custGeom>
              <a:avLst/>
              <a:gdLst/>
              <a:ahLst/>
              <a:cxnLst/>
              <a:rect l="l" t="t" r="r" b="b"/>
              <a:pathLst>
                <a:path w="2864" h="3012" extrusionOk="0">
                  <a:moveTo>
                    <a:pt x="181" y="1"/>
                  </a:moveTo>
                  <a:cubicBezTo>
                    <a:pt x="84" y="1"/>
                    <a:pt x="1" y="121"/>
                    <a:pt x="82" y="220"/>
                  </a:cubicBezTo>
                  <a:cubicBezTo>
                    <a:pt x="499" y="792"/>
                    <a:pt x="915" y="1458"/>
                    <a:pt x="1451" y="1923"/>
                  </a:cubicBezTo>
                  <a:cubicBezTo>
                    <a:pt x="1475" y="1947"/>
                    <a:pt x="1523" y="1970"/>
                    <a:pt x="1570" y="1970"/>
                  </a:cubicBezTo>
                  <a:cubicBezTo>
                    <a:pt x="1642" y="2125"/>
                    <a:pt x="1808" y="2280"/>
                    <a:pt x="1904" y="2375"/>
                  </a:cubicBezTo>
                  <a:cubicBezTo>
                    <a:pt x="2106" y="2590"/>
                    <a:pt x="2308" y="2804"/>
                    <a:pt x="2546" y="2982"/>
                  </a:cubicBezTo>
                  <a:cubicBezTo>
                    <a:pt x="2575" y="3003"/>
                    <a:pt x="2604" y="3012"/>
                    <a:pt x="2631" y="3012"/>
                  </a:cubicBezTo>
                  <a:cubicBezTo>
                    <a:pt x="2764" y="3012"/>
                    <a:pt x="2863" y="2805"/>
                    <a:pt x="2725" y="2697"/>
                  </a:cubicBezTo>
                  <a:cubicBezTo>
                    <a:pt x="2487" y="2518"/>
                    <a:pt x="2249" y="2339"/>
                    <a:pt x="2046" y="2137"/>
                  </a:cubicBezTo>
                  <a:cubicBezTo>
                    <a:pt x="1951" y="2054"/>
                    <a:pt x="1868" y="1935"/>
                    <a:pt x="1761" y="1839"/>
                  </a:cubicBezTo>
                  <a:cubicBezTo>
                    <a:pt x="1773" y="1804"/>
                    <a:pt x="1773" y="1756"/>
                    <a:pt x="1749" y="1697"/>
                  </a:cubicBezTo>
                  <a:cubicBezTo>
                    <a:pt x="1356" y="1101"/>
                    <a:pt x="749" y="577"/>
                    <a:pt x="272" y="42"/>
                  </a:cubicBezTo>
                  <a:cubicBezTo>
                    <a:pt x="244" y="13"/>
                    <a:pt x="212"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9"/>
            <p:cNvSpPr/>
            <p:nvPr/>
          </p:nvSpPr>
          <p:spPr>
            <a:xfrm>
              <a:off x="7091675" y="2821300"/>
              <a:ext cx="70350" cy="75875"/>
            </a:xfrm>
            <a:custGeom>
              <a:avLst/>
              <a:gdLst/>
              <a:ahLst/>
              <a:cxnLst/>
              <a:rect l="l" t="t" r="r" b="b"/>
              <a:pathLst>
                <a:path w="2814" h="3035" extrusionOk="0">
                  <a:moveTo>
                    <a:pt x="158" y="1"/>
                  </a:moveTo>
                  <a:cubicBezTo>
                    <a:pt x="77" y="1"/>
                    <a:pt x="0" y="84"/>
                    <a:pt x="45" y="173"/>
                  </a:cubicBezTo>
                  <a:cubicBezTo>
                    <a:pt x="593" y="1197"/>
                    <a:pt x="1450" y="2138"/>
                    <a:pt x="2271" y="2959"/>
                  </a:cubicBezTo>
                  <a:cubicBezTo>
                    <a:pt x="2327" y="3012"/>
                    <a:pt x="2390" y="3035"/>
                    <a:pt x="2450" y="3035"/>
                  </a:cubicBezTo>
                  <a:cubicBezTo>
                    <a:pt x="2645" y="3035"/>
                    <a:pt x="2813" y="2799"/>
                    <a:pt x="2640" y="2626"/>
                  </a:cubicBezTo>
                  <a:cubicBezTo>
                    <a:pt x="1807" y="1793"/>
                    <a:pt x="1069" y="864"/>
                    <a:pt x="235" y="30"/>
                  </a:cubicBezTo>
                  <a:cubicBezTo>
                    <a:pt x="212" y="10"/>
                    <a:pt x="185" y="1"/>
                    <a:pt x="1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9"/>
            <p:cNvSpPr/>
            <p:nvPr/>
          </p:nvSpPr>
          <p:spPr>
            <a:xfrm>
              <a:off x="7089050" y="2797100"/>
              <a:ext cx="87175" cy="93600"/>
            </a:xfrm>
            <a:custGeom>
              <a:avLst/>
              <a:gdLst/>
              <a:ahLst/>
              <a:cxnLst/>
              <a:rect l="l" t="t" r="r" b="b"/>
              <a:pathLst>
                <a:path w="3487" h="3744" extrusionOk="0">
                  <a:moveTo>
                    <a:pt x="125" y="1"/>
                  </a:moveTo>
                  <a:cubicBezTo>
                    <a:pt x="62" y="1"/>
                    <a:pt x="1" y="90"/>
                    <a:pt x="55" y="153"/>
                  </a:cubicBezTo>
                  <a:cubicBezTo>
                    <a:pt x="1055" y="1296"/>
                    <a:pt x="1995" y="2749"/>
                    <a:pt x="3186" y="3713"/>
                  </a:cubicBezTo>
                  <a:cubicBezTo>
                    <a:pt x="3216" y="3734"/>
                    <a:pt x="3252" y="3744"/>
                    <a:pt x="3287" y="3744"/>
                  </a:cubicBezTo>
                  <a:cubicBezTo>
                    <a:pt x="3390" y="3744"/>
                    <a:pt x="3486" y="3662"/>
                    <a:pt x="3424" y="3546"/>
                  </a:cubicBezTo>
                  <a:cubicBezTo>
                    <a:pt x="2567" y="2249"/>
                    <a:pt x="1233" y="1177"/>
                    <a:pt x="186" y="34"/>
                  </a:cubicBezTo>
                  <a:cubicBezTo>
                    <a:pt x="168" y="10"/>
                    <a:pt x="147"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9"/>
            <p:cNvSpPr/>
            <p:nvPr/>
          </p:nvSpPr>
          <p:spPr>
            <a:xfrm>
              <a:off x="7144775" y="2825850"/>
              <a:ext cx="60100" cy="64175"/>
            </a:xfrm>
            <a:custGeom>
              <a:avLst/>
              <a:gdLst/>
              <a:ahLst/>
              <a:cxnLst/>
              <a:rect l="l" t="t" r="r" b="b"/>
              <a:pathLst>
                <a:path w="2404" h="2567" extrusionOk="0">
                  <a:moveTo>
                    <a:pt x="166" y="1"/>
                  </a:moveTo>
                  <a:cubicBezTo>
                    <a:pt x="81" y="1"/>
                    <a:pt x="0" y="78"/>
                    <a:pt x="64" y="182"/>
                  </a:cubicBezTo>
                  <a:cubicBezTo>
                    <a:pt x="338" y="706"/>
                    <a:pt x="659" y="1158"/>
                    <a:pt x="1028" y="1599"/>
                  </a:cubicBezTo>
                  <a:cubicBezTo>
                    <a:pt x="1338" y="1956"/>
                    <a:pt x="1743" y="2432"/>
                    <a:pt x="2219" y="2563"/>
                  </a:cubicBezTo>
                  <a:cubicBezTo>
                    <a:pt x="2228" y="2566"/>
                    <a:pt x="2237" y="2567"/>
                    <a:pt x="2246" y="2567"/>
                  </a:cubicBezTo>
                  <a:cubicBezTo>
                    <a:pt x="2323" y="2567"/>
                    <a:pt x="2403" y="2482"/>
                    <a:pt x="2350" y="2396"/>
                  </a:cubicBezTo>
                  <a:cubicBezTo>
                    <a:pt x="2112" y="2015"/>
                    <a:pt x="1671" y="1741"/>
                    <a:pt x="1338" y="1420"/>
                  </a:cubicBezTo>
                  <a:cubicBezTo>
                    <a:pt x="933" y="1003"/>
                    <a:pt x="600" y="551"/>
                    <a:pt x="278" y="63"/>
                  </a:cubicBezTo>
                  <a:cubicBezTo>
                    <a:pt x="251" y="20"/>
                    <a:pt x="208" y="1"/>
                    <a:pt x="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9"/>
            <p:cNvSpPr/>
            <p:nvPr/>
          </p:nvSpPr>
          <p:spPr>
            <a:xfrm>
              <a:off x="7098150" y="2792875"/>
              <a:ext cx="46625" cy="36200"/>
            </a:xfrm>
            <a:custGeom>
              <a:avLst/>
              <a:gdLst/>
              <a:ahLst/>
              <a:cxnLst/>
              <a:rect l="l" t="t" r="r" b="b"/>
              <a:pathLst>
                <a:path w="1865" h="1448" extrusionOk="0">
                  <a:moveTo>
                    <a:pt x="0" y="1"/>
                  </a:moveTo>
                  <a:lnTo>
                    <a:pt x="0" y="1"/>
                  </a:lnTo>
                  <a:cubicBezTo>
                    <a:pt x="155" y="132"/>
                    <a:pt x="298" y="263"/>
                    <a:pt x="453" y="405"/>
                  </a:cubicBezTo>
                  <a:cubicBezTo>
                    <a:pt x="834" y="751"/>
                    <a:pt x="1191" y="1167"/>
                    <a:pt x="1643" y="1429"/>
                  </a:cubicBezTo>
                  <a:cubicBezTo>
                    <a:pt x="1666" y="1442"/>
                    <a:pt x="1689" y="1447"/>
                    <a:pt x="1709" y="1447"/>
                  </a:cubicBezTo>
                  <a:cubicBezTo>
                    <a:pt x="1806" y="1447"/>
                    <a:pt x="1865" y="1325"/>
                    <a:pt x="1786" y="1227"/>
                  </a:cubicBezTo>
                  <a:cubicBezTo>
                    <a:pt x="1572" y="929"/>
                    <a:pt x="1274" y="691"/>
                    <a:pt x="976" y="453"/>
                  </a:cubicBezTo>
                  <a:cubicBezTo>
                    <a:pt x="655" y="274"/>
                    <a:pt x="334" y="120"/>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9"/>
            <p:cNvSpPr/>
            <p:nvPr/>
          </p:nvSpPr>
          <p:spPr>
            <a:xfrm>
              <a:off x="7045150" y="2785000"/>
              <a:ext cx="42100" cy="37800"/>
            </a:xfrm>
            <a:custGeom>
              <a:avLst/>
              <a:gdLst/>
              <a:ahLst/>
              <a:cxnLst/>
              <a:rect l="l" t="t" r="r" b="b"/>
              <a:pathLst>
                <a:path w="1684" h="1512" extrusionOk="0">
                  <a:moveTo>
                    <a:pt x="296" y="0"/>
                  </a:moveTo>
                  <a:cubicBezTo>
                    <a:pt x="194" y="0"/>
                    <a:pt x="96" y="6"/>
                    <a:pt x="1" y="18"/>
                  </a:cubicBezTo>
                  <a:cubicBezTo>
                    <a:pt x="477" y="518"/>
                    <a:pt x="953" y="994"/>
                    <a:pt x="1441" y="1470"/>
                  </a:cubicBezTo>
                  <a:cubicBezTo>
                    <a:pt x="1470" y="1499"/>
                    <a:pt x="1501" y="1511"/>
                    <a:pt x="1529" y="1511"/>
                  </a:cubicBezTo>
                  <a:cubicBezTo>
                    <a:pt x="1617" y="1511"/>
                    <a:pt x="1683" y="1394"/>
                    <a:pt x="1620" y="1304"/>
                  </a:cubicBezTo>
                  <a:cubicBezTo>
                    <a:pt x="1287" y="875"/>
                    <a:pt x="965" y="447"/>
                    <a:pt x="608" y="18"/>
                  </a:cubicBezTo>
                  <a:cubicBezTo>
                    <a:pt x="501" y="6"/>
                    <a:pt x="397"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9"/>
            <p:cNvSpPr/>
            <p:nvPr/>
          </p:nvSpPr>
          <p:spPr>
            <a:xfrm>
              <a:off x="6859725" y="2926225"/>
              <a:ext cx="93900" cy="123700"/>
            </a:xfrm>
            <a:custGeom>
              <a:avLst/>
              <a:gdLst/>
              <a:ahLst/>
              <a:cxnLst/>
              <a:rect l="l" t="t" r="r" b="b"/>
              <a:pathLst>
                <a:path w="3756" h="4948" extrusionOk="0">
                  <a:moveTo>
                    <a:pt x="250" y="1"/>
                  </a:moveTo>
                  <a:cubicBezTo>
                    <a:pt x="167" y="143"/>
                    <a:pt x="95" y="286"/>
                    <a:pt x="0" y="417"/>
                  </a:cubicBezTo>
                  <a:cubicBezTo>
                    <a:pt x="131" y="632"/>
                    <a:pt x="262" y="834"/>
                    <a:pt x="417" y="1048"/>
                  </a:cubicBezTo>
                  <a:cubicBezTo>
                    <a:pt x="1310" y="2346"/>
                    <a:pt x="2191" y="3727"/>
                    <a:pt x="3251" y="4870"/>
                  </a:cubicBezTo>
                  <a:cubicBezTo>
                    <a:pt x="3299" y="4925"/>
                    <a:pt x="3358" y="4948"/>
                    <a:pt x="3417" y="4948"/>
                  </a:cubicBezTo>
                  <a:cubicBezTo>
                    <a:pt x="3589" y="4948"/>
                    <a:pt x="3756" y="4750"/>
                    <a:pt x="3632" y="4573"/>
                  </a:cubicBezTo>
                  <a:cubicBezTo>
                    <a:pt x="2751" y="3215"/>
                    <a:pt x="1667" y="1977"/>
                    <a:pt x="727" y="667"/>
                  </a:cubicBezTo>
                  <a:cubicBezTo>
                    <a:pt x="572" y="453"/>
                    <a:pt x="417" y="227"/>
                    <a:pt x="2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9"/>
            <p:cNvSpPr/>
            <p:nvPr/>
          </p:nvSpPr>
          <p:spPr>
            <a:xfrm>
              <a:off x="6676950" y="3033975"/>
              <a:ext cx="43825" cy="47800"/>
            </a:xfrm>
            <a:custGeom>
              <a:avLst/>
              <a:gdLst/>
              <a:ahLst/>
              <a:cxnLst/>
              <a:rect l="l" t="t" r="r" b="b"/>
              <a:pathLst>
                <a:path w="1753" h="1912" extrusionOk="0">
                  <a:moveTo>
                    <a:pt x="477" y="1"/>
                  </a:moveTo>
                  <a:cubicBezTo>
                    <a:pt x="322" y="24"/>
                    <a:pt x="156" y="84"/>
                    <a:pt x="1" y="144"/>
                  </a:cubicBezTo>
                  <a:cubicBezTo>
                    <a:pt x="418" y="715"/>
                    <a:pt x="834" y="1489"/>
                    <a:pt x="1453" y="1882"/>
                  </a:cubicBezTo>
                  <a:cubicBezTo>
                    <a:pt x="1481" y="1902"/>
                    <a:pt x="1512" y="1911"/>
                    <a:pt x="1542" y="1911"/>
                  </a:cubicBezTo>
                  <a:cubicBezTo>
                    <a:pt x="1651" y="1911"/>
                    <a:pt x="1753" y="1792"/>
                    <a:pt x="1715" y="1679"/>
                  </a:cubicBezTo>
                  <a:cubicBezTo>
                    <a:pt x="1501" y="1036"/>
                    <a:pt x="906" y="501"/>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9"/>
            <p:cNvSpPr/>
            <p:nvPr/>
          </p:nvSpPr>
          <p:spPr>
            <a:xfrm>
              <a:off x="6602550" y="3191450"/>
              <a:ext cx="74125" cy="106275"/>
            </a:xfrm>
            <a:custGeom>
              <a:avLst/>
              <a:gdLst/>
              <a:ahLst/>
              <a:cxnLst/>
              <a:rect l="l" t="t" r="r" b="b"/>
              <a:pathLst>
                <a:path w="2965" h="4251" extrusionOk="0">
                  <a:moveTo>
                    <a:pt x="0" y="0"/>
                  </a:moveTo>
                  <a:lnTo>
                    <a:pt x="0" y="0"/>
                  </a:lnTo>
                  <a:cubicBezTo>
                    <a:pt x="36" y="738"/>
                    <a:pt x="262" y="1429"/>
                    <a:pt x="655" y="2072"/>
                  </a:cubicBezTo>
                  <a:cubicBezTo>
                    <a:pt x="750" y="2191"/>
                    <a:pt x="834" y="2322"/>
                    <a:pt x="929" y="2453"/>
                  </a:cubicBezTo>
                  <a:cubicBezTo>
                    <a:pt x="1429" y="3108"/>
                    <a:pt x="2120" y="3703"/>
                    <a:pt x="2965" y="4251"/>
                  </a:cubicBezTo>
                  <a:cubicBezTo>
                    <a:pt x="2786" y="3977"/>
                    <a:pt x="2596" y="3703"/>
                    <a:pt x="2417" y="3429"/>
                  </a:cubicBezTo>
                  <a:cubicBezTo>
                    <a:pt x="1655" y="2310"/>
                    <a:pt x="893" y="106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9"/>
            <p:cNvSpPr/>
            <p:nvPr/>
          </p:nvSpPr>
          <p:spPr>
            <a:xfrm>
              <a:off x="6605225" y="3141125"/>
              <a:ext cx="57725" cy="86750"/>
            </a:xfrm>
            <a:custGeom>
              <a:avLst/>
              <a:gdLst/>
              <a:ahLst/>
              <a:cxnLst/>
              <a:rect l="l" t="t" r="r" b="b"/>
              <a:pathLst>
                <a:path w="2309" h="3470" extrusionOk="0">
                  <a:moveTo>
                    <a:pt x="239" y="1"/>
                  </a:moveTo>
                  <a:cubicBezTo>
                    <a:pt x="167" y="251"/>
                    <a:pt x="108" y="513"/>
                    <a:pt x="36" y="799"/>
                  </a:cubicBezTo>
                  <a:cubicBezTo>
                    <a:pt x="12" y="858"/>
                    <a:pt x="0" y="906"/>
                    <a:pt x="0" y="965"/>
                  </a:cubicBezTo>
                  <a:cubicBezTo>
                    <a:pt x="536" y="1715"/>
                    <a:pt x="1048" y="2513"/>
                    <a:pt x="1536" y="3299"/>
                  </a:cubicBezTo>
                  <a:cubicBezTo>
                    <a:pt x="1609" y="3419"/>
                    <a:pt x="1717" y="3469"/>
                    <a:pt x="1825" y="3469"/>
                  </a:cubicBezTo>
                  <a:cubicBezTo>
                    <a:pt x="2067" y="3469"/>
                    <a:pt x="2309" y="3214"/>
                    <a:pt x="2144" y="2942"/>
                  </a:cubicBezTo>
                  <a:cubicBezTo>
                    <a:pt x="1560" y="1989"/>
                    <a:pt x="941" y="965"/>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9"/>
            <p:cNvSpPr/>
            <p:nvPr/>
          </p:nvSpPr>
          <p:spPr>
            <a:xfrm>
              <a:off x="6664175" y="3233975"/>
              <a:ext cx="73825" cy="94700"/>
            </a:xfrm>
            <a:custGeom>
              <a:avLst/>
              <a:gdLst/>
              <a:ahLst/>
              <a:cxnLst/>
              <a:rect l="l" t="t" r="r" b="b"/>
              <a:pathLst>
                <a:path w="2953" h="3788" extrusionOk="0">
                  <a:moveTo>
                    <a:pt x="229" y="0"/>
                  </a:moveTo>
                  <a:cubicBezTo>
                    <a:pt x="106" y="0"/>
                    <a:pt x="1" y="120"/>
                    <a:pt x="71" y="252"/>
                  </a:cubicBezTo>
                  <a:cubicBezTo>
                    <a:pt x="619" y="1192"/>
                    <a:pt x="1274" y="2061"/>
                    <a:pt x="1810" y="3014"/>
                  </a:cubicBezTo>
                  <a:cubicBezTo>
                    <a:pt x="1881" y="3133"/>
                    <a:pt x="1941" y="3252"/>
                    <a:pt x="2000" y="3371"/>
                  </a:cubicBezTo>
                  <a:cubicBezTo>
                    <a:pt x="2298" y="3514"/>
                    <a:pt x="2631" y="3645"/>
                    <a:pt x="2953" y="3788"/>
                  </a:cubicBezTo>
                  <a:cubicBezTo>
                    <a:pt x="2869" y="3609"/>
                    <a:pt x="2762" y="3407"/>
                    <a:pt x="2655" y="3228"/>
                  </a:cubicBezTo>
                  <a:cubicBezTo>
                    <a:pt x="2036" y="2121"/>
                    <a:pt x="1310" y="942"/>
                    <a:pt x="357" y="49"/>
                  </a:cubicBezTo>
                  <a:cubicBezTo>
                    <a:pt x="317" y="15"/>
                    <a:pt x="272" y="0"/>
                    <a:pt x="2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9"/>
            <p:cNvSpPr/>
            <p:nvPr/>
          </p:nvSpPr>
          <p:spPr>
            <a:xfrm>
              <a:off x="6612675" y="3113750"/>
              <a:ext cx="35775" cy="51450"/>
            </a:xfrm>
            <a:custGeom>
              <a:avLst/>
              <a:gdLst/>
              <a:ahLst/>
              <a:cxnLst/>
              <a:rect l="l" t="t" r="r" b="b"/>
              <a:pathLst>
                <a:path w="1431" h="2058" extrusionOk="0">
                  <a:moveTo>
                    <a:pt x="286" y="0"/>
                  </a:moveTo>
                  <a:cubicBezTo>
                    <a:pt x="191" y="274"/>
                    <a:pt x="95" y="560"/>
                    <a:pt x="0" y="870"/>
                  </a:cubicBezTo>
                  <a:cubicBezTo>
                    <a:pt x="310" y="1310"/>
                    <a:pt x="667" y="1751"/>
                    <a:pt x="1084" y="2025"/>
                  </a:cubicBezTo>
                  <a:cubicBezTo>
                    <a:pt x="1116" y="2047"/>
                    <a:pt x="1151" y="2057"/>
                    <a:pt x="1185" y="2057"/>
                  </a:cubicBezTo>
                  <a:cubicBezTo>
                    <a:pt x="1312" y="2057"/>
                    <a:pt x="1431" y="1918"/>
                    <a:pt x="1393" y="1786"/>
                  </a:cubicBezTo>
                  <a:cubicBezTo>
                    <a:pt x="1203" y="1167"/>
                    <a:pt x="738" y="56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9"/>
            <p:cNvSpPr/>
            <p:nvPr/>
          </p:nvSpPr>
          <p:spPr>
            <a:xfrm>
              <a:off x="6654700" y="3164700"/>
              <a:ext cx="76375" cy="104175"/>
            </a:xfrm>
            <a:custGeom>
              <a:avLst/>
              <a:gdLst/>
              <a:ahLst/>
              <a:cxnLst/>
              <a:rect l="l" t="t" r="r" b="b"/>
              <a:pathLst>
                <a:path w="3055" h="4167" extrusionOk="0">
                  <a:moveTo>
                    <a:pt x="213" y="1"/>
                  </a:moveTo>
                  <a:cubicBezTo>
                    <a:pt x="104" y="1"/>
                    <a:pt x="1" y="111"/>
                    <a:pt x="57" y="248"/>
                  </a:cubicBezTo>
                  <a:cubicBezTo>
                    <a:pt x="474" y="1058"/>
                    <a:pt x="938" y="1856"/>
                    <a:pt x="1462" y="2606"/>
                  </a:cubicBezTo>
                  <a:cubicBezTo>
                    <a:pt x="1831" y="3142"/>
                    <a:pt x="2200" y="3904"/>
                    <a:pt x="2832" y="4154"/>
                  </a:cubicBezTo>
                  <a:cubicBezTo>
                    <a:pt x="2852" y="4163"/>
                    <a:pt x="2871" y="4167"/>
                    <a:pt x="2889" y="4167"/>
                  </a:cubicBezTo>
                  <a:cubicBezTo>
                    <a:pt x="2989" y="4167"/>
                    <a:pt x="3054" y="4042"/>
                    <a:pt x="3034" y="3951"/>
                  </a:cubicBezTo>
                  <a:cubicBezTo>
                    <a:pt x="2915" y="3285"/>
                    <a:pt x="2200" y="2642"/>
                    <a:pt x="1808" y="2094"/>
                  </a:cubicBezTo>
                  <a:cubicBezTo>
                    <a:pt x="1308" y="1415"/>
                    <a:pt x="831" y="749"/>
                    <a:pt x="355" y="82"/>
                  </a:cubicBezTo>
                  <a:cubicBezTo>
                    <a:pt x="317" y="25"/>
                    <a:pt x="264"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9"/>
            <p:cNvSpPr/>
            <p:nvPr/>
          </p:nvSpPr>
          <p:spPr>
            <a:xfrm>
              <a:off x="6744850" y="3284125"/>
              <a:ext cx="43150" cy="62725"/>
            </a:xfrm>
            <a:custGeom>
              <a:avLst/>
              <a:gdLst/>
              <a:ahLst/>
              <a:cxnLst/>
              <a:rect l="l" t="t" r="r" b="b"/>
              <a:pathLst>
                <a:path w="1726" h="2509" extrusionOk="0">
                  <a:moveTo>
                    <a:pt x="143" y="0"/>
                  </a:moveTo>
                  <a:cubicBezTo>
                    <a:pt x="71" y="0"/>
                    <a:pt x="0" y="55"/>
                    <a:pt x="23" y="139"/>
                  </a:cubicBezTo>
                  <a:cubicBezTo>
                    <a:pt x="261" y="865"/>
                    <a:pt x="619" y="1556"/>
                    <a:pt x="964" y="2258"/>
                  </a:cubicBezTo>
                  <a:cubicBezTo>
                    <a:pt x="1214" y="2341"/>
                    <a:pt x="1476" y="2425"/>
                    <a:pt x="1726" y="2508"/>
                  </a:cubicBezTo>
                  <a:cubicBezTo>
                    <a:pt x="1678" y="2413"/>
                    <a:pt x="1619" y="2341"/>
                    <a:pt x="1571" y="2258"/>
                  </a:cubicBezTo>
                  <a:cubicBezTo>
                    <a:pt x="1178" y="1508"/>
                    <a:pt x="773" y="734"/>
                    <a:pt x="249" y="55"/>
                  </a:cubicBezTo>
                  <a:cubicBezTo>
                    <a:pt x="224" y="17"/>
                    <a:pt x="183"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9"/>
            <p:cNvSpPr/>
            <p:nvPr/>
          </p:nvSpPr>
          <p:spPr>
            <a:xfrm>
              <a:off x="6635425" y="3097725"/>
              <a:ext cx="101600" cy="133450"/>
            </a:xfrm>
            <a:custGeom>
              <a:avLst/>
              <a:gdLst/>
              <a:ahLst/>
              <a:cxnLst/>
              <a:rect l="l" t="t" r="r" b="b"/>
              <a:pathLst>
                <a:path w="4064" h="5338" extrusionOk="0">
                  <a:moveTo>
                    <a:pt x="206" y="0"/>
                  </a:moveTo>
                  <a:cubicBezTo>
                    <a:pt x="109" y="0"/>
                    <a:pt x="1" y="126"/>
                    <a:pt x="54" y="225"/>
                  </a:cubicBezTo>
                  <a:cubicBezTo>
                    <a:pt x="578" y="1165"/>
                    <a:pt x="1174" y="2058"/>
                    <a:pt x="1805" y="2939"/>
                  </a:cubicBezTo>
                  <a:cubicBezTo>
                    <a:pt x="2340" y="3713"/>
                    <a:pt x="2888" y="4666"/>
                    <a:pt x="3614" y="5273"/>
                  </a:cubicBezTo>
                  <a:cubicBezTo>
                    <a:pt x="3668" y="5318"/>
                    <a:pt x="3725" y="5337"/>
                    <a:pt x="3778" y="5337"/>
                  </a:cubicBezTo>
                  <a:cubicBezTo>
                    <a:pt x="3937" y="5337"/>
                    <a:pt x="4064" y="5166"/>
                    <a:pt x="3984" y="4987"/>
                  </a:cubicBezTo>
                  <a:cubicBezTo>
                    <a:pt x="3555" y="4070"/>
                    <a:pt x="2721" y="3225"/>
                    <a:pt x="2102" y="2392"/>
                  </a:cubicBezTo>
                  <a:cubicBezTo>
                    <a:pt x="1507" y="1594"/>
                    <a:pt x="924" y="808"/>
                    <a:pt x="293" y="46"/>
                  </a:cubicBezTo>
                  <a:cubicBezTo>
                    <a:pt x="269" y="14"/>
                    <a:pt x="23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9"/>
            <p:cNvSpPr/>
            <p:nvPr/>
          </p:nvSpPr>
          <p:spPr>
            <a:xfrm>
              <a:off x="6743575" y="3239525"/>
              <a:ext cx="89075" cy="119825"/>
            </a:xfrm>
            <a:custGeom>
              <a:avLst/>
              <a:gdLst/>
              <a:ahLst/>
              <a:cxnLst/>
              <a:rect l="l" t="t" r="r" b="b"/>
              <a:pathLst>
                <a:path w="3563" h="4793" extrusionOk="0">
                  <a:moveTo>
                    <a:pt x="197" y="1"/>
                  </a:moveTo>
                  <a:cubicBezTo>
                    <a:pt x="96" y="1"/>
                    <a:pt x="1" y="126"/>
                    <a:pt x="62" y="232"/>
                  </a:cubicBezTo>
                  <a:cubicBezTo>
                    <a:pt x="789" y="1554"/>
                    <a:pt x="1646" y="2816"/>
                    <a:pt x="2432" y="4102"/>
                  </a:cubicBezTo>
                  <a:cubicBezTo>
                    <a:pt x="2539" y="4256"/>
                    <a:pt x="2622" y="4411"/>
                    <a:pt x="2717" y="4578"/>
                  </a:cubicBezTo>
                  <a:lnTo>
                    <a:pt x="3563" y="4792"/>
                  </a:lnTo>
                  <a:cubicBezTo>
                    <a:pt x="3265" y="4316"/>
                    <a:pt x="2967" y="3828"/>
                    <a:pt x="2670" y="3351"/>
                  </a:cubicBezTo>
                  <a:cubicBezTo>
                    <a:pt x="1955" y="2220"/>
                    <a:pt x="1193" y="1077"/>
                    <a:pt x="300" y="53"/>
                  </a:cubicBezTo>
                  <a:cubicBezTo>
                    <a:pt x="270" y="16"/>
                    <a:pt x="233"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9"/>
            <p:cNvSpPr/>
            <p:nvPr/>
          </p:nvSpPr>
          <p:spPr>
            <a:xfrm>
              <a:off x="6639450" y="3060175"/>
              <a:ext cx="65075" cy="82350"/>
            </a:xfrm>
            <a:custGeom>
              <a:avLst/>
              <a:gdLst/>
              <a:ahLst/>
              <a:cxnLst/>
              <a:rect l="l" t="t" r="r" b="b"/>
              <a:pathLst>
                <a:path w="2603" h="3294" extrusionOk="0">
                  <a:moveTo>
                    <a:pt x="334" y="0"/>
                  </a:moveTo>
                  <a:cubicBezTo>
                    <a:pt x="227" y="131"/>
                    <a:pt x="120" y="286"/>
                    <a:pt x="1" y="453"/>
                  </a:cubicBezTo>
                  <a:cubicBezTo>
                    <a:pt x="155" y="643"/>
                    <a:pt x="286" y="834"/>
                    <a:pt x="429" y="1024"/>
                  </a:cubicBezTo>
                  <a:cubicBezTo>
                    <a:pt x="965" y="1774"/>
                    <a:pt x="1477" y="2644"/>
                    <a:pt x="2179" y="3239"/>
                  </a:cubicBezTo>
                  <a:cubicBezTo>
                    <a:pt x="2226" y="3277"/>
                    <a:pt x="2277" y="3293"/>
                    <a:pt x="2325" y="3293"/>
                  </a:cubicBezTo>
                  <a:cubicBezTo>
                    <a:pt x="2475" y="3293"/>
                    <a:pt x="2603" y="3136"/>
                    <a:pt x="2513" y="2965"/>
                  </a:cubicBezTo>
                  <a:cubicBezTo>
                    <a:pt x="2132" y="2143"/>
                    <a:pt x="1417" y="1417"/>
                    <a:pt x="870" y="703"/>
                  </a:cubicBezTo>
                  <a:cubicBezTo>
                    <a:pt x="691" y="477"/>
                    <a:pt x="513" y="238"/>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9"/>
            <p:cNvSpPr/>
            <p:nvPr/>
          </p:nvSpPr>
          <p:spPr>
            <a:xfrm>
              <a:off x="6711475" y="3146250"/>
              <a:ext cx="79525" cy="100625"/>
            </a:xfrm>
            <a:custGeom>
              <a:avLst/>
              <a:gdLst/>
              <a:ahLst/>
              <a:cxnLst/>
              <a:rect l="l" t="t" r="r" b="b"/>
              <a:pathLst>
                <a:path w="3181" h="4025" extrusionOk="0">
                  <a:moveTo>
                    <a:pt x="216" y="0"/>
                  </a:moveTo>
                  <a:cubicBezTo>
                    <a:pt x="111" y="0"/>
                    <a:pt x="1" y="126"/>
                    <a:pt x="72" y="224"/>
                  </a:cubicBezTo>
                  <a:cubicBezTo>
                    <a:pt x="501" y="891"/>
                    <a:pt x="942" y="1582"/>
                    <a:pt x="1406" y="2237"/>
                  </a:cubicBezTo>
                  <a:cubicBezTo>
                    <a:pt x="1811" y="2808"/>
                    <a:pt x="2192" y="3523"/>
                    <a:pt x="2751" y="3975"/>
                  </a:cubicBezTo>
                  <a:cubicBezTo>
                    <a:pt x="2792" y="4009"/>
                    <a:pt x="2845" y="4024"/>
                    <a:pt x="2899" y="4024"/>
                  </a:cubicBezTo>
                  <a:cubicBezTo>
                    <a:pt x="3037" y="4024"/>
                    <a:pt x="3180" y="3923"/>
                    <a:pt x="3120" y="3761"/>
                  </a:cubicBezTo>
                  <a:cubicBezTo>
                    <a:pt x="2835" y="3070"/>
                    <a:pt x="2251" y="2451"/>
                    <a:pt x="1799" y="1844"/>
                  </a:cubicBezTo>
                  <a:cubicBezTo>
                    <a:pt x="1299" y="1237"/>
                    <a:pt x="811" y="641"/>
                    <a:pt x="310" y="46"/>
                  </a:cubicBezTo>
                  <a:cubicBezTo>
                    <a:pt x="284" y="14"/>
                    <a:pt x="250"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9"/>
            <p:cNvSpPr/>
            <p:nvPr/>
          </p:nvSpPr>
          <p:spPr>
            <a:xfrm>
              <a:off x="6798150" y="3263050"/>
              <a:ext cx="83925" cy="107900"/>
            </a:xfrm>
            <a:custGeom>
              <a:avLst/>
              <a:gdLst/>
              <a:ahLst/>
              <a:cxnLst/>
              <a:rect l="l" t="t" r="r" b="b"/>
              <a:pathLst>
                <a:path w="3357" h="4316" extrusionOk="0">
                  <a:moveTo>
                    <a:pt x="228" y="1"/>
                  </a:moveTo>
                  <a:cubicBezTo>
                    <a:pt x="119" y="1"/>
                    <a:pt x="0" y="126"/>
                    <a:pt x="82" y="244"/>
                  </a:cubicBezTo>
                  <a:cubicBezTo>
                    <a:pt x="1011" y="1506"/>
                    <a:pt x="1785" y="2827"/>
                    <a:pt x="2594" y="4149"/>
                  </a:cubicBezTo>
                  <a:cubicBezTo>
                    <a:pt x="2856" y="4208"/>
                    <a:pt x="3106" y="4256"/>
                    <a:pt x="3356" y="4315"/>
                  </a:cubicBezTo>
                  <a:cubicBezTo>
                    <a:pt x="2642" y="2744"/>
                    <a:pt x="1511" y="1291"/>
                    <a:pt x="320" y="41"/>
                  </a:cubicBezTo>
                  <a:cubicBezTo>
                    <a:pt x="295" y="13"/>
                    <a:pt x="262" y="1"/>
                    <a:pt x="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9"/>
            <p:cNvSpPr/>
            <p:nvPr/>
          </p:nvSpPr>
          <p:spPr>
            <a:xfrm>
              <a:off x="6691800" y="3071850"/>
              <a:ext cx="85300" cy="118675"/>
            </a:xfrm>
            <a:custGeom>
              <a:avLst/>
              <a:gdLst/>
              <a:ahLst/>
              <a:cxnLst/>
              <a:rect l="l" t="t" r="r" b="b"/>
              <a:pathLst>
                <a:path w="3412" h="4747" extrusionOk="0">
                  <a:moveTo>
                    <a:pt x="181" y="1"/>
                  </a:moveTo>
                  <a:cubicBezTo>
                    <a:pt x="88" y="1"/>
                    <a:pt x="0" y="107"/>
                    <a:pt x="62" y="212"/>
                  </a:cubicBezTo>
                  <a:cubicBezTo>
                    <a:pt x="538" y="1010"/>
                    <a:pt x="1074" y="1784"/>
                    <a:pt x="1586" y="2569"/>
                  </a:cubicBezTo>
                  <a:cubicBezTo>
                    <a:pt x="2026" y="3260"/>
                    <a:pt x="2407" y="4093"/>
                    <a:pt x="3002" y="4689"/>
                  </a:cubicBezTo>
                  <a:cubicBezTo>
                    <a:pt x="3042" y="4729"/>
                    <a:pt x="3093" y="4746"/>
                    <a:pt x="3145" y="4746"/>
                  </a:cubicBezTo>
                  <a:cubicBezTo>
                    <a:pt x="3277" y="4746"/>
                    <a:pt x="3411" y="4629"/>
                    <a:pt x="3360" y="4474"/>
                  </a:cubicBezTo>
                  <a:cubicBezTo>
                    <a:pt x="3098" y="3641"/>
                    <a:pt x="2467" y="2867"/>
                    <a:pt x="1967" y="2153"/>
                  </a:cubicBezTo>
                  <a:cubicBezTo>
                    <a:pt x="1455" y="1415"/>
                    <a:pt x="895" y="700"/>
                    <a:pt x="276" y="45"/>
                  </a:cubicBezTo>
                  <a:cubicBezTo>
                    <a:pt x="248" y="14"/>
                    <a:pt x="21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9"/>
            <p:cNvSpPr/>
            <p:nvPr/>
          </p:nvSpPr>
          <p:spPr>
            <a:xfrm>
              <a:off x="6782650" y="3196025"/>
              <a:ext cx="137825" cy="182075"/>
            </a:xfrm>
            <a:custGeom>
              <a:avLst/>
              <a:gdLst/>
              <a:ahLst/>
              <a:cxnLst/>
              <a:rect l="l" t="t" r="r" b="b"/>
              <a:pathLst>
                <a:path w="5513" h="7283" extrusionOk="0">
                  <a:moveTo>
                    <a:pt x="193" y="0"/>
                  </a:moveTo>
                  <a:cubicBezTo>
                    <a:pt x="93" y="0"/>
                    <a:pt x="1" y="113"/>
                    <a:pt x="59" y="210"/>
                  </a:cubicBezTo>
                  <a:cubicBezTo>
                    <a:pt x="952" y="1567"/>
                    <a:pt x="2071" y="2746"/>
                    <a:pt x="2917" y="4127"/>
                  </a:cubicBezTo>
                  <a:cubicBezTo>
                    <a:pt x="3536" y="5103"/>
                    <a:pt x="4083" y="6104"/>
                    <a:pt x="4619" y="7116"/>
                  </a:cubicBezTo>
                  <a:cubicBezTo>
                    <a:pt x="4917" y="7175"/>
                    <a:pt x="5214" y="7223"/>
                    <a:pt x="5512" y="7282"/>
                  </a:cubicBezTo>
                  <a:cubicBezTo>
                    <a:pt x="4845" y="5996"/>
                    <a:pt x="4131" y="4734"/>
                    <a:pt x="3321" y="3544"/>
                  </a:cubicBezTo>
                  <a:cubicBezTo>
                    <a:pt x="2500" y="2294"/>
                    <a:pt x="1535" y="841"/>
                    <a:pt x="261" y="19"/>
                  </a:cubicBezTo>
                  <a:cubicBezTo>
                    <a:pt x="239" y="6"/>
                    <a:pt x="216"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9"/>
            <p:cNvSpPr/>
            <p:nvPr/>
          </p:nvSpPr>
          <p:spPr>
            <a:xfrm>
              <a:off x="6697800" y="3031900"/>
              <a:ext cx="47650" cy="48775"/>
            </a:xfrm>
            <a:custGeom>
              <a:avLst/>
              <a:gdLst/>
              <a:ahLst/>
              <a:cxnLst/>
              <a:rect l="l" t="t" r="r" b="b"/>
              <a:pathLst>
                <a:path w="1906" h="1951" extrusionOk="0">
                  <a:moveTo>
                    <a:pt x="691" y="0"/>
                  </a:moveTo>
                  <a:cubicBezTo>
                    <a:pt x="453" y="0"/>
                    <a:pt x="226" y="0"/>
                    <a:pt x="0" y="24"/>
                  </a:cubicBezTo>
                  <a:cubicBezTo>
                    <a:pt x="453" y="691"/>
                    <a:pt x="929" y="1417"/>
                    <a:pt x="1536" y="1905"/>
                  </a:cubicBezTo>
                  <a:cubicBezTo>
                    <a:pt x="1570" y="1936"/>
                    <a:pt x="1617" y="1950"/>
                    <a:pt x="1665" y="1950"/>
                  </a:cubicBezTo>
                  <a:cubicBezTo>
                    <a:pt x="1783" y="1950"/>
                    <a:pt x="1905" y="1863"/>
                    <a:pt x="1846" y="1727"/>
                  </a:cubicBezTo>
                  <a:cubicBezTo>
                    <a:pt x="1608" y="1108"/>
                    <a:pt x="1131" y="536"/>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9"/>
            <p:cNvSpPr/>
            <p:nvPr/>
          </p:nvSpPr>
          <p:spPr>
            <a:xfrm>
              <a:off x="6758025" y="3099975"/>
              <a:ext cx="77275" cy="104750"/>
            </a:xfrm>
            <a:custGeom>
              <a:avLst/>
              <a:gdLst/>
              <a:ahLst/>
              <a:cxnLst/>
              <a:rect l="l" t="t" r="r" b="b"/>
              <a:pathLst>
                <a:path w="3091" h="4190" extrusionOk="0">
                  <a:moveTo>
                    <a:pt x="207" y="0"/>
                  </a:moveTo>
                  <a:cubicBezTo>
                    <a:pt x="104" y="0"/>
                    <a:pt x="0" y="97"/>
                    <a:pt x="80" y="194"/>
                  </a:cubicBezTo>
                  <a:cubicBezTo>
                    <a:pt x="556" y="825"/>
                    <a:pt x="1044" y="1421"/>
                    <a:pt x="1485" y="2075"/>
                  </a:cubicBezTo>
                  <a:cubicBezTo>
                    <a:pt x="1913" y="2730"/>
                    <a:pt x="2235" y="3445"/>
                    <a:pt x="2675" y="4100"/>
                  </a:cubicBezTo>
                  <a:cubicBezTo>
                    <a:pt x="2717" y="4162"/>
                    <a:pt x="2782" y="4189"/>
                    <a:pt x="2848" y="4189"/>
                  </a:cubicBezTo>
                  <a:cubicBezTo>
                    <a:pt x="2970" y="4189"/>
                    <a:pt x="3091" y="4092"/>
                    <a:pt x="3044" y="3945"/>
                  </a:cubicBezTo>
                  <a:cubicBezTo>
                    <a:pt x="2568" y="2516"/>
                    <a:pt x="1437" y="1028"/>
                    <a:pt x="306" y="40"/>
                  </a:cubicBezTo>
                  <a:cubicBezTo>
                    <a:pt x="278" y="12"/>
                    <a:pt x="243" y="0"/>
                    <a:pt x="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9"/>
            <p:cNvSpPr/>
            <p:nvPr/>
          </p:nvSpPr>
          <p:spPr>
            <a:xfrm>
              <a:off x="6839025" y="3215000"/>
              <a:ext cx="130250" cy="170825"/>
            </a:xfrm>
            <a:custGeom>
              <a:avLst/>
              <a:gdLst/>
              <a:ahLst/>
              <a:cxnLst/>
              <a:rect l="l" t="t" r="r" b="b"/>
              <a:pathLst>
                <a:path w="5210" h="6833" extrusionOk="0">
                  <a:moveTo>
                    <a:pt x="169" y="1"/>
                  </a:moveTo>
                  <a:cubicBezTo>
                    <a:pt x="74" y="1"/>
                    <a:pt x="0" y="135"/>
                    <a:pt x="78" y="213"/>
                  </a:cubicBezTo>
                  <a:cubicBezTo>
                    <a:pt x="1162" y="1106"/>
                    <a:pt x="1900" y="2261"/>
                    <a:pt x="2578" y="3475"/>
                  </a:cubicBezTo>
                  <a:cubicBezTo>
                    <a:pt x="2912" y="4035"/>
                    <a:pt x="3209" y="4606"/>
                    <a:pt x="3543" y="5166"/>
                  </a:cubicBezTo>
                  <a:cubicBezTo>
                    <a:pt x="3721" y="5464"/>
                    <a:pt x="3876" y="5761"/>
                    <a:pt x="4067" y="6059"/>
                  </a:cubicBezTo>
                  <a:cubicBezTo>
                    <a:pt x="4174" y="6214"/>
                    <a:pt x="4412" y="6464"/>
                    <a:pt x="4507" y="6690"/>
                  </a:cubicBezTo>
                  <a:cubicBezTo>
                    <a:pt x="4507" y="6702"/>
                    <a:pt x="4495" y="6714"/>
                    <a:pt x="4495" y="6749"/>
                  </a:cubicBezTo>
                  <a:lnTo>
                    <a:pt x="5067" y="6833"/>
                  </a:lnTo>
                  <a:cubicBezTo>
                    <a:pt x="5210" y="6345"/>
                    <a:pt x="4591" y="5809"/>
                    <a:pt x="4376" y="5440"/>
                  </a:cubicBezTo>
                  <a:cubicBezTo>
                    <a:pt x="3924" y="4737"/>
                    <a:pt x="3543" y="4011"/>
                    <a:pt x="3126" y="3309"/>
                  </a:cubicBezTo>
                  <a:cubicBezTo>
                    <a:pt x="2364" y="2011"/>
                    <a:pt x="1519" y="832"/>
                    <a:pt x="233" y="22"/>
                  </a:cubicBezTo>
                  <a:cubicBezTo>
                    <a:pt x="211" y="7"/>
                    <a:pt x="190" y="1"/>
                    <a:pt x="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9"/>
            <p:cNvSpPr/>
            <p:nvPr/>
          </p:nvSpPr>
          <p:spPr>
            <a:xfrm>
              <a:off x="6734400" y="3033075"/>
              <a:ext cx="128250" cy="148975"/>
            </a:xfrm>
            <a:custGeom>
              <a:avLst/>
              <a:gdLst/>
              <a:ahLst/>
              <a:cxnLst/>
              <a:rect l="l" t="t" r="r" b="b"/>
              <a:pathLst>
                <a:path w="5130" h="5959" extrusionOk="0">
                  <a:moveTo>
                    <a:pt x="1" y="1"/>
                  </a:moveTo>
                  <a:lnTo>
                    <a:pt x="1" y="1"/>
                  </a:lnTo>
                  <a:cubicBezTo>
                    <a:pt x="179" y="239"/>
                    <a:pt x="358" y="465"/>
                    <a:pt x="536" y="703"/>
                  </a:cubicBezTo>
                  <a:cubicBezTo>
                    <a:pt x="1191" y="1537"/>
                    <a:pt x="1834" y="2358"/>
                    <a:pt x="2465" y="3192"/>
                  </a:cubicBezTo>
                  <a:cubicBezTo>
                    <a:pt x="3168" y="4085"/>
                    <a:pt x="3823" y="5144"/>
                    <a:pt x="4668" y="5894"/>
                  </a:cubicBezTo>
                  <a:cubicBezTo>
                    <a:pt x="4716" y="5939"/>
                    <a:pt x="4770" y="5959"/>
                    <a:pt x="4824" y="5959"/>
                  </a:cubicBezTo>
                  <a:cubicBezTo>
                    <a:pt x="4982" y="5959"/>
                    <a:pt x="5129" y="5787"/>
                    <a:pt x="5049" y="5609"/>
                  </a:cubicBezTo>
                  <a:cubicBezTo>
                    <a:pt x="4585" y="4728"/>
                    <a:pt x="3823" y="3954"/>
                    <a:pt x="3215" y="3180"/>
                  </a:cubicBezTo>
                  <a:cubicBezTo>
                    <a:pt x="2525" y="2311"/>
                    <a:pt x="1846" y="1442"/>
                    <a:pt x="1156" y="560"/>
                  </a:cubicBezTo>
                  <a:cubicBezTo>
                    <a:pt x="1013" y="382"/>
                    <a:pt x="882" y="203"/>
                    <a:pt x="727" y="25"/>
                  </a:cubicBezTo>
                  <a:cubicBezTo>
                    <a:pt x="489" y="25"/>
                    <a:pt x="239" y="1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9"/>
            <p:cNvSpPr/>
            <p:nvPr/>
          </p:nvSpPr>
          <p:spPr>
            <a:xfrm>
              <a:off x="6858350" y="3188375"/>
              <a:ext cx="152900" cy="201625"/>
            </a:xfrm>
            <a:custGeom>
              <a:avLst/>
              <a:gdLst/>
              <a:ahLst/>
              <a:cxnLst/>
              <a:rect l="l" t="t" r="r" b="b"/>
              <a:pathLst>
                <a:path w="6116" h="8065" extrusionOk="0">
                  <a:moveTo>
                    <a:pt x="157" y="1"/>
                  </a:moveTo>
                  <a:cubicBezTo>
                    <a:pt x="71" y="1"/>
                    <a:pt x="0" y="132"/>
                    <a:pt x="67" y="218"/>
                  </a:cubicBezTo>
                  <a:cubicBezTo>
                    <a:pt x="1222" y="1445"/>
                    <a:pt x="2139" y="2790"/>
                    <a:pt x="3020" y="4219"/>
                  </a:cubicBezTo>
                  <a:cubicBezTo>
                    <a:pt x="3806" y="5505"/>
                    <a:pt x="4556" y="6886"/>
                    <a:pt x="5592" y="8005"/>
                  </a:cubicBezTo>
                  <a:cubicBezTo>
                    <a:pt x="5604" y="8017"/>
                    <a:pt x="5627" y="8029"/>
                    <a:pt x="5651" y="8053"/>
                  </a:cubicBezTo>
                  <a:cubicBezTo>
                    <a:pt x="5711" y="8053"/>
                    <a:pt x="5770" y="8064"/>
                    <a:pt x="5830" y="8064"/>
                  </a:cubicBezTo>
                  <a:cubicBezTo>
                    <a:pt x="5985" y="8029"/>
                    <a:pt x="6116" y="7850"/>
                    <a:pt x="5996" y="7695"/>
                  </a:cubicBezTo>
                  <a:cubicBezTo>
                    <a:pt x="4996" y="6302"/>
                    <a:pt x="4091" y="4909"/>
                    <a:pt x="3163" y="3481"/>
                  </a:cubicBezTo>
                  <a:cubicBezTo>
                    <a:pt x="2353" y="2195"/>
                    <a:pt x="1424" y="956"/>
                    <a:pt x="222" y="28"/>
                  </a:cubicBezTo>
                  <a:cubicBezTo>
                    <a:pt x="201" y="9"/>
                    <a:pt x="178" y="1"/>
                    <a:pt x="1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9"/>
            <p:cNvSpPr/>
            <p:nvPr/>
          </p:nvSpPr>
          <p:spPr>
            <a:xfrm>
              <a:off x="6762375" y="3031300"/>
              <a:ext cx="57100" cy="56100"/>
            </a:xfrm>
            <a:custGeom>
              <a:avLst/>
              <a:gdLst/>
              <a:ahLst/>
              <a:cxnLst/>
              <a:rect l="l" t="t" r="r" b="b"/>
              <a:pathLst>
                <a:path w="2284" h="2244" extrusionOk="0">
                  <a:moveTo>
                    <a:pt x="608" y="0"/>
                  </a:moveTo>
                  <a:cubicBezTo>
                    <a:pt x="394" y="48"/>
                    <a:pt x="203" y="72"/>
                    <a:pt x="1" y="84"/>
                  </a:cubicBezTo>
                  <a:cubicBezTo>
                    <a:pt x="72" y="179"/>
                    <a:pt x="132" y="262"/>
                    <a:pt x="203" y="358"/>
                  </a:cubicBezTo>
                  <a:cubicBezTo>
                    <a:pt x="691" y="977"/>
                    <a:pt x="1251" y="1786"/>
                    <a:pt x="1930" y="2215"/>
                  </a:cubicBezTo>
                  <a:cubicBezTo>
                    <a:pt x="1963" y="2235"/>
                    <a:pt x="1996" y="2244"/>
                    <a:pt x="2029" y="2244"/>
                  </a:cubicBezTo>
                  <a:cubicBezTo>
                    <a:pt x="2170" y="2244"/>
                    <a:pt x="2283" y="2075"/>
                    <a:pt x="2215" y="1929"/>
                  </a:cubicBezTo>
                  <a:cubicBezTo>
                    <a:pt x="1870" y="1274"/>
                    <a:pt x="1227" y="739"/>
                    <a:pt x="751" y="179"/>
                  </a:cubicBezTo>
                  <a:cubicBezTo>
                    <a:pt x="715" y="120"/>
                    <a:pt x="656" y="60"/>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9"/>
            <p:cNvSpPr/>
            <p:nvPr/>
          </p:nvSpPr>
          <p:spPr>
            <a:xfrm>
              <a:off x="6828600" y="3101025"/>
              <a:ext cx="118650" cy="153525"/>
            </a:xfrm>
            <a:custGeom>
              <a:avLst/>
              <a:gdLst/>
              <a:ahLst/>
              <a:cxnLst/>
              <a:rect l="l" t="t" r="r" b="b"/>
              <a:pathLst>
                <a:path w="4746" h="6141" extrusionOk="0">
                  <a:moveTo>
                    <a:pt x="184" y="1"/>
                  </a:moveTo>
                  <a:cubicBezTo>
                    <a:pt x="91" y="1"/>
                    <a:pt x="0" y="100"/>
                    <a:pt x="55" y="200"/>
                  </a:cubicBezTo>
                  <a:cubicBezTo>
                    <a:pt x="745" y="1236"/>
                    <a:pt x="1531" y="2212"/>
                    <a:pt x="2269" y="3224"/>
                  </a:cubicBezTo>
                  <a:cubicBezTo>
                    <a:pt x="2960" y="4141"/>
                    <a:pt x="3543" y="5212"/>
                    <a:pt x="4317" y="6070"/>
                  </a:cubicBezTo>
                  <a:cubicBezTo>
                    <a:pt x="4364" y="6120"/>
                    <a:pt x="4416" y="6141"/>
                    <a:pt x="4465" y="6141"/>
                  </a:cubicBezTo>
                  <a:cubicBezTo>
                    <a:pt x="4615" y="6141"/>
                    <a:pt x="4746" y="5948"/>
                    <a:pt x="4674" y="5796"/>
                  </a:cubicBezTo>
                  <a:cubicBezTo>
                    <a:pt x="4162" y="4665"/>
                    <a:pt x="3269" y="3641"/>
                    <a:pt x="2543" y="2676"/>
                  </a:cubicBezTo>
                  <a:cubicBezTo>
                    <a:pt x="1829" y="1748"/>
                    <a:pt x="1114" y="831"/>
                    <a:pt x="269" y="33"/>
                  </a:cubicBezTo>
                  <a:cubicBezTo>
                    <a:pt x="243" y="10"/>
                    <a:pt x="214"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9"/>
            <p:cNvSpPr/>
            <p:nvPr/>
          </p:nvSpPr>
          <p:spPr>
            <a:xfrm>
              <a:off x="6961300" y="3265800"/>
              <a:ext cx="100550" cy="129850"/>
            </a:xfrm>
            <a:custGeom>
              <a:avLst/>
              <a:gdLst/>
              <a:ahLst/>
              <a:cxnLst/>
              <a:rect l="l" t="t" r="r" b="b"/>
              <a:pathLst>
                <a:path w="4022" h="5194" extrusionOk="0">
                  <a:moveTo>
                    <a:pt x="158" y="1"/>
                  </a:moveTo>
                  <a:cubicBezTo>
                    <a:pt x="77" y="1"/>
                    <a:pt x="0" y="104"/>
                    <a:pt x="45" y="193"/>
                  </a:cubicBezTo>
                  <a:cubicBezTo>
                    <a:pt x="593" y="1241"/>
                    <a:pt x="1307" y="2217"/>
                    <a:pt x="1986" y="3193"/>
                  </a:cubicBezTo>
                  <a:cubicBezTo>
                    <a:pt x="2414" y="3824"/>
                    <a:pt x="2819" y="4515"/>
                    <a:pt x="3271" y="5134"/>
                  </a:cubicBezTo>
                  <a:cubicBezTo>
                    <a:pt x="3533" y="5158"/>
                    <a:pt x="3783" y="5170"/>
                    <a:pt x="4022" y="5194"/>
                  </a:cubicBezTo>
                  <a:cubicBezTo>
                    <a:pt x="3533" y="4301"/>
                    <a:pt x="2795" y="3467"/>
                    <a:pt x="2224" y="2646"/>
                  </a:cubicBezTo>
                  <a:cubicBezTo>
                    <a:pt x="1593" y="1765"/>
                    <a:pt x="974" y="848"/>
                    <a:pt x="235" y="38"/>
                  </a:cubicBezTo>
                  <a:cubicBezTo>
                    <a:pt x="212" y="12"/>
                    <a:pt x="184" y="1"/>
                    <a:pt x="1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9"/>
            <p:cNvSpPr/>
            <p:nvPr/>
          </p:nvSpPr>
          <p:spPr>
            <a:xfrm>
              <a:off x="6797200" y="3013450"/>
              <a:ext cx="47200" cy="45200"/>
            </a:xfrm>
            <a:custGeom>
              <a:avLst/>
              <a:gdLst/>
              <a:ahLst/>
              <a:cxnLst/>
              <a:rect l="l" t="t" r="r" b="b"/>
              <a:pathLst>
                <a:path w="1888" h="1808" extrusionOk="0">
                  <a:moveTo>
                    <a:pt x="549" y="0"/>
                  </a:moveTo>
                  <a:cubicBezTo>
                    <a:pt x="370" y="167"/>
                    <a:pt x="191" y="298"/>
                    <a:pt x="1" y="405"/>
                  </a:cubicBezTo>
                  <a:cubicBezTo>
                    <a:pt x="465" y="941"/>
                    <a:pt x="965" y="1476"/>
                    <a:pt x="1549" y="1786"/>
                  </a:cubicBezTo>
                  <a:cubicBezTo>
                    <a:pt x="1578" y="1801"/>
                    <a:pt x="1608" y="1807"/>
                    <a:pt x="1637" y="1807"/>
                  </a:cubicBezTo>
                  <a:cubicBezTo>
                    <a:pt x="1773" y="1807"/>
                    <a:pt x="1887" y="1664"/>
                    <a:pt x="1799" y="1536"/>
                  </a:cubicBezTo>
                  <a:cubicBezTo>
                    <a:pt x="1501" y="976"/>
                    <a:pt x="1025" y="476"/>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9"/>
            <p:cNvSpPr/>
            <p:nvPr/>
          </p:nvSpPr>
          <p:spPr>
            <a:xfrm>
              <a:off x="6852275" y="3085000"/>
              <a:ext cx="84375" cy="94025"/>
            </a:xfrm>
            <a:custGeom>
              <a:avLst/>
              <a:gdLst/>
              <a:ahLst/>
              <a:cxnLst/>
              <a:rect l="l" t="t" r="r" b="b"/>
              <a:pathLst>
                <a:path w="3375" h="3761" extrusionOk="0">
                  <a:moveTo>
                    <a:pt x="209" y="1"/>
                  </a:moveTo>
                  <a:cubicBezTo>
                    <a:pt x="103" y="1"/>
                    <a:pt x="1" y="115"/>
                    <a:pt x="72" y="222"/>
                  </a:cubicBezTo>
                  <a:cubicBezTo>
                    <a:pt x="929" y="1424"/>
                    <a:pt x="1858" y="2567"/>
                    <a:pt x="2799" y="3663"/>
                  </a:cubicBezTo>
                  <a:cubicBezTo>
                    <a:pt x="2856" y="3732"/>
                    <a:pt x="2923" y="3760"/>
                    <a:pt x="2987" y="3760"/>
                  </a:cubicBezTo>
                  <a:cubicBezTo>
                    <a:pt x="3190" y="3760"/>
                    <a:pt x="3375" y="3477"/>
                    <a:pt x="3203" y="3270"/>
                  </a:cubicBezTo>
                  <a:cubicBezTo>
                    <a:pt x="2275" y="2151"/>
                    <a:pt x="1322" y="1067"/>
                    <a:pt x="310" y="43"/>
                  </a:cubicBezTo>
                  <a:cubicBezTo>
                    <a:pt x="280" y="13"/>
                    <a:pt x="245"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9"/>
            <p:cNvSpPr/>
            <p:nvPr/>
          </p:nvSpPr>
          <p:spPr>
            <a:xfrm>
              <a:off x="6949900" y="3204850"/>
              <a:ext cx="135775" cy="184725"/>
            </a:xfrm>
            <a:custGeom>
              <a:avLst/>
              <a:gdLst/>
              <a:ahLst/>
              <a:cxnLst/>
              <a:rect l="l" t="t" r="r" b="b"/>
              <a:pathLst>
                <a:path w="5431" h="7389" extrusionOk="0">
                  <a:moveTo>
                    <a:pt x="209" y="0"/>
                  </a:moveTo>
                  <a:cubicBezTo>
                    <a:pt x="103" y="0"/>
                    <a:pt x="1" y="125"/>
                    <a:pt x="72" y="250"/>
                  </a:cubicBezTo>
                  <a:cubicBezTo>
                    <a:pt x="787" y="1536"/>
                    <a:pt x="1680" y="2750"/>
                    <a:pt x="2525" y="3953"/>
                  </a:cubicBezTo>
                  <a:cubicBezTo>
                    <a:pt x="3275" y="5024"/>
                    <a:pt x="3989" y="6465"/>
                    <a:pt x="4978" y="7334"/>
                  </a:cubicBezTo>
                  <a:cubicBezTo>
                    <a:pt x="5021" y="7371"/>
                    <a:pt x="5079" y="7388"/>
                    <a:pt x="5136" y="7388"/>
                  </a:cubicBezTo>
                  <a:cubicBezTo>
                    <a:pt x="5282" y="7388"/>
                    <a:pt x="5430" y="7279"/>
                    <a:pt x="5371" y="7108"/>
                  </a:cubicBezTo>
                  <a:cubicBezTo>
                    <a:pt x="4882" y="5822"/>
                    <a:pt x="3727" y="4631"/>
                    <a:pt x="2930" y="3524"/>
                  </a:cubicBezTo>
                  <a:cubicBezTo>
                    <a:pt x="2084" y="2345"/>
                    <a:pt x="1275" y="1119"/>
                    <a:pt x="310" y="47"/>
                  </a:cubicBezTo>
                  <a:cubicBezTo>
                    <a:pt x="280" y="14"/>
                    <a:pt x="244"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9"/>
            <p:cNvSpPr/>
            <p:nvPr/>
          </p:nvSpPr>
          <p:spPr>
            <a:xfrm>
              <a:off x="6817750" y="2994700"/>
              <a:ext cx="39325" cy="44875"/>
            </a:xfrm>
            <a:custGeom>
              <a:avLst/>
              <a:gdLst/>
              <a:ahLst/>
              <a:cxnLst/>
              <a:rect l="l" t="t" r="r" b="b"/>
              <a:pathLst>
                <a:path w="1573" h="1795" extrusionOk="0">
                  <a:moveTo>
                    <a:pt x="370" y="0"/>
                  </a:moveTo>
                  <a:lnTo>
                    <a:pt x="370" y="24"/>
                  </a:lnTo>
                  <a:cubicBezTo>
                    <a:pt x="250" y="202"/>
                    <a:pt x="120" y="345"/>
                    <a:pt x="0" y="476"/>
                  </a:cubicBezTo>
                  <a:cubicBezTo>
                    <a:pt x="322" y="893"/>
                    <a:pt x="667" y="1298"/>
                    <a:pt x="1001" y="1703"/>
                  </a:cubicBezTo>
                  <a:cubicBezTo>
                    <a:pt x="1046" y="1767"/>
                    <a:pt x="1104" y="1794"/>
                    <a:pt x="1162" y="1794"/>
                  </a:cubicBezTo>
                  <a:cubicBezTo>
                    <a:pt x="1362" y="1794"/>
                    <a:pt x="1572" y="1482"/>
                    <a:pt x="1370" y="1298"/>
                  </a:cubicBezTo>
                  <a:cubicBezTo>
                    <a:pt x="1036" y="869"/>
                    <a:pt x="703" y="441"/>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9"/>
            <p:cNvSpPr/>
            <p:nvPr/>
          </p:nvSpPr>
          <p:spPr>
            <a:xfrm>
              <a:off x="6858825" y="3040575"/>
              <a:ext cx="69550" cy="91300"/>
            </a:xfrm>
            <a:custGeom>
              <a:avLst/>
              <a:gdLst/>
              <a:ahLst/>
              <a:cxnLst/>
              <a:rect l="l" t="t" r="r" b="b"/>
              <a:pathLst>
                <a:path w="2782" h="3652" extrusionOk="0">
                  <a:moveTo>
                    <a:pt x="211" y="1"/>
                  </a:moveTo>
                  <a:cubicBezTo>
                    <a:pt x="105" y="1"/>
                    <a:pt x="0" y="129"/>
                    <a:pt x="72" y="237"/>
                  </a:cubicBezTo>
                  <a:cubicBezTo>
                    <a:pt x="465" y="892"/>
                    <a:pt x="882" y="1534"/>
                    <a:pt x="1322" y="2154"/>
                  </a:cubicBezTo>
                  <a:cubicBezTo>
                    <a:pt x="1655" y="2654"/>
                    <a:pt x="1977" y="3332"/>
                    <a:pt x="2513" y="3630"/>
                  </a:cubicBezTo>
                  <a:cubicBezTo>
                    <a:pt x="2540" y="3645"/>
                    <a:pt x="2567" y="3651"/>
                    <a:pt x="2594" y="3651"/>
                  </a:cubicBezTo>
                  <a:cubicBezTo>
                    <a:pt x="2696" y="3651"/>
                    <a:pt x="2782" y="3553"/>
                    <a:pt x="2763" y="3439"/>
                  </a:cubicBezTo>
                  <a:cubicBezTo>
                    <a:pt x="2644" y="2797"/>
                    <a:pt x="2001" y="2201"/>
                    <a:pt x="1620" y="1701"/>
                  </a:cubicBezTo>
                  <a:cubicBezTo>
                    <a:pt x="1203" y="1130"/>
                    <a:pt x="751" y="582"/>
                    <a:pt x="310" y="46"/>
                  </a:cubicBezTo>
                  <a:cubicBezTo>
                    <a:pt x="281" y="14"/>
                    <a:pt x="246" y="1"/>
                    <a:pt x="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9"/>
            <p:cNvSpPr/>
            <p:nvPr/>
          </p:nvSpPr>
          <p:spPr>
            <a:xfrm>
              <a:off x="6937275" y="3143200"/>
              <a:ext cx="56075" cy="70100"/>
            </a:xfrm>
            <a:custGeom>
              <a:avLst/>
              <a:gdLst/>
              <a:ahLst/>
              <a:cxnLst/>
              <a:rect l="l" t="t" r="r" b="b"/>
              <a:pathLst>
                <a:path w="2243" h="2804" extrusionOk="0">
                  <a:moveTo>
                    <a:pt x="204" y="0"/>
                  </a:moveTo>
                  <a:cubicBezTo>
                    <a:pt x="91" y="0"/>
                    <a:pt x="1" y="119"/>
                    <a:pt x="53" y="251"/>
                  </a:cubicBezTo>
                  <a:cubicBezTo>
                    <a:pt x="303" y="811"/>
                    <a:pt x="720" y="1299"/>
                    <a:pt x="1077" y="1775"/>
                  </a:cubicBezTo>
                  <a:cubicBezTo>
                    <a:pt x="1351" y="2132"/>
                    <a:pt x="1589" y="2656"/>
                    <a:pt x="2030" y="2799"/>
                  </a:cubicBezTo>
                  <a:cubicBezTo>
                    <a:pt x="2041" y="2802"/>
                    <a:pt x="2053" y="2803"/>
                    <a:pt x="2064" y="2803"/>
                  </a:cubicBezTo>
                  <a:cubicBezTo>
                    <a:pt x="2151" y="2803"/>
                    <a:pt x="2243" y="2730"/>
                    <a:pt x="2232" y="2656"/>
                  </a:cubicBezTo>
                  <a:cubicBezTo>
                    <a:pt x="2208" y="2156"/>
                    <a:pt x="1720" y="1728"/>
                    <a:pt x="1423" y="1359"/>
                  </a:cubicBezTo>
                  <a:cubicBezTo>
                    <a:pt x="1077" y="894"/>
                    <a:pt x="744" y="406"/>
                    <a:pt x="327" y="49"/>
                  </a:cubicBezTo>
                  <a:cubicBezTo>
                    <a:pt x="287" y="15"/>
                    <a:pt x="244"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9"/>
            <p:cNvSpPr/>
            <p:nvPr/>
          </p:nvSpPr>
          <p:spPr>
            <a:xfrm>
              <a:off x="6991475" y="3221875"/>
              <a:ext cx="88575" cy="118025"/>
            </a:xfrm>
            <a:custGeom>
              <a:avLst/>
              <a:gdLst/>
              <a:ahLst/>
              <a:cxnLst/>
              <a:rect l="l" t="t" r="r" b="b"/>
              <a:pathLst>
                <a:path w="3543" h="4721" extrusionOk="0">
                  <a:moveTo>
                    <a:pt x="238" y="1"/>
                  </a:moveTo>
                  <a:cubicBezTo>
                    <a:pt x="108" y="1"/>
                    <a:pt x="0" y="171"/>
                    <a:pt x="100" y="307"/>
                  </a:cubicBezTo>
                  <a:cubicBezTo>
                    <a:pt x="695" y="1069"/>
                    <a:pt x="1279" y="1843"/>
                    <a:pt x="1814" y="2629"/>
                  </a:cubicBezTo>
                  <a:cubicBezTo>
                    <a:pt x="2267" y="3284"/>
                    <a:pt x="2588" y="4093"/>
                    <a:pt x="3136" y="4653"/>
                  </a:cubicBezTo>
                  <a:cubicBezTo>
                    <a:pt x="3183" y="4700"/>
                    <a:pt x="3237" y="4720"/>
                    <a:pt x="3289" y="4720"/>
                  </a:cubicBezTo>
                  <a:cubicBezTo>
                    <a:pt x="3421" y="4720"/>
                    <a:pt x="3543" y="4589"/>
                    <a:pt x="3517" y="4427"/>
                  </a:cubicBezTo>
                  <a:cubicBezTo>
                    <a:pt x="3315" y="3581"/>
                    <a:pt x="2648" y="2772"/>
                    <a:pt x="2148" y="2093"/>
                  </a:cubicBezTo>
                  <a:cubicBezTo>
                    <a:pt x="1612" y="1367"/>
                    <a:pt x="1017" y="700"/>
                    <a:pt x="362" y="57"/>
                  </a:cubicBezTo>
                  <a:cubicBezTo>
                    <a:pt x="322" y="17"/>
                    <a:pt x="279" y="1"/>
                    <a:pt x="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9"/>
            <p:cNvSpPr/>
            <p:nvPr/>
          </p:nvSpPr>
          <p:spPr>
            <a:xfrm>
              <a:off x="6841375" y="2985825"/>
              <a:ext cx="86275" cy="100475"/>
            </a:xfrm>
            <a:custGeom>
              <a:avLst/>
              <a:gdLst/>
              <a:ahLst/>
              <a:cxnLst/>
              <a:rect l="l" t="t" r="r" b="b"/>
              <a:pathLst>
                <a:path w="3451" h="4019" extrusionOk="0">
                  <a:moveTo>
                    <a:pt x="260" y="0"/>
                  </a:moveTo>
                  <a:cubicBezTo>
                    <a:pt x="130" y="0"/>
                    <a:pt x="1" y="136"/>
                    <a:pt x="91" y="272"/>
                  </a:cubicBezTo>
                  <a:cubicBezTo>
                    <a:pt x="925" y="1522"/>
                    <a:pt x="1913" y="2677"/>
                    <a:pt x="2806" y="3879"/>
                  </a:cubicBezTo>
                  <a:cubicBezTo>
                    <a:pt x="2875" y="3978"/>
                    <a:pt x="2969" y="4018"/>
                    <a:pt x="3060" y="4018"/>
                  </a:cubicBezTo>
                  <a:cubicBezTo>
                    <a:pt x="3264" y="4018"/>
                    <a:pt x="3451" y="3812"/>
                    <a:pt x="3294" y="3605"/>
                  </a:cubicBezTo>
                  <a:cubicBezTo>
                    <a:pt x="2389" y="2379"/>
                    <a:pt x="1461" y="1117"/>
                    <a:pt x="377" y="45"/>
                  </a:cubicBezTo>
                  <a:cubicBezTo>
                    <a:pt x="343" y="14"/>
                    <a:pt x="301"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9"/>
            <p:cNvSpPr/>
            <p:nvPr/>
          </p:nvSpPr>
          <p:spPr>
            <a:xfrm>
              <a:off x="6922850" y="3091725"/>
              <a:ext cx="79900" cy="90625"/>
            </a:xfrm>
            <a:custGeom>
              <a:avLst/>
              <a:gdLst/>
              <a:ahLst/>
              <a:cxnLst/>
              <a:rect l="l" t="t" r="r" b="b"/>
              <a:pathLst>
                <a:path w="3196" h="3625" extrusionOk="0">
                  <a:moveTo>
                    <a:pt x="219" y="0"/>
                  </a:moveTo>
                  <a:cubicBezTo>
                    <a:pt x="107" y="0"/>
                    <a:pt x="1" y="112"/>
                    <a:pt x="83" y="203"/>
                  </a:cubicBezTo>
                  <a:cubicBezTo>
                    <a:pt x="523" y="798"/>
                    <a:pt x="940" y="1393"/>
                    <a:pt x="1416" y="1977"/>
                  </a:cubicBezTo>
                  <a:cubicBezTo>
                    <a:pt x="1833" y="2489"/>
                    <a:pt x="2297" y="3298"/>
                    <a:pt x="2904" y="3608"/>
                  </a:cubicBezTo>
                  <a:cubicBezTo>
                    <a:pt x="2927" y="3620"/>
                    <a:pt x="2953" y="3625"/>
                    <a:pt x="2978" y="3625"/>
                  </a:cubicBezTo>
                  <a:cubicBezTo>
                    <a:pt x="3085" y="3625"/>
                    <a:pt x="3195" y="3533"/>
                    <a:pt x="3166" y="3418"/>
                  </a:cubicBezTo>
                  <a:cubicBezTo>
                    <a:pt x="2988" y="2786"/>
                    <a:pt x="2369" y="2286"/>
                    <a:pt x="1952" y="1810"/>
                  </a:cubicBezTo>
                  <a:cubicBezTo>
                    <a:pt x="1416" y="1191"/>
                    <a:pt x="869" y="620"/>
                    <a:pt x="321" y="36"/>
                  </a:cubicBezTo>
                  <a:cubicBezTo>
                    <a:pt x="290" y="11"/>
                    <a:pt x="254"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9"/>
            <p:cNvSpPr/>
            <p:nvPr/>
          </p:nvSpPr>
          <p:spPr>
            <a:xfrm>
              <a:off x="7004150" y="3190625"/>
              <a:ext cx="72400" cy="78775"/>
            </a:xfrm>
            <a:custGeom>
              <a:avLst/>
              <a:gdLst/>
              <a:ahLst/>
              <a:cxnLst/>
              <a:rect l="l" t="t" r="r" b="b"/>
              <a:pathLst>
                <a:path w="2896" h="3151" extrusionOk="0">
                  <a:moveTo>
                    <a:pt x="155" y="0"/>
                  </a:moveTo>
                  <a:cubicBezTo>
                    <a:pt x="72" y="0"/>
                    <a:pt x="0" y="97"/>
                    <a:pt x="45" y="188"/>
                  </a:cubicBezTo>
                  <a:cubicBezTo>
                    <a:pt x="343" y="771"/>
                    <a:pt x="748" y="1295"/>
                    <a:pt x="1165" y="1783"/>
                  </a:cubicBezTo>
                  <a:cubicBezTo>
                    <a:pt x="1557" y="2259"/>
                    <a:pt x="1998" y="2831"/>
                    <a:pt x="2558" y="3129"/>
                  </a:cubicBezTo>
                  <a:cubicBezTo>
                    <a:pt x="2588" y="3144"/>
                    <a:pt x="2620" y="3151"/>
                    <a:pt x="2650" y="3151"/>
                  </a:cubicBezTo>
                  <a:cubicBezTo>
                    <a:pt x="2784" y="3151"/>
                    <a:pt x="2895" y="3015"/>
                    <a:pt x="2808" y="2879"/>
                  </a:cubicBezTo>
                  <a:cubicBezTo>
                    <a:pt x="2486" y="2367"/>
                    <a:pt x="1950" y="1974"/>
                    <a:pt x="1546" y="1521"/>
                  </a:cubicBezTo>
                  <a:cubicBezTo>
                    <a:pt x="1105" y="1033"/>
                    <a:pt x="688" y="509"/>
                    <a:pt x="236" y="33"/>
                  </a:cubicBezTo>
                  <a:cubicBezTo>
                    <a:pt x="210" y="10"/>
                    <a:pt x="182" y="0"/>
                    <a:pt x="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9"/>
            <p:cNvSpPr/>
            <p:nvPr/>
          </p:nvSpPr>
          <p:spPr>
            <a:xfrm>
              <a:off x="7071500" y="3276425"/>
              <a:ext cx="94825" cy="125475"/>
            </a:xfrm>
            <a:custGeom>
              <a:avLst/>
              <a:gdLst/>
              <a:ahLst/>
              <a:cxnLst/>
              <a:rect l="l" t="t" r="r" b="b"/>
              <a:pathLst>
                <a:path w="3793" h="5019" extrusionOk="0">
                  <a:moveTo>
                    <a:pt x="160" y="0"/>
                  </a:moveTo>
                  <a:cubicBezTo>
                    <a:pt x="81" y="0"/>
                    <a:pt x="1" y="81"/>
                    <a:pt x="54" y="161"/>
                  </a:cubicBezTo>
                  <a:cubicBezTo>
                    <a:pt x="626" y="1030"/>
                    <a:pt x="1280" y="1852"/>
                    <a:pt x="1876" y="2697"/>
                  </a:cubicBezTo>
                  <a:cubicBezTo>
                    <a:pt x="2376" y="3435"/>
                    <a:pt x="2828" y="4388"/>
                    <a:pt x="3483" y="5007"/>
                  </a:cubicBezTo>
                  <a:cubicBezTo>
                    <a:pt x="3566" y="5007"/>
                    <a:pt x="3662" y="5007"/>
                    <a:pt x="3769" y="5019"/>
                  </a:cubicBezTo>
                  <a:cubicBezTo>
                    <a:pt x="3781" y="4971"/>
                    <a:pt x="3793" y="4912"/>
                    <a:pt x="3781" y="4852"/>
                  </a:cubicBezTo>
                  <a:cubicBezTo>
                    <a:pt x="3507" y="3935"/>
                    <a:pt x="2733" y="3078"/>
                    <a:pt x="2173" y="2328"/>
                  </a:cubicBezTo>
                  <a:cubicBezTo>
                    <a:pt x="1578" y="1518"/>
                    <a:pt x="947" y="721"/>
                    <a:pt x="233" y="30"/>
                  </a:cubicBezTo>
                  <a:cubicBezTo>
                    <a:pt x="212" y="9"/>
                    <a:pt x="186" y="0"/>
                    <a:pt x="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9"/>
            <p:cNvSpPr/>
            <p:nvPr/>
          </p:nvSpPr>
          <p:spPr>
            <a:xfrm>
              <a:off x="6931600" y="3048725"/>
              <a:ext cx="123150" cy="147250"/>
            </a:xfrm>
            <a:custGeom>
              <a:avLst/>
              <a:gdLst/>
              <a:ahLst/>
              <a:cxnLst/>
              <a:rect l="l" t="t" r="r" b="b"/>
              <a:pathLst>
                <a:path w="4926" h="5890" extrusionOk="0">
                  <a:moveTo>
                    <a:pt x="173" y="1"/>
                  </a:moveTo>
                  <a:cubicBezTo>
                    <a:pt x="64" y="1"/>
                    <a:pt x="1" y="160"/>
                    <a:pt x="78" y="256"/>
                  </a:cubicBezTo>
                  <a:cubicBezTo>
                    <a:pt x="828" y="1161"/>
                    <a:pt x="1662" y="2030"/>
                    <a:pt x="2424" y="2959"/>
                  </a:cubicBezTo>
                  <a:cubicBezTo>
                    <a:pt x="2840" y="3483"/>
                    <a:pt x="3245" y="4018"/>
                    <a:pt x="3626" y="4590"/>
                  </a:cubicBezTo>
                  <a:cubicBezTo>
                    <a:pt x="3924" y="5018"/>
                    <a:pt x="4150" y="5507"/>
                    <a:pt x="4567" y="5840"/>
                  </a:cubicBezTo>
                  <a:cubicBezTo>
                    <a:pt x="4614" y="5874"/>
                    <a:pt x="4664" y="5889"/>
                    <a:pt x="4711" y="5889"/>
                  </a:cubicBezTo>
                  <a:cubicBezTo>
                    <a:pt x="4829" y="5889"/>
                    <a:pt x="4926" y="5791"/>
                    <a:pt x="4900" y="5638"/>
                  </a:cubicBezTo>
                  <a:cubicBezTo>
                    <a:pt x="4698" y="4602"/>
                    <a:pt x="3614" y="3483"/>
                    <a:pt x="2947" y="2661"/>
                  </a:cubicBezTo>
                  <a:cubicBezTo>
                    <a:pt x="2138" y="1697"/>
                    <a:pt x="1269" y="756"/>
                    <a:pt x="257" y="30"/>
                  </a:cubicBezTo>
                  <a:cubicBezTo>
                    <a:pt x="227" y="9"/>
                    <a:pt x="199" y="1"/>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9"/>
            <p:cNvSpPr/>
            <p:nvPr/>
          </p:nvSpPr>
          <p:spPr>
            <a:xfrm>
              <a:off x="7069300" y="3207625"/>
              <a:ext cx="155075" cy="194575"/>
            </a:xfrm>
            <a:custGeom>
              <a:avLst/>
              <a:gdLst/>
              <a:ahLst/>
              <a:cxnLst/>
              <a:rect l="l" t="t" r="r" b="b"/>
              <a:pathLst>
                <a:path w="6203" h="7783" extrusionOk="0">
                  <a:moveTo>
                    <a:pt x="127" y="0"/>
                  </a:moveTo>
                  <a:cubicBezTo>
                    <a:pt x="45" y="0"/>
                    <a:pt x="1" y="107"/>
                    <a:pt x="59" y="175"/>
                  </a:cubicBezTo>
                  <a:cubicBezTo>
                    <a:pt x="1083" y="1472"/>
                    <a:pt x="2130" y="2711"/>
                    <a:pt x="3035" y="4092"/>
                  </a:cubicBezTo>
                  <a:cubicBezTo>
                    <a:pt x="3500" y="4794"/>
                    <a:pt x="3976" y="5509"/>
                    <a:pt x="4428" y="6211"/>
                  </a:cubicBezTo>
                  <a:cubicBezTo>
                    <a:pt x="4690" y="6580"/>
                    <a:pt x="4940" y="6961"/>
                    <a:pt x="5178" y="7342"/>
                  </a:cubicBezTo>
                  <a:cubicBezTo>
                    <a:pt x="5250" y="7437"/>
                    <a:pt x="5417" y="7616"/>
                    <a:pt x="5548" y="7783"/>
                  </a:cubicBezTo>
                  <a:lnTo>
                    <a:pt x="6202" y="7783"/>
                  </a:lnTo>
                  <a:cubicBezTo>
                    <a:pt x="6071" y="7294"/>
                    <a:pt x="5583" y="6806"/>
                    <a:pt x="5345" y="6449"/>
                  </a:cubicBezTo>
                  <a:cubicBezTo>
                    <a:pt x="4762" y="5568"/>
                    <a:pt x="4155" y="4687"/>
                    <a:pt x="3559" y="3794"/>
                  </a:cubicBezTo>
                  <a:cubicBezTo>
                    <a:pt x="2642" y="2461"/>
                    <a:pt x="1654" y="806"/>
                    <a:pt x="190" y="20"/>
                  </a:cubicBezTo>
                  <a:cubicBezTo>
                    <a:pt x="167" y="6"/>
                    <a:pt x="146"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9"/>
            <p:cNvSpPr/>
            <p:nvPr/>
          </p:nvSpPr>
          <p:spPr>
            <a:xfrm>
              <a:off x="6879375" y="2894075"/>
              <a:ext cx="126425" cy="164000"/>
            </a:xfrm>
            <a:custGeom>
              <a:avLst/>
              <a:gdLst/>
              <a:ahLst/>
              <a:cxnLst/>
              <a:rect l="l" t="t" r="r" b="b"/>
              <a:pathLst>
                <a:path w="5057" h="6560" extrusionOk="0">
                  <a:moveTo>
                    <a:pt x="345" y="1"/>
                  </a:moveTo>
                  <a:cubicBezTo>
                    <a:pt x="226" y="155"/>
                    <a:pt x="107" y="334"/>
                    <a:pt x="0" y="501"/>
                  </a:cubicBezTo>
                  <a:cubicBezTo>
                    <a:pt x="1453" y="2477"/>
                    <a:pt x="2905" y="4442"/>
                    <a:pt x="4346" y="6430"/>
                  </a:cubicBezTo>
                  <a:cubicBezTo>
                    <a:pt x="4416" y="6521"/>
                    <a:pt x="4512" y="6560"/>
                    <a:pt x="4607" y="6560"/>
                  </a:cubicBezTo>
                  <a:cubicBezTo>
                    <a:pt x="4835" y="6560"/>
                    <a:pt x="5057" y="6340"/>
                    <a:pt x="4905" y="6097"/>
                  </a:cubicBezTo>
                  <a:cubicBezTo>
                    <a:pt x="3548" y="3989"/>
                    <a:pt x="2000" y="1906"/>
                    <a:pt x="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9"/>
            <p:cNvSpPr/>
            <p:nvPr/>
          </p:nvSpPr>
          <p:spPr>
            <a:xfrm>
              <a:off x="7017900" y="3088125"/>
              <a:ext cx="126500" cy="162100"/>
            </a:xfrm>
            <a:custGeom>
              <a:avLst/>
              <a:gdLst/>
              <a:ahLst/>
              <a:cxnLst/>
              <a:rect l="l" t="t" r="r" b="b"/>
              <a:pathLst>
                <a:path w="5060" h="6484" extrusionOk="0">
                  <a:moveTo>
                    <a:pt x="233" y="0"/>
                  </a:moveTo>
                  <a:cubicBezTo>
                    <a:pt x="115" y="0"/>
                    <a:pt x="0" y="110"/>
                    <a:pt x="91" y="228"/>
                  </a:cubicBezTo>
                  <a:cubicBezTo>
                    <a:pt x="853" y="1228"/>
                    <a:pt x="1686" y="2145"/>
                    <a:pt x="2424" y="3157"/>
                  </a:cubicBezTo>
                  <a:cubicBezTo>
                    <a:pt x="3174" y="4181"/>
                    <a:pt x="3782" y="5264"/>
                    <a:pt x="4460" y="6348"/>
                  </a:cubicBezTo>
                  <a:cubicBezTo>
                    <a:pt x="4527" y="6443"/>
                    <a:pt x="4613" y="6483"/>
                    <a:pt x="4697" y="6483"/>
                  </a:cubicBezTo>
                  <a:cubicBezTo>
                    <a:pt x="4885" y="6483"/>
                    <a:pt x="5059" y="6284"/>
                    <a:pt x="4960" y="6062"/>
                  </a:cubicBezTo>
                  <a:cubicBezTo>
                    <a:pt x="3948" y="3871"/>
                    <a:pt x="2222" y="1537"/>
                    <a:pt x="341" y="37"/>
                  </a:cubicBezTo>
                  <a:cubicBezTo>
                    <a:pt x="309" y="11"/>
                    <a:pt x="271"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9"/>
            <p:cNvSpPr/>
            <p:nvPr/>
          </p:nvSpPr>
          <p:spPr>
            <a:xfrm>
              <a:off x="7152450" y="3261150"/>
              <a:ext cx="110550" cy="127325"/>
            </a:xfrm>
            <a:custGeom>
              <a:avLst/>
              <a:gdLst/>
              <a:ahLst/>
              <a:cxnLst/>
              <a:rect l="l" t="t" r="r" b="b"/>
              <a:pathLst>
                <a:path w="4422" h="5093" extrusionOk="0">
                  <a:moveTo>
                    <a:pt x="253" y="0"/>
                  </a:moveTo>
                  <a:cubicBezTo>
                    <a:pt x="129" y="0"/>
                    <a:pt x="0" y="134"/>
                    <a:pt x="90" y="260"/>
                  </a:cubicBezTo>
                  <a:cubicBezTo>
                    <a:pt x="686" y="1117"/>
                    <a:pt x="1364" y="1927"/>
                    <a:pt x="2031" y="2725"/>
                  </a:cubicBezTo>
                  <a:cubicBezTo>
                    <a:pt x="2650" y="3499"/>
                    <a:pt x="3281" y="4511"/>
                    <a:pt x="4103" y="5058"/>
                  </a:cubicBezTo>
                  <a:cubicBezTo>
                    <a:pt x="4139" y="5082"/>
                    <a:pt x="4174" y="5093"/>
                    <a:pt x="4206" y="5093"/>
                  </a:cubicBezTo>
                  <a:cubicBezTo>
                    <a:pt x="4335" y="5093"/>
                    <a:pt x="4422" y="4929"/>
                    <a:pt x="4365" y="4796"/>
                  </a:cubicBezTo>
                  <a:cubicBezTo>
                    <a:pt x="3984" y="3951"/>
                    <a:pt x="3150" y="3201"/>
                    <a:pt x="2519" y="2475"/>
                  </a:cubicBezTo>
                  <a:cubicBezTo>
                    <a:pt x="1817" y="1653"/>
                    <a:pt x="1126" y="820"/>
                    <a:pt x="364" y="46"/>
                  </a:cubicBezTo>
                  <a:cubicBezTo>
                    <a:pt x="332" y="14"/>
                    <a:pt x="293" y="0"/>
                    <a:pt x="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9"/>
            <p:cNvSpPr/>
            <p:nvPr/>
          </p:nvSpPr>
          <p:spPr>
            <a:xfrm>
              <a:off x="6894850" y="2871150"/>
              <a:ext cx="24875" cy="26725"/>
            </a:xfrm>
            <a:custGeom>
              <a:avLst/>
              <a:gdLst/>
              <a:ahLst/>
              <a:cxnLst/>
              <a:rect l="l" t="t" r="r" b="b"/>
              <a:pathLst>
                <a:path w="995" h="1069" extrusionOk="0">
                  <a:moveTo>
                    <a:pt x="381" y="1"/>
                  </a:moveTo>
                  <a:cubicBezTo>
                    <a:pt x="250" y="168"/>
                    <a:pt x="131" y="334"/>
                    <a:pt x="0" y="513"/>
                  </a:cubicBezTo>
                  <a:cubicBezTo>
                    <a:pt x="143" y="680"/>
                    <a:pt x="310" y="858"/>
                    <a:pt x="476" y="1001"/>
                  </a:cubicBezTo>
                  <a:cubicBezTo>
                    <a:pt x="526" y="1048"/>
                    <a:pt x="586" y="1068"/>
                    <a:pt x="644" y="1068"/>
                  </a:cubicBezTo>
                  <a:cubicBezTo>
                    <a:pt x="823" y="1068"/>
                    <a:pt x="995" y="880"/>
                    <a:pt x="869" y="691"/>
                  </a:cubicBezTo>
                  <a:cubicBezTo>
                    <a:pt x="726" y="453"/>
                    <a:pt x="560" y="227"/>
                    <a:pt x="3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9"/>
            <p:cNvSpPr/>
            <p:nvPr/>
          </p:nvSpPr>
          <p:spPr>
            <a:xfrm>
              <a:off x="6930275" y="2906275"/>
              <a:ext cx="68725" cy="82800"/>
            </a:xfrm>
            <a:custGeom>
              <a:avLst/>
              <a:gdLst/>
              <a:ahLst/>
              <a:cxnLst/>
              <a:rect l="l" t="t" r="r" b="b"/>
              <a:pathLst>
                <a:path w="2749" h="3312" extrusionOk="0">
                  <a:moveTo>
                    <a:pt x="242" y="0"/>
                  </a:moveTo>
                  <a:cubicBezTo>
                    <a:pt x="115" y="0"/>
                    <a:pt x="0" y="153"/>
                    <a:pt x="71" y="287"/>
                  </a:cubicBezTo>
                  <a:cubicBezTo>
                    <a:pt x="381" y="882"/>
                    <a:pt x="798" y="1430"/>
                    <a:pt x="1214" y="1965"/>
                  </a:cubicBezTo>
                  <a:cubicBezTo>
                    <a:pt x="1560" y="2406"/>
                    <a:pt x="1881" y="2966"/>
                    <a:pt x="2357" y="3275"/>
                  </a:cubicBezTo>
                  <a:cubicBezTo>
                    <a:pt x="2401" y="3300"/>
                    <a:pt x="2443" y="3311"/>
                    <a:pt x="2481" y="3311"/>
                  </a:cubicBezTo>
                  <a:cubicBezTo>
                    <a:pt x="2643" y="3311"/>
                    <a:pt x="2749" y="3115"/>
                    <a:pt x="2691" y="2942"/>
                  </a:cubicBezTo>
                  <a:cubicBezTo>
                    <a:pt x="2453" y="2442"/>
                    <a:pt x="1941" y="1989"/>
                    <a:pt x="1584" y="1549"/>
                  </a:cubicBezTo>
                  <a:cubicBezTo>
                    <a:pt x="1179" y="1061"/>
                    <a:pt x="810" y="537"/>
                    <a:pt x="369" y="60"/>
                  </a:cubicBezTo>
                  <a:cubicBezTo>
                    <a:pt x="330" y="18"/>
                    <a:pt x="285"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9"/>
            <p:cNvSpPr/>
            <p:nvPr/>
          </p:nvSpPr>
          <p:spPr>
            <a:xfrm>
              <a:off x="7010475" y="3012100"/>
              <a:ext cx="104400" cy="129400"/>
            </a:xfrm>
            <a:custGeom>
              <a:avLst/>
              <a:gdLst/>
              <a:ahLst/>
              <a:cxnLst/>
              <a:rect l="l" t="t" r="r" b="b"/>
              <a:pathLst>
                <a:path w="4176" h="5176" extrusionOk="0">
                  <a:moveTo>
                    <a:pt x="241" y="0"/>
                  </a:moveTo>
                  <a:cubicBezTo>
                    <a:pt x="120" y="0"/>
                    <a:pt x="0" y="119"/>
                    <a:pt x="90" y="245"/>
                  </a:cubicBezTo>
                  <a:cubicBezTo>
                    <a:pt x="1233" y="1852"/>
                    <a:pt x="2400" y="3435"/>
                    <a:pt x="3531" y="5043"/>
                  </a:cubicBezTo>
                  <a:cubicBezTo>
                    <a:pt x="3596" y="5137"/>
                    <a:pt x="3686" y="5176"/>
                    <a:pt x="3775" y="5176"/>
                  </a:cubicBezTo>
                  <a:cubicBezTo>
                    <a:pt x="3979" y="5176"/>
                    <a:pt x="4176" y="4969"/>
                    <a:pt x="4043" y="4745"/>
                  </a:cubicBezTo>
                  <a:cubicBezTo>
                    <a:pt x="3067" y="3043"/>
                    <a:pt x="1781" y="1364"/>
                    <a:pt x="352" y="42"/>
                  </a:cubicBezTo>
                  <a:cubicBezTo>
                    <a:pt x="320" y="13"/>
                    <a:pt x="280"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9"/>
            <p:cNvSpPr/>
            <p:nvPr/>
          </p:nvSpPr>
          <p:spPr>
            <a:xfrm>
              <a:off x="7117175" y="3150900"/>
              <a:ext cx="87950" cy="97500"/>
            </a:xfrm>
            <a:custGeom>
              <a:avLst/>
              <a:gdLst/>
              <a:ahLst/>
              <a:cxnLst/>
              <a:rect l="l" t="t" r="r" b="b"/>
              <a:pathLst>
                <a:path w="3518" h="3900" extrusionOk="0">
                  <a:moveTo>
                    <a:pt x="241" y="0"/>
                  </a:moveTo>
                  <a:cubicBezTo>
                    <a:pt x="125" y="0"/>
                    <a:pt x="1" y="139"/>
                    <a:pt x="73" y="265"/>
                  </a:cubicBezTo>
                  <a:cubicBezTo>
                    <a:pt x="930" y="1539"/>
                    <a:pt x="1859" y="2729"/>
                    <a:pt x="2954" y="3813"/>
                  </a:cubicBezTo>
                  <a:cubicBezTo>
                    <a:pt x="3012" y="3874"/>
                    <a:pt x="3077" y="3899"/>
                    <a:pt x="3139" y="3899"/>
                  </a:cubicBezTo>
                  <a:cubicBezTo>
                    <a:pt x="3343" y="3899"/>
                    <a:pt x="3518" y="3624"/>
                    <a:pt x="3335" y="3432"/>
                  </a:cubicBezTo>
                  <a:cubicBezTo>
                    <a:pt x="2275" y="2360"/>
                    <a:pt x="1287" y="1241"/>
                    <a:pt x="346" y="50"/>
                  </a:cubicBezTo>
                  <a:cubicBezTo>
                    <a:pt x="317" y="15"/>
                    <a:pt x="280"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9"/>
            <p:cNvSpPr/>
            <p:nvPr/>
          </p:nvSpPr>
          <p:spPr>
            <a:xfrm>
              <a:off x="7211475" y="3269250"/>
              <a:ext cx="103675" cy="126425"/>
            </a:xfrm>
            <a:custGeom>
              <a:avLst/>
              <a:gdLst/>
              <a:ahLst/>
              <a:cxnLst/>
              <a:rect l="l" t="t" r="r" b="b"/>
              <a:pathLst>
                <a:path w="4147" h="5057" extrusionOk="0">
                  <a:moveTo>
                    <a:pt x="146" y="0"/>
                  </a:moveTo>
                  <a:cubicBezTo>
                    <a:pt x="64" y="0"/>
                    <a:pt x="0" y="109"/>
                    <a:pt x="39" y="186"/>
                  </a:cubicBezTo>
                  <a:cubicBezTo>
                    <a:pt x="432" y="984"/>
                    <a:pt x="1099" y="1698"/>
                    <a:pt x="1646" y="2401"/>
                  </a:cubicBezTo>
                  <a:cubicBezTo>
                    <a:pt x="2014" y="2863"/>
                    <a:pt x="2961" y="4532"/>
                    <a:pt x="3581" y="4532"/>
                  </a:cubicBezTo>
                  <a:cubicBezTo>
                    <a:pt x="3583" y="4532"/>
                    <a:pt x="3585" y="4532"/>
                    <a:pt x="3587" y="4532"/>
                  </a:cubicBezTo>
                  <a:lnTo>
                    <a:pt x="3587" y="4532"/>
                  </a:lnTo>
                  <a:cubicBezTo>
                    <a:pt x="3551" y="4544"/>
                    <a:pt x="3540" y="4579"/>
                    <a:pt x="3528" y="4591"/>
                  </a:cubicBezTo>
                  <a:lnTo>
                    <a:pt x="3492" y="4639"/>
                  </a:lnTo>
                  <a:cubicBezTo>
                    <a:pt x="3444" y="4710"/>
                    <a:pt x="3444" y="4794"/>
                    <a:pt x="3492" y="4877"/>
                  </a:cubicBezTo>
                  <a:lnTo>
                    <a:pt x="3528" y="4913"/>
                  </a:lnTo>
                  <a:cubicBezTo>
                    <a:pt x="3561" y="4990"/>
                    <a:pt x="3655" y="5057"/>
                    <a:pt x="3735" y="5057"/>
                  </a:cubicBezTo>
                  <a:cubicBezTo>
                    <a:pt x="3741" y="5057"/>
                    <a:pt x="3748" y="5057"/>
                    <a:pt x="3754" y="5056"/>
                  </a:cubicBezTo>
                  <a:lnTo>
                    <a:pt x="3825" y="5056"/>
                  </a:lnTo>
                  <a:cubicBezTo>
                    <a:pt x="3932" y="5032"/>
                    <a:pt x="4087" y="4960"/>
                    <a:pt x="4099" y="4829"/>
                  </a:cubicBezTo>
                  <a:cubicBezTo>
                    <a:pt x="4147" y="4591"/>
                    <a:pt x="4099" y="4520"/>
                    <a:pt x="3980" y="4318"/>
                  </a:cubicBezTo>
                  <a:cubicBezTo>
                    <a:pt x="3647" y="3758"/>
                    <a:pt x="3111" y="3270"/>
                    <a:pt x="2694" y="2770"/>
                  </a:cubicBezTo>
                  <a:cubicBezTo>
                    <a:pt x="1920" y="1853"/>
                    <a:pt x="1170" y="746"/>
                    <a:pt x="206" y="19"/>
                  </a:cubicBezTo>
                  <a:cubicBezTo>
                    <a:pt x="186" y="6"/>
                    <a:pt x="165" y="0"/>
                    <a:pt x="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9"/>
            <p:cNvSpPr/>
            <p:nvPr/>
          </p:nvSpPr>
          <p:spPr>
            <a:xfrm>
              <a:off x="6925350" y="2860675"/>
              <a:ext cx="50275" cy="66200"/>
            </a:xfrm>
            <a:custGeom>
              <a:avLst/>
              <a:gdLst/>
              <a:ahLst/>
              <a:cxnLst/>
              <a:rect l="l" t="t" r="r" b="b"/>
              <a:pathLst>
                <a:path w="2011" h="2648" extrusionOk="0">
                  <a:moveTo>
                    <a:pt x="251" y="1"/>
                  </a:moveTo>
                  <a:cubicBezTo>
                    <a:pt x="127" y="1"/>
                    <a:pt x="0" y="142"/>
                    <a:pt x="90" y="277"/>
                  </a:cubicBezTo>
                  <a:cubicBezTo>
                    <a:pt x="578" y="1003"/>
                    <a:pt x="995" y="1789"/>
                    <a:pt x="1483" y="2527"/>
                  </a:cubicBezTo>
                  <a:cubicBezTo>
                    <a:pt x="1538" y="2612"/>
                    <a:pt x="1614" y="2648"/>
                    <a:pt x="1688" y="2648"/>
                  </a:cubicBezTo>
                  <a:cubicBezTo>
                    <a:pt x="1854" y="2648"/>
                    <a:pt x="2010" y="2471"/>
                    <a:pt x="1912" y="2265"/>
                  </a:cubicBezTo>
                  <a:cubicBezTo>
                    <a:pt x="1554" y="1468"/>
                    <a:pt x="947" y="706"/>
                    <a:pt x="364" y="51"/>
                  </a:cubicBezTo>
                  <a:cubicBezTo>
                    <a:pt x="332" y="16"/>
                    <a:pt x="291"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9"/>
            <p:cNvSpPr/>
            <p:nvPr/>
          </p:nvSpPr>
          <p:spPr>
            <a:xfrm>
              <a:off x="6981200" y="2926525"/>
              <a:ext cx="91250" cy="110675"/>
            </a:xfrm>
            <a:custGeom>
              <a:avLst/>
              <a:gdLst/>
              <a:ahLst/>
              <a:cxnLst/>
              <a:rect l="l" t="t" r="r" b="b"/>
              <a:pathLst>
                <a:path w="3650" h="4427" extrusionOk="0">
                  <a:moveTo>
                    <a:pt x="167" y="0"/>
                  </a:moveTo>
                  <a:cubicBezTo>
                    <a:pt x="78" y="0"/>
                    <a:pt x="0" y="112"/>
                    <a:pt x="82" y="203"/>
                  </a:cubicBezTo>
                  <a:cubicBezTo>
                    <a:pt x="725" y="977"/>
                    <a:pt x="1344" y="1763"/>
                    <a:pt x="1928" y="2584"/>
                  </a:cubicBezTo>
                  <a:cubicBezTo>
                    <a:pt x="2380" y="3179"/>
                    <a:pt x="2737" y="3953"/>
                    <a:pt x="3333" y="4394"/>
                  </a:cubicBezTo>
                  <a:cubicBezTo>
                    <a:pt x="3363" y="4417"/>
                    <a:pt x="3395" y="4427"/>
                    <a:pt x="3427" y="4427"/>
                  </a:cubicBezTo>
                  <a:cubicBezTo>
                    <a:pt x="3543" y="4427"/>
                    <a:pt x="3649" y="4292"/>
                    <a:pt x="3630" y="4180"/>
                  </a:cubicBezTo>
                  <a:cubicBezTo>
                    <a:pt x="3416" y="3429"/>
                    <a:pt x="2702" y="2763"/>
                    <a:pt x="2214" y="2179"/>
                  </a:cubicBezTo>
                  <a:cubicBezTo>
                    <a:pt x="1583" y="1441"/>
                    <a:pt x="928" y="727"/>
                    <a:pt x="249" y="36"/>
                  </a:cubicBezTo>
                  <a:cubicBezTo>
                    <a:pt x="224" y="11"/>
                    <a:pt x="195"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9"/>
            <p:cNvSpPr/>
            <p:nvPr/>
          </p:nvSpPr>
          <p:spPr>
            <a:xfrm>
              <a:off x="7084075" y="3045900"/>
              <a:ext cx="92375" cy="135275"/>
            </a:xfrm>
            <a:custGeom>
              <a:avLst/>
              <a:gdLst/>
              <a:ahLst/>
              <a:cxnLst/>
              <a:rect l="l" t="t" r="r" b="b"/>
              <a:pathLst>
                <a:path w="3695" h="5411" extrusionOk="0">
                  <a:moveTo>
                    <a:pt x="216" y="0"/>
                  </a:moveTo>
                  <a:cubicBezTo>
                    <a:pt x="105" y="0"/>
                    <a:pt x="0" y="113"/>
                    <a:pt x="75" y="238"/>
                  </a:cubicBezTo>
                  <a:cubicBezTo>
                    <a:pt x="718" y="1452"/>
                    <a:pt x="1385" y="2643"/>
                    <a:pt x="2075" y="3834"/>
                  </a:cubicBezTo>
                  <a:cubicBezTo>
                    <a:pt x="2331" y="4279"/>
                    <a:pt x="2691" y="5411"/>
                    <a:pt x="3340" y="5411"/>
                  </a:cubicBezTo>
                  <a:cubicBezTo>
                    <a:pt x="3385" y="5411"/>
                    <a:pt x="3432" y="5405"/>
                    <a:pt x="3480" y="5393"/>
                  </a:cubicBezTo>
                  <a:cubicBezTo>
                    <a:pt x="3647" y="5358"/>
                    <a:pt x="3694" y="5143"/>
                    <a:pt x="3575" y="5036"/>
                  </a:cubicBezTo>
                  <a:cubicBezTo>
                    <a:pt x="2932" y="4369"/>
                    <a:pt x="2516" y="3429"/>
                    <a:pt x="2028" y="2655"/>
                  </a:cubicBezTo>
                  <a:cubicBezTo>
                    <a:pt x="1480" y="1786"/>
                    <a:pt x="920" y="917"/>
                    <a:pt x="349" y="71"/>
                  </a:cubicBezTo>
                  <a:cubicBezTo>
                    <a:pt x="313" y="21"/>
                    <a:pt x="264"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9"/>
            <p:cNvSpPr/>
            <p:nvPr/>
          </p:nvSpPr>
          <p:spPr>
            <a:xfrm>
              <a:off x="7182550" y="3179225"/>
              <a:ext cx="92750" cy="115775"/>
            </a:xfrm>
            <a:custGeom>
              <a:avLst/>
              <a:gdLst/>
              <a:ahLst/>
              <a:cxnLst/>
              <a:rect l="l" t="t" r="r" b="b"/>
              <a:pathLst>
                <a:path w="3710" h="4631" extrusionOk="0">
                  <a:moveTo>
                    <a:pt x="122" y="1"/>
                  </a:moveTo>
                  <a:cubicBezTo>
                    <a:pt x="63" y="1"/>
                    <a:pt x="0" y="48"/>
                    <a:pt x="17" y="108"/>
                  </a:cubicBezTo>
                  <a:cubicBezTo>
                    <a:pt x="351" y="953"/>
                    <a:pt x="946" y="1703"/>
                    <a:pt x="1482" y="2430"/>
                  </a:cubicBezTo>
                  <a:cubicBezTo>
                    <a:pt x="2018" y="3156"/>
                    <a:pt x="2565" y="4025"/>
                    <a:pt x="3280" y="4573"/>
                  </a:cubicBezTo>
                  <a:cubicBezTo>
                    <a:pt x="3326" y="4613"/>
                    <a:pt x="3380" y="4631"/>
                    <a:pt x="3432" y="4631"/>
                  </a:cubicBezTo>
                  <a:cubicBezTo>
                    <a:pt x="3579" y="4631"/>
                    <a:pt x="3710" y="4490"/>
                    <a:pt x="3613" y="4323"/>
                  </a:cubicBezTo>
                  <a:cubicBezTo>
                    <a:pt x="3196" y="3561"/>
                    <a:pt x="2518" y="2918"/>
                    <a:pt x="1982" y="2251"/>
                  </a:cubicBezTo>
                  <a:cubicBezTo>
                    <a:pt x="1410" y="1513"/>
                    <a:pt x="887" y="656"/>
                    <a:pt x="184" y="25"/>
                  </a:cubicBezTo>
                  <a:cubicBezTo>
                    <a:pt x="167" y="8"/>
                    <a:pt x="145" y="1"/>
                    <a:pt x="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9"/>
            <p:cNvSpPr/>
            <p:nvPr/>
          </p:nvSpPr>
          <p:spPr>
            <a:xfrm>
              <a:off x="7287425" y="3307825"/>
              <a:ext cx="78025" cy="91700"/>
            </a:xfrm>
            <a:custGeom>
              <a:avLst/>
              <a:gdLst/>
              <a:ahLst/>
              <a:cxnLst/>
              <a:rect l="l" t="t" r="r" b="b"/>
              <a:pathLst>
                <a:path w="3121" h="3668" extrusionOk="0">
                  <a:moveTo>
                    <a:pt x="180" y="0"/>
                  </a:moveTo>
                  <a:cubicBezTo>
                    <a:pt x="89" y="0"/>
                    <a:pt x="1" y="94"/>
                    <a:pt x="49" y="215"/>
                  </a:cubicBezTo>
                  <a:cubicBezTo>
                    <a:pt x="406" y="977"/>
                    <a:pt x="859" y="1691"/>
                    <a:pt x="1359" y="2358"/>
                  </a:cubicBezTo>
                  <a:cubicBezTo>
                    <a:pt x="1692" y="2798"/>
                    <a:pt x="2049" y="3298"/>
                    <a:pt x="2478" y="3667"/>
                  </a:cubicBezTo>
                  <a:cubicBezTo>
                    <a:pt x="2680" y="3656"/>
                    <a:pt x="2907" y="3644"/>
                    <a:pt x="3121" y="3644"/>
                  </a:cubicBezTo>
                  <a:cubicBezTo>
                    <a:pt x="2776" y="3048"/>
                    <a:pt x="2216" y="2572"/>
                    <a:pt x="1776" y="2048"/>
                  </a:cubicBezTo>
                  <a:cubicBezTo>
                    <a:pt x="1264" y="1405"/>
                    <a:pt x="787" y="739"/>
                    <a:pt x="299" y="72"/>
                  </a:cubicBezTo>
                  <a:cubicBezTo>
                    <a:pt x="268" y="22"/>
                    <a:pt x="224" y="0"/>
                    <a:pt x="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9"/>
            <p:cNvSpPr/>
            <p:nvPr/>
          </p:nvSpPr>
          <p:spPr>
            <a:xfrm>
              <a:off x="6927575" y="2834550"/>
              <a:ext cx="18975" cy="16850"/>
            </a:xfrm>
            <a:custGeom>
              <a:avLst/>
              <a:gdLst/>
              <a:ahLst/>
              <a:cxnLst/>
              <a:rect l="l" t="t" r="r" b="b"/>
              <a:pathLst>
                <a:path w="759" h="674" extrusionOk="0">
                  <a:moveTo>
                    <a:pt x="418" y="0"/>
                  </a:moveTo>
                  <a:cubicBezTo>
                    <a:pt x="263" y="131"/>
                    <a:pt x="132" y="262"/>
                    <a:pt x="1" y="405"/>
                  </a:cubicBezTo>
                  <a:cubicBezTo>
                    <a:pt x="25" y="453"/>
                    <a:pt x="60" y="501"/>
                    <a:pt x="96" y="548"/>
                  </a:cubicBezTo>
                  <a:cubicBezTo>
                    <a:pt x="168" y="637"/>
                    <a:pt x="257" y="674"/>
                    <a:pt x="342" y="674"/>
                  </a:cubicBezTo>
                  <a:cubicBezTo>
                    <a:pt x="564" y="674"/>
                    <a:pt x="759" y="420"/>
                    <a:pt x="560" y="179"/>
                  </a:cubicBezTo>
                  <a:cubicBezTo>
                    <a:pt x="513" y="120"/>
                    <a:pt x="477" y="60"/>
                    <a:pt x="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9"/>
            <p:cNvSpPr/>
            <p:nvPr/>
          </p:nvSpPr>
          <p:spPr>
            <a:xfrm>
              <a:off x="6953675" y="2857325"/>
              <a:ext cx="94775" cy="108250"/>
            </a:xfrm>
            <a:custGeom>
              <a:avLst/>
              <a:gdLst/>
              <a:ahLst/>
              <a:cxnLst/>
              <a:rect l="l" t="t" r="r" b="b"/>
              <a:pathLst>
                <a:path w="3791" h="4330" extrusionOk="0">
                  <a:moveTo>
                    <a:pt x="270" y="0"/>
                  </a:moveTo>
                  <a:cubicBezTo>
                    <a:pt x="133" y="0"/>
                    <a:pt x="1" y="151"/>
                    <a:pt x="100" y="268"/>
                  </a:cubicBezTo>
                  <a:cubicBezTo>
                    <a:pt x="624" y="994"/>
                    <a:pt x="1171" y="1673"/>
                    <a:pt x="1719" y="2364"/>
                  </a:cubicBezTo>
                  <a:cubicBezTo>
                    <a:pt x="2231" y="2995"/>
                    <a:pt x="2743" y="3911"/>
                    <a:pt x="3457" y="4304"/>
                  </a:cubicBezTo>
                  <a:cubicBezTo>
                    <a:pt x="3487" y="4321"/>
                    <a:pt x="3519" y="4329"/>
                    <a:pt x="3550" y="4329"/>
                  </a:cubicBezTo>
                  <a:cubicBezTo>
                    <a:pt x="3672" y="4329"/>
                    <a:pt x="3790" y="4216"/>
                    <a:pt x="3743" y="4102"/>
                  </a:cubicBezTo>
                  <a:cubicBezTo>
                    <a:pt x="3493" y="3364"/>
                    <a:pt x="2791" y="2792"/>
                    <a:pt x="2303" y="2209"/>
                  </a:cubicBezTo>
                  <a:cubicBezTo>
                    <a:pt x="1671" y="1483"/>
                    <a:pt x="1052" y="768"/>
                    <a:pt x="398" y="54"/>
                  </a:cubicBezTo>
                  <a:cubicBezTo>
                    <a:pt x="360" y="16"/>
                    <a:pt x="315" y="0"/>
                    <a:pt x="2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9"/>
            <p:cNvSpPr/>
            <p:nvPr/>
          </p:nvSpPr>
          <p:spPr>
            <a:xfrm>
              <a:off x="7064475" y="2981475"/>
              <a:ext cx="106925" cy="122475"/>
            </a:xfrm>
            <a:custGeom>
              <a:avLst/>
              <a:gdLst/>
              <a:ahLst/>
              <a:cxnLst/>
              <a:rect l="l" t="t" r="r" b="b"/>
              <a:pathLst>
                <a:path w="4277" h="4899" extrusionOk="0">
                  <a:moveTo>
                    <a:pt x="225" y="0"/>
                  </a:moveTo>
                  <a:cubicBezTo>
                    <a:pt x="114" y="0"/>
                    <a:pt x="1" y="123"/>
                    <a:pt x="73" y="231"/>
                  </a:cubicBezTo>
                  <a:cubicBezTo>
                    <a:pt x="1133" y="1827"/>
                    <a:pt x="2395" y="3410"/>
                    <a:pt x="3669" y="4815"/>
                  </a:cubicBezTo>
                  <a:cubicBezTo>
                    <a:pt x="3724" y="4874"/>
                    <a:pt x="3792" y="4898"/>
                    <a:pt x="3860" y="4898"/>
                  </a:cubicBezTo>
                  <a:cubicBezTo>
                    <a:pt x="4068" y="4898"/>
                    <a:pt x="4277" y="4665"/>
                    <a:pt x="4133" y="4458"/>
                  </a:cubicBezTo>
                  <a:cubicBezTo>
                    <a:pt x="2990" y="2934"/>
                    <a:pt x="1692" y="1374"/>
                    <a:pt x="323" y="41"/>
                  </a:cubicBezTo>
                  <a:cubicBezTo>
                    <a:pt x="295" y="12"/>
                    <a:pt x="260"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9"/>
            <p:cNvSpPr/>
            <p:nvPr/>
          </p:nvSpPr>
          <p:spPr>
            <a:xfrm>
              <a:off x="7174225" y="3122800"/>
              <a:ext cx="81225" cy="100925"/>
            </a:xfrm>
            <a:custGeom>
              <a:avLst/>
              <a:gdLst/>
              <a:ahLst/>
              <a:cxnLst/>
              <a:rect l="l" t="t" r="r" b="b"/>
              <a:pathLst>
                <a:path w="3249" h="4037" extrusionOk="0">
                  <a:moveTo>
                    <a:pt x="207" y="0"/>
                  </a:moveTo>
                  <a:cubicBezTo>
                    <a:pt x="88" y="0"/>
                    <a:pt x="1" y="186"/>
                    <a:pt x="88" y="293"/>
                  </a:cubicBezTo>
                  <a:cubicBezTo>
                    <a:pt x="612" y="960"/>
                    <a:pt x="1172" y="1579"/>
                    <a:pt x="1660" y="2258"/>
                  </a:cubicBezTo>
                  <a:cubicBezTo>
                    <a:pt x="2065" y="2817"/>
                    <a:pt x="2363" y="3556"/>
                    <a:pt x="2910" y="3984"/>
                  </a:cubicBezTo>
                  <a:cubicBezTo>
                    <a:pt x="2957" y="4020"/>
                    <a:pt x="3006" y="4036"/>
                    <a:pt x="3053" y="4036"/>
                  </a:cubicBezTo>
                  <a:cubicBezTo>
                    <a:pt x="3160" y="4036"/>
                    <a:pt x="3248" y="3947"/>
                    <a:pt x="3232" y="3806"/>
                  </a:cubicBezTo>
                  <a:cubicBezTo>
                    <a:pt x="3125" y="3079"/>
                    <a:pt x="2482" y="2401"/>
                    <a:pt x="2041" y="1829"/>
                  </a:cubicBezTo>
                  <a:cubicBezTo>
                    <a:pt x="1517" y="1162"/>
                    <a:pt x="946" y="531"/>
                    <a:pt x="291" y="31"/>
                  </a:cubicBezTo>
                  <a:cubicBezTo>
                    <a:pt x="262" y="10"/>
                    <a:pt x="234" y="0"/>
                    <a:pt x="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9"/>
            <p:cNvSpPr/>
            <p:nvPr/>
          </p:nvSpPr>
          <p:spPr>
            <a:xfrm>
              <a:off x="7273325" y="3240675"/>
              <a:ext cx="122500" cy="157350"/>
            </a:xfrm>
            <a:custGeom>
              <a:avLst/>
              <a:gdLst/>
              <a:ahLst/>
              <a:cxnLst/>
              <a:rect l="l" t="t" r="r" b="b"/>
              <a:pathLst>
                <a:path w="4900" h="6294" extrusionOk="0">
                  <a:moveTo>
                    <a:pt x="173" y="1"/>
                  </a:moveTo>
                  <a:cubicBezTo>
                    <a:pt x="87" y="1"/>
                    <a:pt x="0" y="112"/>
                    <a:pt x="54" y="210"/>
                  </a:cubicBezTo>
                  <a:cubicBezTo>
                    <a:pt x="661" y="1400"/>
                    <a:pt x="1494" y="2484"/>
                    <a:pt x="2256" y="3567"/>
                  </a:cubicBezTo>
                  <a:lnTo>
                    <a:pt x="3411" y="5222"/>
                  </a:lnTo>
                  <a:cubicBezTo>
                    <a:pt x="3590" y="5461"/>
                    <a:pt x="3995" y="5913"/>
                    <a:pt x="4245" y="6294"/>
                  </a:cubicBezTo>
                  <a:cubicBezTo>
                    <a:pt x="4471" y="6282"/>
                    <a:pt x="4685" y="6270"/>
                    <a:pt x="4899" y="6246"/>
                  </a:cubicBezTo>
                  <a:cubicBezTo>
                    <a:pt x="4816" y="6092"/>
                    <a:pt x="4661" y="5925"/>
                    <a:pt x="4530" y="5746"/>
                  </a:cubicBezTo>
                  <a:cubicBezTo>
                    <a:pt x="4042" y="5091"/>
                    <a:pt x="3590" y="4448"/>
                    <a:pt x="3137" y="3829"/>
                  </a:cubicBezTo>
                  <a:cubicBezTo>
                    <a:pt x="2209" y="2543"/>
                    <a:pt x="1328" y="1198"/>
                    <a:pt x="256" y="43"/>
                  </a:cubicBezTo>
                  <a:cubicBezTo>
                    <a:pt x="232" y="13"/>
                    <a:pt x="203" y="1"/>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9"/>
            <p:cNvSpPr/>
            <p:nvPr/>
          </p:nvSpPr>
          <p:spPr>
            <a:xfrm>
              <a:off x="6957350" y="2812225"/>
              <a:ext cx="63800" cy="70650"/>
            </a:xfrm>
            <a:custGeom>
              <a:avLst/>
              <a:gdLst/>
              <a:ahLst/>
              <a:cxnLst/>
              <a:rect l="l" t="t" r="r" b="b"/>
              <a:pathLst>
                <a:path w="2552" h="2826" extrusionOk="0">
                  <a:moveTo>
                    <a:pt x="322" y="0"/>
                  </a:moveTo>
                  <a:cubicBezTo>
                    <a:pt x="203" y="72"/>
                    <a:pt x="96" y="143"/>
                    <a:pt x="0" y="239"/>
                  </a:cubicBezTo>
                  <a:cubicBezTo>
                    <a:pt x="322" y="608"/>
                    <a:pt x="667" y="965"/>
                    <a:pt x="977" y="1334"/>
                  </a:cubicBezTo>
                  <a:cubicBezTo>
                    <a:pt x="1370" y="1810"/>
                    <a:pt x="1691" y="2453"/>
                    <a:pt x="2203" y="2798"/>
                  </a:cubicBezTo>
                  <a:cubicBezTo>
                    <a:pt x="2233" y="2817"/>
                    <a:pt x="2265" y="2825"/>
                    <a:pt x="2297" y="2825"/>
                  </a:cubicBezTo>
                  <a:cubicBezTo>
                    <a:pt x="2427" y="2825"/>
                    <a:pt x="2551" y="2685"/>
                    <a:pt x="2513" y="2560"/>
                  </a:cubicBezTo>
                  <a:cubicBezTo>
                    <a:pt x="2346" y="1965"/>
                    <a:pt x="1751" y="1429"/>
                    <a:pt x="1334" y="977"/>
                  </a:cubicBezTo>
                  <a:cubicBezTo>
                    <a:pt x="1024" y="632"/>
                    <a:pt x="679" y="310"/>
                    <a:pt x="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9"/>
            <p:cNvSpPr/>
            <p:nvPr/>
          </p:nvSpPr>
          <p:spPr>
            <a:xfrm>
              <a:off x="7033050" y="2901500"/>
              <a:ext cx="85450" cy="98775"/>
            </a:xfrm>
            <a:custGeom>
              <a:avLst/>
              <a:gdLst/>
              <a:ahLst/>
              <a:cxnLst/>
              <a:rect l="l" t="t" r="r" b="b"/>
              <a:pathLst>
                <a:path w="3418" h="3951" extrusionOk="0">
                  <a:moveTo>
                    <a:pt x="218" y="1"/>
                  </a:moveTo>
                  <a:cubicBezTo>
                    <a:pt x="97" y="1"/>
                    <a:pt x="1" y="148"/>
                    <a:pt x="104" y="251"/>
                  </a:cubicBezTo>
                  <a:cubicBezTo>
                    <a:pt x="1140" y="1371"/>
                    <a:pt x="1937" y="2585"/>
                    <a:pt x="2818" y="3823"/>
                  </a:cubicBezTo>
                  <a:cubicBezTo>
                    <a:pt x="2882" y="3913"/>
                    <a:pt x="2970" y="3951"/>
                    <a:pt x="3055" y="3951"/>
                  </a:cubicBezTo>
                  <a:cubicBezTo>
                    <a:pt x="3242" y="3951"/>
                    <a:pt x="3417" y="3767"/>
                    <a:pt x="3295" y="3538"/>
                  </a:cubicBezTo>
                  <a:cubicBezTo>
                    <a:pt x="2545" y="2180"/>
                    <a:pt x="1449" y="1037"/>
                    <a:pt x="318" y="37"/>
                  </a:cubicBezTo>
                  <a:cubicBezTo>
                    <a:pt x="285" y="12"/>
                    <a:pt x="251" y="1"/>
                    <a:pt x="2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9"/>
            <p:cNvSpPr/>
            <p:nvPr/>
          </p:nvSpPr>
          <p:spPr>
            <a:xfrm>
              <a:off x="7129350" y="3016825"/>
              <a:ext cx="78225" cy="87400"/>
            </a:xfrm>
            <a:custGeom>
              <a:avLst/>
              <a:gdLst/>
              <a:ahLst/>
              <a:cxnLst/>
              <a:rect l="l" t="t" r="r" b="b"/>
              <a:pathLst>
                <a:path w="3129" h="3496" extrusionOk="0">
                  <a:moveTo>
                    <a:pt x="229" y="1"/>
                  </a:moveTo>
                  <a:cubicBezTo>
                    <a:pt x="94" y="1"/>
                    <a:pt x="0" y="189"/>
                    <a:pt x="98" y="306"/>
                  </a:cubicBezTo>
                  <a:cubicBezTo>
                    <a:pt x="538" y="830"/>
                    <a:pt x="1014" y="1306"/>
                    <a:pt x="1455" y="1830"/>
                  </a:cubicBezTo>
                  <a:cubicBezTo>
                    <a:pt x="1860" y="2330"/>
                    <a:pt x="2181" y="3032"/>
                    <a:pt x="2681" y="3437"/>
                  </a:cubicBezTo>
                  <a:cubicBezTo>
                    <a:pt x="2732" y="3477"/>
                    <a:pt x="2791" y="3496"/>
                    <a:pt x="2849" y="3496"/>
                  </a:cubicBezTo>
                  <a:cubicBezTo>
                    <a:pt x="2994" y="3496"/>
                    <a:pt x="3129" y="3378"/>
                    <a:pt x="3086" y="3199"/>
                  </a:cubicBezTo>
                  <a:cubicBezTo>
                    <a:pt x="2955" y="2592"/>
                    <a:pt x="2360" y="1996"/>
                    <a:pt x="1943" y="1520"/>
                  </a:cubicBezTo>
                  <a:cubicBezTo>
                    <a:pt x="1467" y="960"/>
                    <a:pt x="931" y="425"/>
                    <a:pt x="324" y="32"/>
                  </a:cubicBezTo>
                  <a:cubicBezTo>
                    <a:pt x="291" y="10"/>
                    <a:pt x="259" y="1"/>
                    <a:pt x="2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9"/>
            <p:cNvSpPr/>
            <p:nvPr/>
          </p:nvSpPr>
          <p:spPr>
            <a:xfrm>
              <a:off x="7223250" y="3124575"/>
              <a:ext cx="74700" cy="89850"/>
            </a:xfrm>
            <a:custGeom>
              <a:avLst/>
              <a:gdLst/>
              <a:ahLst/>
              <a:cxnLst/>
              <a:rect l="l" t="t" r="r" b="b"/>
              <a:pathLst>
                <a:path w="2988" h="3594" extrusionOk="0">
                  <a:moveTo>
                    <a:pt x="137" y="0"/>
                  </a:moveTo>
                  <a:cubicBezTo>
                    <a:pt x="60" y="0"/>
                    <a:pt x="1" y="75"/>
                    <a:pt x="44" y="163"/>
                  </a:cubicBezTo>
                  <a:cubicBezTo>
                    <a:pt x="354" y="818"/>
                    <a:pt x="806" y="1389"/>
                    <a:pt x="1223" y="1973"/>
                  </a:cubicBezTo>
                  <a:cubicBezTo>
                    <a:pt x="1604" y="2485"/>
                    <a:pt x="1961" y="3104"/>
                    <a:pt x="2461" y="3520"/>
                  </a:cubicBezTo>
                  <a:cubicBezTo>
                    <a:pt x="2522" y="3572"/>
                    <a:pt x="2587" y="3594"/>
                    <a:pt x="2650" y="3594"/>
                  </a:cubicBezTo>
                  <a:cubicBezTo>
                    <a:pt x="2833" y="3594"/>
                    <a:pt x="2988" y="3400"/>
                    <a:pt x="2890" y="3187"/>
                  </a:cubicBezTo>
                  <a:cubicBezTo>
                    <a:pt x="2604" y="2604"/>
                    <a:pt x="2104" y="2104"/>
                    <a:pt x="1687" y="1615"/>
                  </a:cubicBezTo>
                  <a:cubicBezTo>
                    <a:pt x="1223" y="1056"/>
                    <a:pt x="771" y="484"/>
                    <a:pt x="223" y="32"/>
                  </a:cubicBezTo>
                  <a:cubicBezTo>
                    <a:pt x="195" y="10"/>
                    <a:pt x="165"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9"/>
            <p:cNvSpPr/>
            <p:nvPr/>
          </p:nvSpPr>
          <p:spPr>
            <a:xfrm>
              <a:off x="7309550" y="3224325"/>
              <a:ext cx="114250" cy="148700"/>
            </a:xfrm>
            <a:custGeom>
              <a:avLst/>
              <a:gdLst/>
              <a:ahLst/>
              <a:cxnLst/>
              <a:rect l="l" t="t" r="r" b="b"/>
              <a:pathLst>
                <a:path w="4570" h="5948" extrusionOk="0">
                  <a:moveTo>
                    <a:pt x="147" y="0"/>
                  </a:moveTo>
                  <a:cubicBezTo>
                    <a:pt x="76" y="0"/>
                    <a:pt x="1" y="78"/>
                    <a:pt x="45" y="149"/>
                  </a:cubicBezTo>
                  <a:cubicBezTo>
                    <a:pt x="736" y="1340"/>
                    <a:pt x="1450" y="2507"/>
                    <a:pt x="2224" y="3650"/>
                  </a:cubicBezTo>
                  <a:cubicBezTo>
                    <a:pt x="2605" y="4210"/>
                    <a:pt x="2998" y="4793"/>
                    <a:pt x="3379" y="5341"/>
                  </a:cubicBezTo>
                  <a:cubicBezTo>
                    <a:pt x="3569" y="5626"/>
                    <a:pt x="3712" y="5853"/>
                    <a:pt x="4046" y="5936"/>
                  </a:cubicBezTo>
                  <a:cubicBezTo>
                    <a:pt x="4074" y="5944"/>
                    <a:pt x="4104" y="5947"/>
                    <a:pt x="4133" y="5947"/>
                  </a:cubicBezTo>
                  <a:cubicBezTo>
                    <a:pt x="4286" y="5947"/>
                    <a:pt x="4436" y="5848"/>
                    <a:pt x="4486" y="5698"/>
                  </a:cubicBezTo>
                  <a:cubicBezTo>
                    <a:pt x="4498" y="5674"/>
                    <a:pt x="4498" y="5638"/>
                    <a:pt x="4510" y="5614"/>
                  </a:cubicBezTo>
                  <a:cubicBezTo>
                    <a:pt x="4570" y="5448"/>
                    <a:pt x="4427" y="5269"/>
                    <a:pt x="4248" y="5269"/>
                  </a:cubicBezTo>
                  <a:cubicBezTo>
                    <a:pt x="4022" y="5269"/>
                    <a:pt x="3319" y="4055"/>
                    <a:pt x="3200" y="3876"/>
                  </a:cubicBezTo>
                  <a:cubicBezTo>
                    <a:pt x="2855" y="3412"/>
                    <a:pt x="2534" y="2947"/>
                    <a:pt x="2188" y="2483"/>
                  </a:cubicBezTo>
                  <a:cubicBezTo>
                    <a:pt x="1569" y="1638"/>
                    <a:pt x="891" y="852"/>
                    <a:pt x="212" y="30"/>
                  </a:cubicBezTo>
                  <a:cubicBezTo>
                    <a:pt x="194" y="9"/>
                    <a:pt x="170"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9"/>
            <p:cNvSpPr/>
            <p:nvPr/>
          </p:nvSpPr>
          <p:spPr>
            <a:xfrm>
              <a:off x="6974325" y="2800625"/>
              <a:ext cx="22850" cy="20625"/>
            </a:xfrm>
            <a:custGeom>
              <a:avLst/>
              <a:gdLst/>
              <a:ahLst/>
              <a:cxnLst/>
              <a:rect l="l" t="t" r="r" b="b"/>
              <a:pathLst>
                <a:path w="914" h="825" extrusionOk="0">
                  <a:moveTo>
                    <a:pt x="453" y="0"/>
                  </a:moveTo>
                  <a:cubicBezTo>
                    <a:pt x="298" y="72"/>
                    <a:pt x="155" y="143"/>
                    <a:pt x="0" y="238"/>
                  </a:cubicBezTo>
                  <a:cubicBezTo>
                    <a:pt x="191" y="441"/>
                    <a:pt x="393" y="619"/>
                    <a:pt x="595" y="786"/>
                  </a:cubicBezTo>
                  <a:cubicBezTo>
                    <a:pt x="628" y="813"/>
                    <a:pt x="667" y="825"/>
                    <a:pt x="704" y="825"/>
                  </a:cubicBezTo>
                  <a:cubicBezTo>
                    <a:pt x="814" y="825"/>
                    <a:pt x="914" y="720"/>
                    <a:pt x="834" y="595"/>
                  </a:cubicBezTo>
                  <a:cubicBezTo>
                    <a:pt x="715" y="381"/>
                    <a:pt x="584" y="191"/>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9"/>
            <p:cNvSpPr/>
            <p:nvPr/>
          </p:nvSpPr>
          <p:spPr>
            <a:xfrm>
              <a:off x="7011175" y="2841575"/>
              <a:ext cx="85150" cy="93800"/>
            </a:xfrm>
            <a:custGeom>
              <a:avLst/>
              <a:gdLst/>
              <a:ahLst/>
              <a:cxnLst/>
              <a:rect l="l" t="t" r="r" b="b"/>
              <a:pathLst>
                <a:path w="3406" h="3752" extrusionOk="0">
                  <a:moveTo>
                    <a:pt x="284" y="1"/>
                  </a:moveTo>
                  <a:cubicBezTo>
                    <a:pt x="142" y="1"/>
                    <a:pt x="0" y="130"/>
                    <a:pt x="110" y="267"/>
                  </a:cubicBezTo>
                  <a:cubicBezTo>
                    <a:pt x="550" y="874"/>
                    <a:pt x="1074" y="1422"/>
                    <a:pt x="1562" y="2005"/>
                  </a:cubicBezTo>
                  <a:cubicBezTo>
                    <a:pt x="2027" y="2577"/>
                    <a:pt x="2443" y="3303"/>
                    <a:pt x="3039" y="3720"/>
                  </a:cubicBezTo>
                  <a:cubicBezTo>
                    <a:pt x="3068" y="3742"/>
                    <a:pt x="3101" y="3751"/>
                    <a:pt x="3134" y="3751"/>
                  </a:cubicBezTo>
                  <a:cubicBezTo>
                    <a:pt x="3265" y="3751"/>
                    <a:pt x="3405" y="3605"/>
                    <a:pt x="3348" y="3482"/>
                  </a:cubicBezTo>
                  <a:cubicBezTo>
                    <a:pt x="3110" y="2839"/>
                    <a:pt x="2562" y="2303"/>
                    <a:pt x="2110" y="1803"/>
                  </a:cubicBezTo>
                  <a:cubicBezTo>
                    <a:pt x="1574" y="1184"/>
                    <a:pt x="1026" y="565"/>
                    <a:pt x="407" y="41"/>
                  </a:cubicBezTo>
                  <a:cubicBezTo>
                    <a:pt x="371" y="13"/>
                    <a:pt x="327" y="1"/>
                    <a:pt x="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9"/>
            <p:cNvSpPr/>
            <p:nvPr/>
          </p:nvSpPr>
          <p:spPr>
            <a:xfrm>
              <a:off x="7100250" y="2937625"/>
              <a:ext cx="83900" cy="90500"/>
            </a:xfrm>
            <a:custGeom>
              <a:avLst/>
              <a:gdLst/>
              <a:ahLst/>
              <a:cxnLst/>
              <a:rect l="l" t="t" r="r" b="b"/>
              <a:pathLst>
                <a:path w="3356" h="3620" extrusionOk="0">
                  <a:moveTo>
                    <a:pt x="238" y="0"/>
                  </a:moveTo>
                  <a:cubicBezTo>
                    <a:pt x="104" y="0"/>
                    <a:pt x="1" y="171"/>
                    <a:pt x="119" y="307"/>
                  </a:cubicBezTo>
                  <a:cubicBezTo>
                    <a:pt x="595" y="902"/>
                    <a:pt x="1083" y="1485"/>
                    <a:pt x="1583" y="2069"/>
                  </a:cubicBezTo>
                  <a:cubicBezTo>
                    <a:pt x="2000" y="2557"/>
                    <a:pt x="2440" y="3319"/>
                    <a:pt x="3012" y="3593"/>
                  </a:cubicBezTo>
                  <a:cubicBezTo>
                    <a:pt x="3046" y="3611"/>
                    <a:pt x="3083" y="3620"/>
                    <a:pt x="3119" y="3620"/>
                  </a:cubicBezTo>
                  <a:cubicBezTo>
                    <a:pt x="3244" y="3620"/>
                    <a:pt x="3356" y="3517"/>
                    <a:pt x="3309" y="3378"/>
                  </a:cubicBezTo>
                  <a:cubicBezTo>
                    <a:pt x="3131" y="2747"/>
                    <a:pt x="2500" y="2247"/>
                    <a:pt x="2059" y="1771"/>
                  </a:cubicBezTo>
                  <a:cubicBezTo>
                    <a:pt x="1512" y="1176"/>
                    <a:pt x="964" y="592"/>
                    <a:pt x="369" y="57"/>
                  </a:cubicBezTo>
                  <a:cubicBezTo>
                    <a:pt x="326" y="17"/>
                    <a:pt x="281" y="0"/>
                    <a:pt x="2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9"/>
            <p:cNvSpPr/>
            <p:nvPr/>
          </p:nvSpPr>
          <p:spPr>
            <a:xfrm>
              <a:off x="7202450" y="3045225"/>
              <a:ext cx="73575" cy="84650"/>
            </a:xfrm>
            <a:custGeom>
              <a:avLst/>
              <a:gdLst/>
              <a:ahLst/>
              <a:cxnLst/>
              <a:rect l="l" t="t" r="r" b="b"/>
              <a:pathLst>
                <a:path w="2943" h="3386" extrusionOk="0">
                  <a:moveTo>
                    <a:pt x="252" y="1"/>
                  </a:moveTo>
                  <a:cubicBezTo>
                    <a:pt x="121" y="1"/>
                    <a:pt x="1" y="142"/>
                    <a:pt x="91" y="277"/>
                  </a:cubicBezTo>
                  <a:cubicBezTo>
                    <a:pt x="448" y="825"/>
                    <a:pt x="841" y="1337"/>
                    <a:pt x="1269" y="1849"/>
                  </a:cubicBezTo>
                  <a:cubicBezTo>
                    <a:pt x="1650" y="2360"/>
                    <a:pt x="2007" y="2980"/>
                    <a:pt x="2531" y="3337"/>
                  </a:cubicBezTo>
                  <a:cubicBezTo>
                    <a:pt x="2578" y="3371"/>
                    <a:pt x="2623" y="3386"/>
                    <a:pt x="2665" y="3386"/>
                  </a:cubicBezTo>
                  <a:cubicBezTo>
                    <a:pt x="2828" y="3386"/>
                    <a:pt x="2943" y="3164"/>
                    <a:pt x="2877" y="3003"/>
                  </a:cubicBezTo>
                  <a:cubicBezTo>
                    <a:pt x="2615" y="2444"/>
                    <a:pt x="2115" y="1991"/>
                    <a:pt x="1722" y="1539"/>
                  </a:cubicBezTo>
                  <a:cubicBezTo>
                    <a:pt x="1293" y="1039"/>
                    <a:pt x="864" y="527"/>
                    <a:pt x="376" y="51"/>
                  </a:cubicBezTo>
                  <a:cubicBezTo>
                    <a:pt x="338" y="16"/>
                    <a:pt x="295"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9"/>
            <p:cNvSpPr/>
            <p:nvPr/>
          </p:nvSpPr>
          <p:spPr>
            <a:xfrm>
              <a:off x="7285900" y="3160575"/>
              <a:ext cx="68700" cy="73000"/>
            </a:xfrm>
            <a:custGeom>
              <a:avLst/>
              <a:gdLst/>
              <a:ahLst/>
              <a:cxnLst/>
              <a:rect l="l" t="t" r="r" b="b"/>
              <a:pathLst>
                <a:path w="2748" h="2920" extrusionOk="0">
                  <a:moveTo>
                    <a:pt x="300" y="0"/>
                  </a:moveTo>
                  <a:cubicBezTo>
                    <a:pt x="149" y="0"/>
                    <a:pt x="0" y="179"/>
                    <a:pt x="98" y="330"/>
                  </a:cubicBezTo>
                  <a:cubicBezTo>
                    <a:pt x="444" y="842"/>
                    <a:pt x="801" y="1330"/>
                    <a:pt x="1206" y="1795"/>
                  </a:cubicBezTo>
                  <a:cubicBezTo>
                    <a:pt x="1539" y="2199"/>
                    <a:pt x="1932" y="2771"/>
                    <a:pt x="2468" y="2914"/>
                  </a:cubicBezTo>
                  <a:cubicBezTo>
                    <a:pt x="2482" y="2918"/>
                    <a:pt x="2497" y="2920"/>
                    <a:pt x="2513" y="2920"/>
                  </a:cubicBezTo>
                  <a:cubicBezTo>
                    <a:pt x="2631" y="2920"/>
                    <a:pt x="2748" y="2802"/>
                    <a:pt x="2706" y="2676"/>
                  </a:cubicBezTo>
                  <a:cubicBezTo>
                    <a:pt x="2539" y="2164"/>
                    <a:pt x="2015" y="1818"/>
                    <a:pt x="1682" y="1437"/>
                  </a:cubicBezTo>
                  <a:cubicBezTo>
                    <a:pt x="1265" y="985"/>
                    <a:pt x="848" y="533"/>
                    <a:pt x="444" y="68"/>
                  </a:cubicBezTo>
                  <a:cubicBezTo>
                    <a:pt x="402" y="20"/>
                    <a:pt x="351" y="0"/>
                    <a:pt x="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9"/>
            <p:cNvSpPr/>
            <p:nvPr/>
          </p:nvSpPr>
          <p:spPr>
            <a:xfrm>
              <a:off x="7373700" y="3251650"/>
              <a:ext cx="87750" cy="110550"/>
            </a:xfrm>
            <a:custGeom>
              <a:avLst/>
              <a:gdLst/>
              <a:ahLst/>
              <a:cxnLst/>
              <a:rect l="l" t="t" r="r" b="b"/>
              <a:pathLst>
                <a:path w="3510" h="4422" extrusionOk="0">
                  <a:moveTo>
                    <a:pt x="306" y="1"/>
                  </a:moveTo>
                  <a:cubicBezTo>
                    <a:pt x="157" y="1"/>
                    <a:pt x="0" y="182"/>
                    <a:pt x="99" y="342"/>
                  </a:cubicBezTo>
                  <a:cubicBezTo>
                    <a:pt x="944" y="1664"/>
                    <a:pt x="1813" y="2986"/>
                    <a:pt x="2730" y="4271"/>
                  </a:cubicBezTo>
                  <a:cubicBezTo>
                    <a:pt x="2808" y="4378"/>
                    <a:pt x="2915" y="4422"/>
                    <a:pt x="3021" y="4422"/>
                  </a:cubicBezTo>
                  <a:cubicBezTo>
                    <a:pt x="3270" y="4422"/>
                    <a:pt x="3509" y="4177"/>
                    <a:pt x="3325" y="3926"/>
                  </a:cubicBezTo>
                  <a:cubicBezTo>
                    <a:pt x="2408" y="2605"/>
                    <a:pt x="1420" y="1331"/>
                    <a:pt x="444" y="69"/>
                  </a:cubicBezTo>
                  <a:cubicBezTo>
                    <a:pt x="405" y="21"/>
                    <a:pt x="356" y="1"/>
                    <a:pt x="3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9"/>
            <p:cNvSpPr/>
            <p:nvPr/>
          </p:nvSpPr>
          <p:spPr>
            <a:xfrm>
              <a:off x="7003475" y="2789900"/>
              <a:ext cx="48725" cy="52875"/>
            </a:xfrm>
            <a:custGeom>
              <a:avLst/>
              <a:gdLst/>
              <a:ahLst/>
              <a:cxnLst/>
              <a:rect l="l" t="t" r="r" b="b"/>
              <a:pathLst>
                <a:path w="1949" h="2115" extrusionOk="0">
                  <a:moveTo>
                    <a:pt x="537" y="1"/>
                  </a:moveTo>
                  <a:cubicBezTo>
                    <a:pt x="346" y="36"/>
                    <a:pt x="168" y="96"/>
                    <a:pt x="1" y="155"/>
                  </a:cubicBezTo>
                  <a:cubicBezTo>
                    <a:pt x="489" y="751"/>
                    <a:pt x="953" y="1370"/>
                    <a:pt x="1382" y="2001"/>
                  </a:cubicBezTo>
                  <a:cubicBezTo>
                    <a:pt x="1435" y="2081"/>
                    <a:pt x="1510" y="2114"/>
                    <a:pt x="1585" y="2114"/>
                  </a:cubicBezTo>
                  <a:cubicBezTo>
                    <a:pt x="1766" y="2114"/>
                    <a:pt x="1949" y="1924"/>
                    <a:pt x="1823" y="1739"/>
                  </a:cubicBezTo>
                  <a:cubicBezTo>
                    <a:pt x="1430" y="1155"/>
                    <a:pt x="989" y="560"/>
                    <a:pt x="5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9"/>
            <p:cNvSpPr/>
            <p:nvPr/>
          </p:nvSpPr>
          <p:spPr>
            <a:xfrm>
              <a:off x="7068250" y="2846500"/>
              <a:ext cx="70025" cy="80600"/>
            </a:xfrm>
            <a:custGeom>
              <a:avLst/>
              <a:gdLst/>
              <a:ahLst/>
              <a:cxnLst/>
              <a:rect l="l" t="t" r="r" b="b"/>
              <a:pathLst>
                <a:path w="2801" h="3224" extrusionOk="0">
                  <a:moveTo>
                    <a:pt x="194" y="1"/>
                  </a:moveTo>
                  <a:cubicBezTo>
                    <a:pt x="90" y="1"/>
                    <a:pt x="0" y="135"/>
                    <a:pt x="53" y="249"/>
                  </a:cubicBezTo>
                  <a:cubicBezTo>
                    <a:pt x="327" y="820"/>
                    <a:pt x="708" y="1344"/>
                    <a:pt x="1113" y="1856"/>
                  </a:cubicBezTo>
                  <a:cubicBezTo>
                    <a:pt x="1482" y="2332"/>
                    <a:pt x="1899" y="2951"/>
                    <a:pt x="2458" y="3201"/>
                  </a:cubicBezTo>
                  <a:cubicBezTo>
                    <a:pt x="2491" y="3217"/>
                    <a:pt x="2523" y="3224"/>
                    <a:pt x="2554" y="3224"/>
                  </a:cubicBezTo>
                  <a:cubicBezTo>
                    <a:pt x="2693" y="3224"/>
                    <a:pt x="2800" y="3086"/>
                    <a:pt x="2732" y="2940"/>
                  </a:cubicBezTo>
                  <a:cubicBezTo>
                    <a:pt x="2446" y="2416"/>
                    <a:pt x="1911" y="2023"/>
                    <a:pt x="1530" y="1570"/>
                  </a:cubicBezTo>
                  <a:cubicBezTo>
                    <a:pt x="1101" y="1082"/>
                    <a:pt x="744" y="546"/>
                    <a:pt x="303" y="58"/>
                  </a:cubicBezTo>
                  <a:cubicBezTo>
                    <a:pt x="269" y="18"/>
                    <a:pt x="23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9"/>
            <p:cNvSpPr/>
            <p:nvPr/>
          </p:nvSpPr>
          <p:spPr>
            <a:xfrm>
              <a:off x="7137725" y="2921800"/>
              <a:ext cx="92400" cy="96500"/>
            </a:xfrm>
            <a:custGeom>
              <a:avLst/>
              <a:gdLst/>
              <a:ahLst/>
              <a:cxnLst/>
              <a:rect l="l" t="t" r="r" b="b"/>
              <a:pathLst>
                <a:path w="3696" h="3860" extrusionOk="0">
                  <a:moveTo>
                    <a:pt x="255" y="0"/>
                  </a:moveTo>
                  <a:cubicBezTo>
                    <a:pt x="115" y="0"/>
                    <a:pt x="0" y="195"/>
                    <a:pt x="120" y="332"/>
                  </a:cubicBezTo>
                  <a:cubicBezTo>
                    <a:pt x="1072" y="1487"/>
                    <a:pt x="2037" y="2785"/>
                    <a:pt x="3156" y="3797"/>
                  </a:cubicBezTo>
                  <a:cubicBezTo>
                    <a:pt x="3205" y="3840"/>
                    <a:pt x="3265" y="3859"/>
                    <a:pt x="3324" y="3859"/>
                  </a:cubicBezTo>
                  <a:cubicBezTo>
                    <a:pt x="3510" y="3859"/>
                    <a:pt x="3696" y="3677"/>
                    <a:pt x="3561" y="3488"/>
                  </a:cubicBezTo>
                  <a:cubicBezTo>
                    <a:pt x="2644" y="2249"/>
                    <a:pt x="1477" y="1130"/>
                    <a:pt x="382" y="59"/>
                  </a:cubicBezTo>
                  <a:cubicBezTo>
                    <a:pt x="341" y="18"/>
                    <a:pt x="297" y="0"/>
                    <a:pt x="2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9"/>
            <p:cNvSpPr/>
            <p:nvPr/>
          </p:nvSpPr>
          <p:spPr>
            <a:xfrm>
              <a:off x="7220075" y="3023125"/>
              <a:ext cx="70500" cy="74800"/>
            </a:xfrm>
            <a:custGeom>
              <a:avLst/>
              <a:gdLst/>
              <a:ahLst/>
              <a:cxnLst/>
              <a:rect l="l" t="t" r="r" b="b"/>
              <a:pathLst>
                <a:path w="2820" h="2992" extrusionOk="0">
                  <a:moveTo>
                    <a:pt x="216" y="0"/>
                  </a:moveTo>
                  <a:cubicBezTo>
                    <a:pt x="93" y="0"/>
                    <a:pt x="1" y="154"/>
                    <a:pt x="100" y="280"/>
                  </a:cubicBezTo>
                  <a:cubicBezTo>
                    <a:pt x="481" y="768"/>
                    <a:pt x="874" y="1244"/>
                    <a:pt x="1291" y="1720"/>
                  </a:cubicBezTo>
                  <a:cubicBezTo>
                    <a:pt x="1648" y="2137"/>
                    <a:pt x="1993" y="2673"/>
                    <a:pt x="2469" y="2959"/>
                  </a:cubicBezTo>
                  <a:cubicBezTo>
                    <a:pt x="2506" y="2982"/>
                    <a:pt x="2543" y="2992"/>
                    <a:pt x="2577" y="2992"/>
                  </a:cubicBezTo>
                  <a:cubicBezTo>
                    <a:pt x="2719" y="2992"/>
                    <a:pt x="2820" y="2817"/>
                    <a:pt x="2743" y="2673"/>
                  </a:cubicBezTo>
                  <a:cubicBezTo>
                    <a:pt x="2505" y="2185"/>
                    <a:pt x="2005" y="1768"/>
                    <a:pt x="1636" y="1375"/>
                  </a:cubicBezTo>
                  <a:cubicBezTo>
                    <a:pt x="1195" y="935"/>
                    <a:pt x="767" y="482"/>
                    <a:pt x="338" y="54"/>
                  </a:cubicBezTo>
                  <a:cubicBezTo>
                    <a:pt x="298" y="16"/>
                    <a:pt x="255"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9"/>
            <p:cNvSpPr/>
            <p:nvPr/>
          </p:nvSpPr>
          <p:spPr>
            <a:xfrm>
              <a:off x="7293000" y="3102525"/>
              <a:ext cx="78075" cy="82150"/>
            </a:xfrm>
            <a:custGeom>
              <a:avLst/>
              <a:gdLst/>
              <a:ahLst/>
              <a:cxnLst/>
              <a:rect l="l" t="t" r="r" b="b"/>
              <a:pathLst>
                <a:path w="3123" h="3286" extrusionOk="0">
                  <a:moveTo>
                    <a:pt x="228" y="0"/>
                  </a:moveTo>
                  <a:cubicBezTo>
                    <a:pt x="101" y="0"/>
                    <a:pt x="0" y="171"/>
                    <a:pt x="100" y="307"/>
                  </a:cubicBezTo>
                  <a:cubicBezTo>
                    <a:pt x="541" y="842"/>
                    <a:pt x="993" y="1390"/>
                    <a:pt x="1457" y="1914"/>
                  </a:cubicBezTo>
                  <a:cubicBezTo>
                    <a:pt x="1850" y="2366"/>
                    <a:pt x="2255" y="2962"/>
                    <a:pt x="2803" y="3259"/>
                  </a:cubicBezTo>
                  <a:cubicBezTo>
                    <a:pt x="2837" y="3278"/>
                    <a:pt x="2871" y="3286"/>
                    <a:pt x="2902" y="3286"/>
                  </a:cubicBezTo>
                  <a:cubicBezTo>
                    <a:pt x="3033" y="3286"/>
                    <a:pt x="3122" y="3144"/>
                    <a:pt x="3065" y="3009"/>
                  </a:cubicBezTo>
                  <a:cubicBezTo>
                    <a:pt x="2803" y="2450"/>
                    <a:pt x="2243" y="1985"/>
                    <a:pt x="1826" y="1545"/>
                  </a:cubicBezTo>
                  <a:cubicBezTo>
                    <a:pt x="1338" y="1033"/>
                    <a:pt x="838" y="545"/>
                    <a:pt x="350" y="57"/>
                  </a:cubicBezTo>
                  <a:cubicBezTo>
                    <a:pt x="310" y="17"/>
                    <a:pt x="268"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9"/>
            <p:cNvSpPr/>
            <p:nvPr/>
          </p:nvSpPr>
          <p:spPr>
            <a:xfrm>
              <a:off x="7379000" y="3197000"/>
              <a:ext cx="65825" cy="74225"/>
            </a:xfrm>
            <a:custGeom>
              <a:avLst/>
              <a:gdLst/>
              <a:ahLst/>
              <a:cxnLst/>
              <a:rect l="l" t="t" r="r" b="b"/>
              <a:pathLst>
                <a:path w="2633" h="2969" extrusionOk="0">
                  <a:moveTo>
                    <a:pt x="181" y="1"/>
                  </a:moveTo>
                  <a:cubicBezTo>
                    <a:pt x="85" y="1"/>
                    <a:pt x="0" y="100"/>
                    <a:pt x="53" y="207"/>
                  </a:cubicBezTo>
                  <a:cubicBezTo>
                    <a:pt x="339" y="754"/>
                    <a:pt x="732" y="1242"/>
                    <a:pt x="1125" y="1731"/>
                  </a:cubicBezTo>
                  <a:cubicBezTo>
                    <a:pt x="1470" y="2171"/>
                    <a:pt x="1827" y="2743"/>
                    <a:pt x="2339" y="2957"/>
                  </a:cubicBezTo>
                  <a:cubicBezTo>
                    <a:pt x="2360" y="2965"/>
                    <a:pt x="2381" y="2969"/>
                    <a:pt x="2401" y="2969"/>
                  </a:cubicBezTo>
                  <a:cubicBezTo>
                    <a:pt x="2530" y="2969"/>
                    <a:pt x="2632" y="2820"/>
                    <a:pt x="2601" y="2707"/>
                  </a:cubicBezTo>
                  <a:cubicBezTo>
                    <a:pt x="2423" y="2195"/>
                    <a:pt x="1911" y="1826"/>
                    <a:pt x="1553" y="1433"/>
                  </a:cubicBezTo>
                  <a:cubicBezTo>
                    <a:pt x="1125" y="969"/>
                    <a:pt x="732" y="469"/>
                    <a:pt x="279" y="40"/>
                  </a:cubicBezTo>
                  <a:cubicBezTo>
                    <a:pt x="249" y="13"/>
                    <a:pt x="215"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9"/>
            <p:cNvSpPr/>
            <p:nvPr/>
          </p:nvSpPr>
          <p:spPr>
            <a:xfrm>
              <a:off x="7459525" y="3279600"/>
              <a:ext cx="74250" cy="89025"/>
            </a:xfrm>
            <a:custGeom>
              <a:avLst/>
              <a:gdLst/>
              <a:ahLst/>
              <a:cxnLst/>
              <a:rect l="l" t="t" r="r" b="b"/>
              <a:pathLst>
                <a:path w="2970" h="3561" extrusionOk="0">
                  <a:moveTo>
                    <a:pt x="233" y="1"/>
                  </a:moveTo>
                  <a:cubicBezTo>
                    <a:pt x="119" y="1"/>
                    <a:pt x="0" y="137"/>
                    <a:pt x="71" y="260"/>
                  </a:cubicBezTo>
                  <a:cubicBezTo>
                    <a:pt x="416" y="867"/>
                    <a:pt x="785" y="1451"/>
                    <a:pt x="1190" y="1999"/>
                  </a:cubicBezTo>
                  <a:cubicBezTo>
                    <a:pt x="1559" y="2510"/>
                    <a:pt x="1916" y="3094"/>
                    <a:pt x="2416" y="3487"/>
                  </a:cubicBezTo>
                  <a:cubicBezTo>
                    <a:pt x="2471" y="3538"/>
                    <a:pt x="2536" y="3560"/>
                    <a:pt x="2600" y="3560"/>
                  </a:cubicBezTo>
                  <a:cubicBezTo>
                    <a:pt x="2789" y="3560"/>
                    <a:pt x="2969" y="3370"/>
                    <a:pt x="2845" y="3165"/>
                  </a:cubicBezTo>
                  <a:cubicBezTo>
                    <a:pt x="2512" y="2630"/>
                    <a:pt x="2023" y="2153"/>
                    <a:pt x="1642" y="1665"/>
                  </a:cubicBezTo>
                  <a:lnTo>
                    <a:pt x="345" y="58"/>
                  </a:lnTo>
                  <a:cubicBezTo>
                    <a:pt x="314" y="17"/>
                    <a:pt x="274"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9"/>
            <p:cNvSpPr/>
            <p:nvPr/>
          </p:nvSpPr>
          <p:spPr>
            <a:xfrm>
              <a:off x="7157950" y="2906750"/>
              <a:ext cx="92375" cy="89475"/>
            </a:xfrm>
            <a:custGeom>
              <a:avLst/>
              <a:gdLst/>
              <a:ahLst/>
              <a:cxnLst/>
              <a:rect l="l" t="t" r="r" b="b"/>
              <a:pathLst>
                <a:path w="3695" h="3579" extrusionOk="0">
                  <a:moveTo>
                    <a:pt x="199" y="0"/>
                  </a:moveTo>
                  <a:cubicBezTo>
                    <a:pt x="91" y="0"/>
                    <a:pt x="0" y="161"/>
                    <a:pt x="97" y="268"/>
                  </a:cubicBezTo>
                  <a:cubicBezTo>
                    <a:pt x="632" y="780"/>
                    <a:pt x="1168" y="1315"/>
                    <a:pt x="1680" y="1875"/>
                  </a:cubicBezTo>
                  <a:cubicBezTo>
                    <a:pt x="2180" y="2411"/>
                    <a:pt x="2633" y="3066"/>
                    <a:pt x="3204" y="3518"/>
                  </a:cubicBezTo>
                  <a:cubicBezTo>
                    <a:pt x="3258" y="3560"/>
                    <a:pt x="3318" y="3579"/>
                    <a:pt x="3376" y="3579"/>
                  </a:cubicBezTo>
                  <a:cubicBezTo>
                    <a:pt x="3547" y="3579"/>
                    <a:pt x="3695" y="3416"/>
                    <a:pt x="3597" y="3220"/>
                  </a:cubicBezTo>
                  <a:cubicBezTo>
                    <a:pt x="3216" y="2566"/>
                    <a:pt x="2585" y="2030"/>
                    <a:pt x="2025" y="1518"/>
                  </a:cubicBezTo>
                  <a:cubicBezTo>
                    <a:pt x="1478" y="982"/>
                    <a:pt x="882" y="482"/>
                    <a:pt x="275" y="29"/>
                  </a:cubicBezTo>
                  <a:cubicBezTo>
                    <a:pt x="250" y="9"/>
                    <a:pt x="224" y="0"/>
                    <a:pt x="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9"/>
            <p:cNvSpPr/>
            <p:nvPr/>
          </p:nvSpPr>
          <p:spPr>
            <a:xfrm>
              <a:off x="7254300" y="3000825"/>
              <a:ext cx="71100" cy="71975"/>
            </a:xfrm>
            <a:custGeom>
              <a:avLst/>
              <a:gdLst/>
              <a:ahLst/>
              <a:cxnLst/>
              <a:rect l="l" t="t" r="r" b="b"/>
              <a:pathLst>
                <a:path w="2844" h="2879" extrusionOk="0">
                  <a:moveTo>
                    <a:pt x="254" y="0"/>
                  </a:moveTo>
                  <a:cubicBezTo>
                    <a:pt x="129" y="0"/>
                    <a:pt x="0" y="128"/>
                    <a:pt x="100" y="255"/>
                  </a:cubicBezTo>
                  <a:cubicBezTo>
                    <a:pt x="469" y="743"/>
                    <a:pt x="886" y="1208"/>
                    <a:pt x="1303" y="1660"/>
                  </a:cubicBezTo>
                  <a:cubicBezTo>
                    <a:pt x="1660" y="2065"/>
                    <a:pt x="2017" y="2660"/>
                    <a:pt x="2541" y="2863"/>
                  </a:cubicBezTo>
                  <a:cubicBezTo>
                    <a:pt x="2563" y="2874"/>
                    <a:pt x="2586" y="2879"/>
                    <a:pt x="2609" y="2879"/>
                  </a:cubicBezTo>
                  <a:cubicBezTo>
                    <a:pt x="2731" y="2879"/>
                    <a:pt x="2843" y="2731"/>
                    <a:pt x="2803" y="2601"/>
                  </a:cubicBezTo>
                  <a:cubicBezTo>
                    <a:pt x="2612" y="2112"/>
                    <a:pt x="2077" y="1743"/>
                    <a:pt x="1719" y="1362"/>
                  </a:cubicBezTo>
                  <a:cubicBezTo>
                    <a:pt x="1279" y="922"/>
                    <a:pt x="826" y="457"/>
                    <a:pt x="362" y="41"/>
                  </a:cubicBezTo>
                  <a:cubicBezTo>
                    <a:pt x="331" y="13"/>
                    <a:pt x="293" y="0"/>
                    <a:pt x="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9"/>
            <p:cNvSpPr/>
            <p:nvPr/>
          </p:nvSpPr>
          <p:spPr>
            <a:xfrm>
              <a:off x="7317050" y="3080275"/>
              <a:ext cx="79225" cy="89600"/>
            </a:xfrm>
            <a:custGeom>
              <a:avLst/>
              <a:gdLst/>
              <a:ahLst/>
              <a:cxnLst/>
              <a:rect l="l" t="t" r="r" b="b"/>
              <a:pathLst>
                <a:path w="3169" h="3584" extrusionOk="0">
                  <a:moveTo>
                    <a:pt x="268" y="0"/>
                  </a:moveTo>
                  <a:cubicBezTo>
                    <a:pt x="135" y="0"/>
                    <a:pt x="1" y="151"/>
                    <a:pt x="90" y="268"/>
                  </a:cubicBezTo>
                  <a:cubicBezTo>
                    <a:pt x="519" y="839"/>
                    <a:pt x="972" y="1399"/>
                    <a:pt x="1400" y="1959"/>
                  </a:cubicBezTo>
                  <a:cubicBezTo>
                    <a:pt x="1817" y="2471"/>
                    <a:pt x="2234" y="3185"/>
                    <a:pt x="2793" y="3554"/>
                  </a:cubicBezTo>
                  <a:cubicBezTo>
                    <a:pt x="2826" y="3574"/>
                    <a:pt x="2863" y="3583"/>
                    <a:pt x="2899" y="3583"/>
                  </a:cubicBezTo>
                  <a:cubicBezTo>
                    <a:pt x="3034" y="3583"/>
                    <a:pt x="3168" y="3459"/>
                    <a:pt x="3103" y="3328"/>
                  </a:cubicBezTo>
                  <a:cubicBezTo>
                    <a:pt x="2888" y="2744"/>
                    <a:pt x="2353" y="2280"/>
                    <a:pt x="1936" y="1792"/>
                  </a:cubicBezTo>
                  <a:cubicBezTo>
                    <a:pt x="1424" y="1209"/>
                    <a:pt x="924" y="625"/>
                    <a:pt x="388" y="54"/>
                  </a:cubicBezTo>
                  <a:cubicBezTo>
                    <a:pt x="353" y="16"/>
                    <a:pt x="310" y="0"/>
                    <a:pt x="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9"/>
            <p:cNvSpPr/>
            <p:nvPr/>
          </p:nvSpPr>
          <p:spPr>
            <a:xfrm>
              <a:off x="7395275" y="3169350"/>
              <a:ext cx="74225" cy="79475"/>
            </a:xfrm>
            <a:custGeom>
              <a:avLst/>
              <a:gdLst/>
              <a:ahLst/>
              <a:cxnLst/>
              <a:rect l="l" t="t" r="r" b="b"/>
              <a:pathLst>
                <a:path w="2969" h="3179" extrusionOk="0">
                  <a:moveTo>
                    <a:pt x="145" y="0"/>
                  </a:moveTo>
                  <a:cubicBezTo>
                    <a:pt x="69" y="0"/>
                    <a:pt x="1" y="69"/>
                    <a:pt x="45" y="158"/>
                  </a:cubicBezTo>
                  <a:cubicBezTo>
                    <a:pt x="379" y="753"/>
                    <a:pt x="855" y="1313"/>
                    <a:pt x="1307" y="1825"/>
                  </a:cubicBezTo>
                  <a:cubicBezTo>
                    <a:pt x="1688" y="2289"/>
                    <a:pt x="2105" y="2956"/>
                    <a:pt x="2688" y="3170"/>
                  </a:cubicBezTo>
                  <a:cubicBezTo>
                    <a:pt x="2705" y="3176"/>
                    <a:pt x="2722" y="3179"/>
                    <a:pt x="2739" y="3179"/>
                  </a:cubicBezTo>
                  <a:cubicBezTo>
                    <a:pt x="2855" y="3179"/>
                    <a:pt x="2968" y="3046"/>
                    <a:pt x="2927" y="2932"/>
                  </a:cubicBezTo>
                  <a:cubicBezTo>
                    <a:pt x="2736" y="2384"/>
                    <a:pt x="2117" y="1979"/>
                    <a:pt x="1724" y="1563"/>
                  </a:cubicBezTo>
                  <a:cubicBezTo>
                    <a:pt x="1236" y="1051"/>
                    <a:pt x="771" y="491"/>
                    <a:pt x="224" y="27"/>
                  </a:cubicBezTo>
                  <a:cubicBezTo>
                    <a:pt x="199" y="8"/>
                    <a:pt x="172"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9"/>
            <p:cNvSpPr/>
            <p:nvPr/>
          </p:nvSpPr>
          <p:spPr>
            <a:xfrm>
              <a:off x="7480550" y="3264025"/>
              <a:ext cx="80050" cy="95400"/>
            </a:xfrm>
            <a:custGeom>
              <a:avLst/>
              <a:gdLst/>
              <a:ahLst/>
              <a:cxnLst/>
              <a:rect l="l" t="t" r="r" b="b"/>
              <a:pathLst>
                <a:path w="3202" h="3816" extrusionOk="0">
                  <a:moveTo>
                    <a:pt x="278" y="0"/>
                  </a:moveTo>
                  <a:cubicBezTo>
                    <a:pt x="141" y="0"/>
                    <a:pt x="0" y="187"/>
                    <a:pt x="147" y="288"/>
                  </a:cubicBezTo>
                  <a:cubicBezTo>
                    <a:pt x="754" y="764"/>
                    <a:pt x="1170" y="1276"/>
                    <a:pt x="1575" y="1943"/>
                  </a:cubicBezTo>
                  <a:cubicBezTo>
                    <a:pt x="1932" y="2538"/>
                    <a:pt x="2242" y="3395"/>
                    <a:pt x="2849" y="3788"/>
                  </a:cubicBezTo>
                  <a:cubicBezTo>
                    <a:pt x="2879" y="3807"/>
                    <a:pt x="2914" y="3816"/>
                    <a:pt x="2949" y="3816"/>
                  </a:cubicBezTo>
                  <a:cubicBezTo>
                    <a:pt x="3070" y="3816"/>
                    <a:pt x="3201" y="3717"/>
                    <a:pt x="3183" y="3598"/>
                  </a:cubicBezTo>
                  <a:cubicBezTo>
                    <a:pt x="3075" y="2788"/>
                    <a:pt x="2302" y="1955"/>
                    <a:pt x="1837" y="1300"/>
                  </a:cubicBezTo>
                  <a:cubicBezTo>
                    <a:pt x="1456" y="764"/>
                    <a:pt x="992" y="145"/>
                    <a:pt x="301" y="2"/>
                  </a:cubicBezTo>
                  <a:cubicBezTo>
                    <a:pt x="294" y="1"/>
                    <a:pt x="286" y="0"/>
                    <a:pt x="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9"/>
            <p:cNvSpPr/>
            <p:nvPr/>
          </p:nvSpPr>
          <p:spPr>
            <a:xfrm>
              <a:off x="7226350" y="2928175"/>
              <a:ext cx="119900" cy="110075"/>
            </a:xfrm>
            <a:custGeom>
              <a:avLst/>
              <a:gdLst/>
              <a:ahLst/>
              <a:cxnLst/>
              <a:rect l="l" t="t" r="r" b="b"/>
              <a:pathLst>
                <a:path w="4796" h="4403" extrusionOk="0">
                  <a:moveTo>
                    <a:pt x="175" y="1"/>
                  </a:moveTo>
                  <a:cubicBezTo>
                    <a:pt x="70" y="1"/>
                    <a:pt x="0" y="160"/>
                    <a:pt x="87" y="256"/>
                  </a:cubicBezTo>
                  <a:cubicBezTo>
                    <a:pt x="790" y="1030"/>
                    <a:pt x="1563" y="1744"/>
                    <a:pt x="2302" y="2471"/>
                  </a:cubicBezTo>
                  <a:cubicBezTo>
                    <a:pt x="2956" y="3102"/>
                    <a:pt x="3623" y="3959"/>
                    <a:pt x="4445" y="4376"/>
                  </a:cubicBezTo>
                  <a:cubicBezTo>
                    <a:pt x="4477" y="4394"/>
                    <a:pt x="4510" y="4402"/>
                    <a:pt x="4543" y="4402"/>
                  </a:cubicBezTo>
                  <a:cubicBezTo>
                    <a:pt x="4678" y="4402"/>
                    <a:pt x="4796" y="4258"/>
                    <a:pt x="4719" y="4114"/>
                  </a:cubicBezTo>
                  <a:cubicBezTo>
                    <a:pt x="4219" y="3280"/>
                    <a:pt x="3254" y="2649"/>
                    <a:pt x="2540" y="1994"/>
                  </a:cubicBezTo>
                  <a:cubicBezTo>
                    <a:pt x="1802" y="1328"/>
                    <a:pt x="1051" y="625"/>
                    <a:pt x="254" y="30"/>
                  </a:cubicBezTo>
                  <a:cubicBezTo>
                    <a:pt x="227" y="9"/>
                    <a:pt x="200"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9"/>
            <p:cNvSpPr/>
            <p:nvPr/>
          </p:nvSpPr>
          <p:spPr>
            <a:xfrm>
              <a:off x="7340350" y="3051750"/>
              <a:ext cx="86175" cy="92225"/>
            </a:xfrm>
            <a:custGeom>
              <a:avLst/>
              <a:gdLst/>
              <a:ahLst/>
              <a:cxnLst/>
              <a:rect l="l" t="t" r="r" b="b"/>
              <a:pathLst>
                <a:path w="3447" h="3689" extrusionOk="0">
                  <a:moveTo>
                    <a:pt x="217" y="1"/>
                  </a:moveTo>
                  <a:cubicBezTo>
                    <a:pt x="89" y="1"/>
                    <a:pt x="1" y="184"/>
                    <a:pt x="99" y="302"/>
                  </a:cubicBezTo>
                  <a:cubicBezTo>
                    <a:pt x="552" y="802"/>
                    <a:pt x="1052" y="1278"/>
                    <a:pt x="1492" y="1814"/>
                  </a:cubicBezTo>
                  <a:cubicBezTo>
                    <a:pt x="1968" y="2385"/>
                    <a:pt x="2385" y="2992"/>
                    <a:pt x="2838" y="3576"/>
                  </a:cubicBezTo>
                  <a:cubicBezTo>
                    <a:pt x="2898" y="3655"/>
                    <a:pt x="2983" y="3688"/>
                    <a:pt x="3066" y="3688"/>
                  </a:cubicBezTo>
                  <a:cubicBezTo>
                    <a:pt x="3260" y="3688"/>
                    <a:pt x="3447" y="3507"/>
                    <a:pt x="3314" y="3290"/>
                  </a:cubicBezTo>
                  <a:cubicBezTo>
                    <a:pt x="2576" y="2064"/>
                    <a:pt x="1468" y="861"/>
                    <a:pt x="301" y="28"/>
                  </a:cubicBezTo>
                  <a:cubicBezTo>
                    <a:pt x="272" y="9"/>
                    <a:pt x="244" y="1"/>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9"/>
            <p:cNvSpPr/>
            <p:nvPr/>
          </p:nvSpPr>
          <p:spPr>
            <a:xfrm>
              <a:off x="7434975" y="3168725"/>
              <a:ext cx="70225" cy="74250"/>
            </a:xfrm>
            <a:custGeom>
              <a:avLst/>
              <a:gdLst/>
              <a:ahLst/>
              <a:cxnLst/>
              <a:rect l="l" t="t" r="r" b="b"/>
              <a:pathLst>
                <a:path w="2809" h="2970" extrusionOk="0">
                  <a:moveTo>
                    <a:pt x="181" y="1"/>
                  </a:moveTo>
                  <a:cubicBezTo>
                    <a:pt x="84" y="1"/>
                    <a:pt x="0" y="130"/>
                    <a:pt x="65" y="230"/>
                  </a:cubicBezTo>
                  <a:cubicBezTo>
                    <a:pt x="374" y="778"/>
                    <a:pt x="850" y="1242"/>
                    <a:pt x="1267" y="1719"/>
                  </a:cubicBezTo>
                  <a:cubicBezTo>
                    <a:pt x="1624" y="2135"/>
                    <a:pt x="1993" y="2778"/>
                    <a:pt x="2517" y="2957"/>
                  </a:cubicBezTo>
                  <a:cubicBezTo>
                    <a:pt x="2538" y="2965"/>
                    <a:pt x="2558" y="2969"/>
                    <a:pt x="2579" y="2969"/>
                  </a:cubicBezTo>
                  <a:cubicBezTo>
                    <a:pt x="2700" y="2969"/>
                    <a:pt x="2808" y="2829"/>
                    <a:pt x="2767" y="2707"/>
                  </a:cubicBezTo>
                  <a:cubicBezTo>
                    <a:pt x="2636" y="2171"/>
                    <a:pt x="2005" y="1731"/>
                    <a:pt x="1636" y="1350"/>
                  </a:cubicBezTo>
                  <a:cubicBezTo>
                    <a:pt x="1208" y="897"/>
                    <a:pt x="779" y="397"/>
                    <a:pt x="267" y="40"/>
                  </a:cubicBezTo>
                  <a:cubicBezTo>
                    <a:pt x="239" y="12"/>
                    <a:pt x="209"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9"/>
            <p:cNvSpPr/>
            <p:nvPr/>
          </p:nvSpPr>
          <p:spPr>
            <a:xfrm>
              <a:off x="7511200" y="3263650"/>
              <a:ext cx="101500" cy="103350"/>
            </a:xfrm>
            <a:custGeom>
              <a:avLst/>
              <a:gdLst/>
              <a:ahLst/>
              <a:cxnLst/>
              <a:rect l="l" t="t" r="r" b="b"/>
              <a:pathLst>
                <a:path w="4060" h="4134" extrusionOk="0">
                  <a:moveTo>
                    <a:pt x="347" y="0"/>
                  </a:moveTo>
                  <a:cubicBezTo>
                    <a:pt x="147" y="0"/>
                    <a:pt x="0" y="273"/>
                    <a:pt x="230" y="398"/>
                  </a:cubicBezTo>
                  <a:cubicBezTo>
                    <a:pt x="1064" y="839"/>
                    <a:pt x="1623" y="1565"/>
                    <a:pt x="2195" y="2303"/>
                  </a:cubicBezTo>
                  <a:cubicBezTo>
                    <a:pt x="2623" y="2863"/>
                    <a:pt x="3088" y="3815"/>
                    <a:pt x="3754" y="4113"/>
                  </a:cubicBezTo>
                  <a:cubicBezTo>
                    <a:pt x="3788" y="4127"/>
                    <a:pt x="3821" y="4134"/>
                    <a:pt x="3851" y="4134"/>
                  </a:cubicBezTo>
                  <a:cubicBezTo>
                    <a:pt x="3972" y="4134"/>
                    <a:pt x="4059" y="4029"/>
                    <a:pt x="4040" y="3887"/>
                  </a:cubicBezTo>
                  <a:cubicBezTo>
                    <a:pt x="3981" y="3470"/>
                    <a:pt x="3695" y="3220"/>
                    <a:pt x="3409" y="2898"/>
                  </a:cubicBezTo>
                  <a:cubicBezTo>
                    <a:pt x="3088" y="2494"/>
                    <a:pt x="2754" y="2077"/>
                    <a:pt x="2409" y="1672"/>
                  </a:cubicBezTo>
                  <a:cubicBezTo>
                    <a:pt x="1849" y="993"/>
                    <a:pt x="1254" y="374"/>
                    <a:pt x="433" y="17"/>
                  </a:cubicBezTo>
                  <a:cubicBezTo>
                    <a:pt x="404" y="6"/>
                    <a:pt x="375"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9"/>
            <p:cNvSpPr/>
            <p:nvPr/>
          </p:nvSpPr>
          <p:spPr>
            <a:xfrm>
              <a:off x="7269225" y="2916900"/>
              <a:ext cx="74700" cy="76700"/>
            </a:xfrm>
            <a:custGeom>
              <a:avLst/>
              <a:gdLst/>
              <a:ahLst/>
              <a:cxnLst/>
              <a:rect l="l" t="t" r="r" b="b"/>
              <a:pathLst>
                <a:path w="2988" h="3068" extrusionOk="0">
                  <a:moveTo>
                    <a:pt x="127" y="0"/>
                  </a:moveTo>
                  <a:cubicBezTo>
                    <a:pt x="64" y="0"/>
                    <a:pt x="0" y="92"/>
                    <a:pt x="39" y="159"/>
                  </a:cubicBezTo>
                  <a:cubicBezTo>
                    <a:pt x="396" y="695"/>
                    <a:pt x="884" y="1171"/>
                    <a:pt x="1313" y="1648"/>
                  </a:cubicBezTo>
                  <a:cubicBezTo>
                    <a:pt x="1765" y="2136"/>
                    <a:pt x="2170" y="2671"/>
                    <a:pt x="2718" y="3041"/>
                  </a:cubicBezTo>
                  <a:cubicBezTo>
                    <a:pt x="2744" y="3059"/>
                    <a:pt x="2771" y="3068"/>
                    <a:pt x="2796" y="3068"/>
                  </a:cubicBezTo>
                  <a:cubicBezTo>
                    <a:pt x="2901" y="3068"/>
                    <a:pt x="2987" y="2934"/>
                    <a:pt x="2920" y="2838"/>
                  </a:cubicBezTo>
                  <a:cubicBezTo>
                    <a:pt x="2587" y="2267"/>
                    <a:pt x="2063" y="1826"/>
                    <a:pt x="1599" y="1362"/>
                  </a:cubicBezTo>
                  <a:cubicBezTo>
                    <a:pt x="1134" y="897"/>
                    <a:pt x="694" y="397"/>
                    <a:pt x="170" y="16"/>
                  </a:cubicBezTo>
                  <a:cubicBezTo>
                    <a:pt x="156" y="5"/>
                    <a:pt x="142"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9"/>
            <p:cNvSpPr/>
            <p:nvPr/>
          </p:nvSpPr>
          <p:spPr>
            <a:xfrm>
              <a:off x="7357525" y="3011000"/>
              <a:ext cx="95050" cy="111650"/>
            </a:xfrm>
            <a:custGeom>
              <a:avLst/>
              <a:gdLst/>
              <a:ahLst/>
              <a:cxnLst/>
              <a:rect l="l" t="t" r="r" b="b"/>
              <a:pathLst>
                <a:path w="3802" h="4466" extrusionOk="0">
                  <a:moveTo>
                    <a:pt x="262" y="0"/>
                  </a:moveTo>
                  <a:cubicBezTo>
                    <a:pt x="135" y="0"/>
                    <a:pt x="1" y="142"/>
                    <a:pt x="91" y="277"/>
                  </a:cubicBezTo>
                  <a:cubicBezTo>
                    <a:pt x="603" y="1039"/>
                    <a:pt x="1150" y="1729"/>
                    <a:pt x="1698" y="2432"/>
                  </a:cubicBezTo>
                  <a:cubicBezTo>
                    <a:pt x="2234" y="3098"/>
                    <a:pt x="2758" y="3968"/>
                    <a:pt x="3472" y="4432"/>
                  </a:cubicBezTo>
                  <a:cubicBezTo>
                    <a:pt x="3507" y="4455"/>
                    <a:pt x="3541" y="4465"/>
                    <a:pt x="3573" y="4465"/>
                  </a:cubicBezTo>
                  <a:cubicBezTo>
                    <a:pt x="3706" y="4465"/>
                    <a:pt x="3801" y="4292"/>
                    <a:pt x="3734" y="4158"/>
                  </a:cubicBezTo>
                  <a:cubicBezTo>
                    <a:pt x="3413" y="3420"/>
                    <a:pt x="2698" y="2789"/>
                    <a:pt x="2174" y="2170"/>
                  </a:cubicBezTo>
                  <a:cubicBezTo>
                    <a:pt x="1579" y="1467"/>
                    <a:pt x="996" y="741"/>
                    <a:pt x="376" y="50"/>
                  </a:cubicBezTo>
                  <a:cubicBezTo>
                    <a:pt x="344" y="15"/>
                    <a:pt x="304"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9"/>
            <p:cNvSpPr/>
            <p:nvPr/>
          </p:nvSpPr>
          <p:spPr>
            <a:xfrm>
              <a:off x="7447800" y="3126000"/>
              <a:ext cx="84950" cy="95425"/>
            </a:xfrm>
            <a:custGeom>
              <a:avLst/>
              <a:gdLst/>
              <a:ahLst/>
              <a:cxnLst/>
              <a:rect l="l" t="t" r="r" b="b"/>
              <a:pathLst>
                <a:path w="3398" h="3817" extrusionOk="0">
                  <a:moveTo>
                    <a:pt x="235" y="1"/>
                  </a:moveTo>
                  <a:cubicBezTo>
                    <a:pt x="105" y="1"/>
                    <a:pt x="0" y="164"/>
                    <a:pt x="111" y="284"/>
                  </a:cubicBezTo>
                  <a:cubicBezTo>
                    <a:pt x="659" y="939"/>
                    <a:pt x="1230" y="1582"/>
                    <a:pt x="1766" y="2249"/>
                  </a:cubicBezTo>
                  <a:cubicBezTo>
                    <a:pt x="2183" y="2761"/>
                    <a:pt x="2564" y="3582"/>
                    <a:pt x="3195" y="3809"/>
                  </a:cubicBezTo>
                  <a:cubicBezTo>
                    <a:pt x="3207" y="3814"/>
                    <a:pt x="3220" y="3816"/>
                    <a:pt x="3233" y="3816"/>
                  </a:cubicBezTo>
                  <a:cubicBezTo>
                    <a:pt x="3311" y="3816"/>
                    <a:pt x="3397" y="3735"/>
                    <a:pt x="3397" y="3654"/>
                  </a:cubicBezTo>
                  <a:cubicBezTo>
                    <a:pt x="3362" y="2987"/>
                    <a:pt x="2659" y="2428"/>
                    <a:pt x="2242" y="1951"/>
                  </a:cubicBezTo>
                  <a:cubicBezTo>
                    <a:pt x="1647" y="1273"/>
                    <a:pt x="1040" y="630"/>
                    <a:pt x="349" y="46"/>
                  </a:cubicBezTo>
                  <a:cubicBezTo>
                    <a:pt x="312" y="14"/>
                    <a:pt x="272" y="1"/>
                    <a:pt x="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9"/>
            <p:cNvSpPr/>
            <p:nvPr/>
          </p:nvSpPr>
          <p:spPr>
            <a:xfrm>
              <a:off x="7541800" y="3238250"/>
              <a:ext cx="105125" cy="121400"/>
            </a:xfrm>
            <a:custGeom>
              <a:avLst/>
              <a:gdLst/>
              <a:ahLst/>
              <a:cxnLst/>
              <a:rect l="l" t="t" r="r" b="b"/>
              <a:pathLst>
                <a:path w="4205" h="4856" extrusionOk="0">
                  <a:moveTo>
                    <a:pt x="185" y="1"/>
                  </a:moveTo>
                  <a:cubicBezTo>
                    <a:pt x="76" y="1"/>
                    <a:pt x="1" y="149"/>
                    <a:pt x="90" y="247"/>
                  </a:cubicBezTo>
                  <a:cubicBezTo>
                    <a:pt x="792" y="1093"/>
                    <a:pt x="1542" y="1867"/>
                    <a:pt x="2173" y="2795"/>
                  </a:cubicBezTo>
                  <a:cubicBezTo>
                    <a:pt x="2650" y="3498"/>
                    <a:pt x="2971" y="4307"/>
                    <a:pt x="3673" y="4807"/>
                  </a:cubicBezTo>
                  <a:cubicBezTo>
                    <a:pt x="3722" y="4841"/>
                    <a:pt x="3771" y="4856"/>
                    <a:pt x="3819" y="4856"/>
                  </a:cubicBezTo>
                  <a:cubicBezTo>
                    <a:pt x="4037" y="4856"/>
                    <a:pt x="4205" y="4541"/>
                    <a:pt x="4019" y="4355"/>
                  </a:cubicBezTo>
                  <a:cubicBezTo>
                    <a:pt x="3316" y="3676"/>
                    <a:pt x="2888" y="2736"/>
                    <a:pt x="2280" y="1974"/>
                  </a:cubicBezTo>
                  <a:cubicBezTo>
                    <a:pt x="1685" y="1247"/>
                    <a:pt x="1030" y="533"/>
                    <a:pt x="256" y="21"/>
                  </a:cubicBezTo>
                  <a:cubicBezTo>
                    <a:pt x="232" y="7"/>
                    <a:pt x="208" y="1"/>
                    <a:pt x="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9"/>
            <p:cNvSpPr/>
            <p:nvPr/>
          </p:nvSpPr>
          <p:spPr>
            <a:xfrm>
              <a:off x="7311850" y="2921750"/>
              <a:ext cx="47075" cy="43775"/>
            </a:xfrm>
            <a:custGeom>
              <a:avLst/>
              <a:gdLst/>
              <a:ahLst/>
              <a:cxnLst/>
              <a:rect l="l" t="t" r="r" b="b"/>
              <a:pathLst>
                <a:path w="1883" h="1751" extrusionOk="0">
                  <a:moveTo>
                    <a:pt x="406" y="1"/>
                  </a:moveTo>
                  <a:cubicBezTo>
                    <a:pt x="263" y="13"/>
                    <a:pt x="132" y="37"/>
                    <a:pt x="1" y="37"/>
                  </a:cubicBezTo>
                  <a:cubicBezTo>
                    <a:pt x="227" y="287"/>
                    <a:pt x="441" y="537"/>
                    <a:pt x="668" y="775"/>
                  </a:cubicBezTo>
                  <a:cubicBezTo>
                    <a:pt x="953" y="1108"/>
                    <a:pt x="1239" y="1489"/>
                    <a:pt x="1620" y="1727"/>
                  </a:cubicBezTo>
                  <a:cubicBezTo>
                    <a:pt x="1646" y="1744"/>
                    <a:pt x="1672" y="1751"/>
                    <a:pt x="1697" y="1751"/>
                  </a:cubicBezTo>
                  <a:cubicBezTo>
                    <a:pt x="1799" y="1751"/>
                    <a:pt x="1882" y="1630"/>
                    <a:pt x="1834" y="1525"/>
                  </a:cubicBezTo>
                  <a:cubicBezTo>
                    <a:pt x="1608" y="1132"/>
                    <a:pt x="1239" y="823"/>
                    <a:pt x="918" y="513"/>
                  </a:cubicBezTo>
                  <a:cubicBezTo>
                    <a:pt x="739" y="334"/>
                    <a:pt x="584" y="168"/>
                    <a:pt x="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9"/>
            <p:cNvSpPr/>
            <p:nvPr/>
          </p:nvSpPr>
          <p:spPr>
            <a:xfrm>
              <a:off x="7361925" y="2973975"/>
              <a:ext cx="68975" cy="77825"/>
            </a:xfrm>
            <a:custGeom>
              <a:avLst/>
              <a:gdLst/>
              <a:ahLst/>
              <a:cxnLst/>
              <a:rect l="l" t="t" r="r" b="b"/>
              <a:pathLst>
                <a:path w="2759" h="3113" extrusionOk="0">
                  <a:moveTo>
                    <a:pt x="218" y="1"/>
                  </a:moveTo>
                  <a:cubicBezTo>
                    <a:pt x="109" y="1"/>
                    <a:pt x="1" y="117"/>
                    <a:pt x="81" y="234"/>
                  </a:cubicBezTo>
                  <a:cubicBezTo>
                    <a:pt x="403" y="746"/>
                    <a:pt x="808" y="1222"/>
                    <a:pt x="1201" y="1710"/>
                  </a:cubicBezTo>
                  <a:cubicBezTo>
                    <a:pt x="1582" y="2186"/>
                    <a:pt x="1927" y="2734"/>
                    <a:pt x="2451" y="3079"/>
                  </a:cubicBezTo>
                  <a:cubicBezTo>
                    <a:pt x="2481" y="3103"/>
                    <a:pt x="2512" y="3113"/>
                    <a:pt x="2541" y="3113"/>
                  </a:cubicBezTo>
                  <a:cubicBezTo>
                    <a:pt x="2662" y="3113"/>
                    <a:pt x="2758" y="2944"/>
                    <a:pt x="2701" y="2829"/>
                  </a:cubicBezTo>
                  <a:cubicBezTo>
                    <a:pt x="2463" y="2293"/>
                    <a:pt x="1998" y="1877"/>
                    <a:pt x="1617" y="1448"/>
                  </a:cubicBezTo>
                  <a:cubicBezTo>
                    <a:pt x="1201" y="972"/>
                    <a:pt x="796" y="460"/>
                    <a:pt x="320" y="43"/>
                  </a:cubicBezTo>
                  <a:cubicBezTo>
                    <a:pt x="290" y="14"/>
                    <a:pt x="254" y="1"/>
                    <a:pt x="2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9"/>
            <p:cNvSpPr/>
            <p:nvPr/>
          </p:nvSpPr>
          <p:spPr>
            <a:xfrm>
              <a:off x="7447925" y="3079925"/>
              <a:ext cx="57125" cy="68075"/>
            </a:xfrm>
            <a:custGeom>
              <a:avLst/>
              <a:gdLst/>
              <a:ahLst/>
              <a:cxnLst/>
              <a:rect l="l" t="t" r="r" b="b"/>
              <a:pathLst>
                <a:path w="2285" h="2723" extrusionOk="0">
                  <a:moveTo>
                    <a:pt x="184" y="1"/>
                  </a:moveTo>
                  <a:cubicBezTo>
                    <a:pt x="76" y="1"/>
                    <a:pt x="0" y="114"/>
                    <a:pt x="59" y="210"/>
                  </a:cubicBezTo>
                  <a:cubicBezTo>
                    <a:pt x="332" y="722"/>
                    <a:pt x="797" y="1163"/>
                    <a:pt x="1130" y="1627"/>
                  </a:cubicBezTo>
                  <a:cubicBezTo>
                    <a:pt x="1404" y="1996"/>
                    <a:pt x="1606" y="2532"/>
                    <a:pt x="2047" y="2711"/>
                  </a:cubicBezTo>
                  <a:cubicBezTo>
                    <a:pt x="2063" y="2719"/>
                    <a:pt x="2080" y="2722"/>
                    <a:pt x="2096" y="2722"/>
                  </a:cubicBezTo>
                  <a:cubicBezTo>
                    <a:pt x="2179" y="2722"/>
                    <a:pt x="2261" y="2633"/>
                    <a:pt x="2261" y="2544"/>
                  </a:cubicBezTo>
                  <a:cubicBezTo>
                    <a:pt x="2285" y="2068"/>
                    <a:pt x="1773" y="1615"/>
                    <a:pt x="1475" y="1258"/>
                  </a:cubicBezTo>
                  <a:cubicBezTo>
                    <a:pt x="1118" y="818"/>
                    <a:pt x="737" y="306"/>
                    <a:pt x="261" y="20"/>
                  </a:cubicBezTo>
                  <a:cubicBezTo>
                    <a:pt x="234" y="7"/>
                    <a:pt x="20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9"/>
            <p:cNvSpPr/>
            <p:nvPr/>
          </p:nvSpPr>
          <p:spPr>
            <a:xfrm>
              <a:off x="7521200" y="3164650"/>
              <a:ext cx="68400" cy="69200"/>
            </a:xfrm>
            <a:custGeom>
              <a:avLst/>
              <a:gdLst/>
              <a:ahLst/>
              <a:cxnLst/>
              <a:rect l="l" t="t" r="r" b="b"/>
              <a:pathLst>
                <a:path w="2736" h="2768" extrusionOk="0">
                  <a:moveTo>
                    <a:pt x="239" y="0"/>
                  </a:moveTo>
                  <a:cubicBezTo>
                    <a:pt x="120" y="0"/>
                    <a:pt x="1" y="117"/>
                    <a:pt x="92" y="227"/>
                  </a:cubicBezTo>
                  <a:cubicBezTo>
                    <a:pt x="437" y="691"/>
                    <a:pt x="818" y="1108"/>
                    <a:pt x="1199" y="1536"/>
                  </a:cubicBezTo>
                  <a:cubicBezTo>
                    <a:pt x="1557" y="1929"/>
                    <a:pt x="1926" y="2525"/>
                    <a:pt x="2414" y="2751"/>
                  </a:cubicBezTo>
                  <a:cubicBezTo>
                    <a:pt x="2439" y="2762"/>
                    <a:pt x="2466" y="2767"/>
                    <a:pt x="2494" y="2767"/>
                  </a:cubicBezTo>
                  <a:cubicBezTo>
                    <a:pt x="2612" y="2767"/>
                    <a:pt x="2736" y="2671"/>
                    <a:pt x="2688" y="2536"/>
                  </a:cubicBezTo>
                  <a:cubicBezTo>
                    <a:pt x="2509" y="2048"/>
                    <a:pt x="2033" y="1691"/>
                    <a:pt x="1676" y="1334"/>
                  </a:cubicBezTo>
                  <a:cubicBezTo>
                    <a:pt x="1235" y="882"/>
                    <a:pt x="818" y="441"/>
                    <a:pt x="342" y="36"/>
                  </a:cubicBezTo>
                  <a:cubicBezTo>
                    <a:pt x="312" y="11"/>
                    <a:pt x="275"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9"/>
            <p:cNvSpPr/>
            <p:nvPr/>
          </p:nvSpPr>
          <p:spPr>
            <a:xfrm>
              <a:off x="7597700" y="3256850"/>
              <a:ext cx="83575" cy="99525"/>
            </a:xfrm>
            <a:custGeom>
              <a:avLst/>
              <a:gdLst/>
              <a:ahLst/>
              <a:cxnLst/>
              <a:rect l="l" t="t" r="r" b="b"/>
              <a:pathLst>
                <a:path w="3343" h="3981" extrusionOk="0">
                  <a:moveTo>
                    <a:pt x="145" y="1"/>
                  </a:moveTo>
                  <a:cubicBezTo>
                    <a:pt x="68" y="1"/>
                    <a:pt x="0" y="70"/>
                    <a:pt x="44" y="158"/>
                  </a:cubicBezTo>
                  <a:cubicBezTo>
                    <a:pt x="699" y="1301"/>
                    <a:pt x="1628" y="2301"/>
                    <a:pt x="2366" y="3409"/>
                  </a:cubicBezTo>
                  <a:cubicBezTo>
                    <a:pt x="2473" y="3587"/>
                    <a:pt x="2592" y="3790"/>
                    <a:pt x="2700" y="3980"/>
                  </a:cubicBezTo>
                  <a:cubicBezTo>
                    <a:pt x="2914" y="3944"/>
                    <a:pt x="3140" y="3885"/>
                    <a:pt x="3342" y="3825"/>
                  </a:cubicBezTo>
                  <a:cubicBezTo>
                    <a:pt x="3295" y="3742"/>
                    <a:pt x="3259" y="3671"/>
                    <a:pt x="3212" y="3611"/>
                  </a:cubicBezTo>
                  <a:cubicBezTo>
                    <a:pt x="2926" y="3194"/>
                    <a:pt x="2616" y="2766"/>
                    <a:pt x="2283" y="2349"/>
                  </a:cubicBezTo>
                  <a:cubicBezTo>
                    <a:pt x="1664" y="1539"/>
                    <a:pt x="1021" y="646"/>
                    <a:pt x="223" y="27"/>
                  </a:cubicBezTo>
                  <a:cubicBezTo>
                    <a:pt x="199" y="9"/>
                    <a:pt x="171" y="1"/>
                    <a:pt x="1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9"/>
            <p:cNvSpPr/>
            <p:nvPr/>
          </p:nvSpPr>
          <p:spPr>
            <a:xfrm>
              <a:off x="7340725" y="2914925"/>
              <a:ext cx="113325" cy="115875"/>
            </a:xfrm>
            <a:custGeom>
              <a:avLst/>
              <a:gdLst/>
              <a:ahLst/>
              <a:cxnLst/>
              <a:rect l="l" t="t" r="r" b="b"/>
              <a:pathLst>
                <a:path w="4533" h="4635" extrusionOk="0">
                  <a:moveTo>
                    <a:pt x="382" y="0"/>
                  </a:moveTo>
                  <a:cubicBezTo>
                    <a:pt x="263" y="36"/>
                    <a:pt x="120" y="83"/>
                    <a:pt x="1" y="107"/>
                  </a:cubicBezTo>
                  <a:cubicBezTo>
                    <a:pt x="596" y="857"/>
                    <a:pt x="1239" y="1560"/>
                    <a:pt x="1882" y="2262"/>
                  </a:cubicBezTo>
                  <a:cubicBezTo>
                    <a:pt x="2608" y="3060"/>
                    <a:pt x="3311" y="4024"/>
                    <a:pt x="4251" y="4608"/>
                  </a:cubicBezTo>
                  <a:cubicBezTo>
                    <a:pt x="4279" y="4626"/>
                    <a:pt x="4308" y="4635"/>
                    <a:pt x="4335" y="4635"/>
                  </a:cubicBezTo>
                  <a:cubicBezTo>
                    <a:pt x="4446" y="4635"/>
                    <a:pt x="4533" y="4497"/>
                    <a:pt x="4466" y="4382"/>
                  </a:cubicBezTo>
                  <a:cubicBezTo>
                    <a:pt x="3977" y="3465"/>
                    <a:pt x="3120" y="2750"/>
                    <a:pt x="2382" y="2000"/>
                  </a:cubicBezTo>
                  <a:cubicBezTo>
                    <a:pt x="1727" y="1322"/>
                    <a:pt x="1072" y="631"/>
                    <a:pt x="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9"/>
            <p:cNvSpPr/>
            <p:nvPr/>
          </p:nvSpPr>
          <p:spPr>
            <a:xfrm>
              <a:off x="7466175" y="3047125"/>
              <a:ext cx="193025" cy="236275"/>
            </a:xfrm>
            <a:custGeom>
              <a:avLst/>
              <a:gdLst/>
              <a:ahLst/>
              <a:cxnLst/>
              <a:rect l="l" t="t" r="r" b="b"/>
              <a:pathLst>
                <a:path w="7721" h="9451" extrusionOk="0">
                  <a:moveTo>
                    <a:pt x="245" y="1"/>
                  </a:moveTo>
                  <a:cubicBezTo>
                    <a:pt x="108" y="1"/>
                    <a:pt x="0" y="169"/>
                    <a:pt x="102" y="308"/>
                  </a:cubicBezTo>
                  <a:cubicBezTo>
                    <a:pt x="1281" y="1761"/>
                    <a:pt x="2305" y="3320"/>
                    <a:pt x="3484" y="4797"/>
                  </a:cubicBezTo>
                  <a:cubicBezTo>
                    <a:pt x="4020" y="5475"/>
                    <a:pt x="4674" y="6059"/>
                    <a:pt x="5246" y="6714"/>
                  </a:cubicBezTo>
                  <a:cubicBezTo>
                    <a:pt x="5925" y="7511"/>
                    <a:pt x="6508" y="8369"/>
                    <a:pt x="7032" y="9297"/>
                  </a:cubicBezTo>
                  <a:cubicBezTo>
                    <a:pt x="7093" y="9405"/>
                    <a:pt x="7186" y="9450"/>
                    <a:pt x="7280" y="9450"/>
                  </a:cubicBezTo>
                  <a:cubicBezTo>
                    <a:pt x="7497" y="9450"/>
                    <a:pt x="7721" y="9213"/>
                    <a:pt x="7580" y="8964"/>
                  </a:cubicBezTo>
                  <a:cubicBezTo>
                    <a:pt x="6627" y="7285"/>
                    <a:pt x="5353" y="6035"/>
                    <a:pt x="4115" y="4594"/>
                  </a:cubicBezTo>
                  <a:cubicBezTo>
                    <a:pt x="2817" y="3082"/>
                    <a:pt x="1876" y="1380"/>
                    <a:pt x="364" y="46"/>
                  </a:cubicBezTo>
                  <a:cubicBezTo>
                    <a:pt x="325" y="15"/>
                    <a:pt x="284"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9"/>
            <p:cNvSpPr/>
            <p:nvPr/>
          </p:nvSpPr>
          <p:spPr>
            <a:xfrm>
              <a:off x="7669950" y="3298200"/>
              <a:ext cx="48225" cy="48050"/>
            </a:xfrm>
            <a:custGeom>
              <a:avLst/>
              <a:gdLst/>
              <a:ahLst/>
              <a:cxnLst/>
              <a:rect l="l" t="t" r="r" b="b"/>
              <a:pathLst>
                <a:path w="1929" h="1922" extrusionOk="0">
                  <a:moveTo>
                    <a:pt x="207" y="1"/>
                  </a:moveTo>
                  <a:cubicBezTo>
                    <a:pt x="102" y="1"/>
                    <a:pt x="0" y="103"/>
                    <a:pt x="71" y="219"/>
                  </a:cubicBezTo>
                  <a:cubicBezTo>
                    <a:pt x="310" y="635"/>
                    <a:pt x="631" y="993"/>
                    <a:pt x="917" y="1362"/>
                  </a:cubicBezTo>
                  <a:cubicBezTo>
                    <a:pt x="1060" y="1540"/>
                    <a:pt x="1203" y="1719"/>
                    <a:pt x="1345" y="1897"/>
                  </a:cubicBezTo>
                  <a:cubicBezTo>
                    <a:pt x="1345" y="1909"/>
                    <a:pt x="1357" y="1909"/>
                    <a:pt x="1357" y="1921"/>
                  </a:cubicBezTo>
                  <a:cubicBezTo>
                    <a:pt x="1560" y="1862"/>
                    <a:pt x="1738" y="1826"/>
                    <a:pt x="1929" y="1766"/>
                  </a:cubicBezTo>
                  <a:cubicBezTo>
                    <a:pt x="1893" y="1719"/>
                    <a:pt x="1857" y="1671"/>
                    <a:pt x="1822" y="1647"/>
                  </a:cubicBezTo>
                  <a:cubicBezTo>
                    <a:pt x="1655" y="1469"/>
                    <a:pt x="1500" y="1290"/>
                    <a:pt x="1322" y="1100"/>
                  </a:cubicBezTo>
                  <a:cubicBezTo>
                    <a:pt x="988" y="743"/>
                    <a:pt x="679" y="350"/>
                    <a:pt x="310" y="40"/>
                  </a:cubicBezTo>
                  <a:cubicBezTo>
                    <a:pt x="279" y="13"/>
                    <a:pt x="243"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9"/>
            <p:cNvSpPr/>
            <p:nvPr/>
          </p:nvSpPr>
          <p:spPr>
            <a:xfrm>
              <a:off x="7376150" y="2898850"/>
              <a:ext cx="84550" cy="89850"/>
            </a:xfrm>
            <a:custGeom>
              <a:avLst/>
              <a:gdLst/>
              <a:ahLst/>
              <a:cxnLst/>
              <a:rect l="l" t="t" r="r" b="b"/>
              <a:pathLst>
                <a:path w="3382" h="3594" extrusionOk="0">
                  <a:moveTo>
                    <a:pt x="274" y="0"/>
                  </a:moveTo>
                  <a:cubicBezTo>
                    <a:pt x="179" y="48"/>
                    <a:pt x="96" y="107"/>
                    <a:pt x="1" y="143"/>
                  </a:cubicBezTo>
                  <a:cubicBezTo>
                    <a:pt x="417" y="703"/>
                    <a:pt x="846" y="1215"/>
                    <a:pt x="1298" y="1739"/>
                  </a:cubicBezTo>
                  <a:cubicBezTo>
                    <a:pt x="1834" y="2393"/>
                    <a:pt x="2382" y="3120"/>
                    <a:pt x="3096" y="3572"/>
                  </a:cubicBezTo>
                  <a:cubicBezTo>
                    <a:pt x="3119" y="3587"/>
                    <a:pt x="3144" y="3593"/>
                    <a:pt x="3168" y="3593"/>
                  </a:cubicBezTo>
                  <a:cubicBezTo>
                    <a:pt x="3279" y="3593"/>
                    <a:pt x="3381" y="3454"/>
                    <a:pt x="3322" y="3346"/>
                  </a:cubicBezTo>
                  <a:cubicBezTo>
                    <a:pt x="2906" y="2667"/>
                    <a:pt x="2251" y="2131"/>
                    <a:pt x="1703" y="1548"/>
                  </a:cubicBezTo>
                  <a:cubicBezTo>
                    <a:pt x="1215" y="1036"/>
                    <a:pt x="739" y="524"/>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9"/>
            <p:cNvSpPr/>
            <p:nvPr/>
          </p:nvSpPr>
          <p:spPr>
            <a:xfrm>
              <a:off x="7469900" y="2998900"/>
              <a:ext cx="157525" cy="186400"/>
            </a:xfrm>
            <a:custGeom>
              <a:avLst/>
              <a:gdLst/>
              <a:ahLst/>
              <a:cxnLst/>
              <a:rect l="l" t="t" r="r" b="b"/>
              <a:pathLst>
                <a:path w="6301" h="7456" extrusionOk="0">
                  <a:moveTo>
                    <a:pt x="232" y="1"/>
                  </a:moveTo>
                  <a:cubicBezTo>
                    <a:pt x="119" y="1"/>
                    <a:pt x="1" y="129"/>
                    <a:pt x="72" y="237"/>
                  </a:cubicBezTo>
                  <a:cubicBezTo>
                    <a:pt x="1763" y="2749"/>
                    <a:pt x="3668" y="5095"/>
                    <a:pt x="5657" y="7357"/>
                  </a:cubicBezTo>
                  <a:cubicBezTo>
                    <a:pt x="5721" y="7426"/>
                    <a:pt x="5793" y="7456"/>
                    <a:pt x="5863" y="7456"/>
                  </a:cubicBezTo>
                  <a:cubicBezTo>
                    <a:pt x="6094" y="7456"/>
                    <a:pt x="6301" y="7141"/>
                    <a:pt x="6109" y="6904"/>
                  </a:cubicBezTo>
                  <a:cubicBezTo>
                    <a:pt x="4121" y="4678"/>
                    <a:pt x="2239" y="2356"/>
                    <a:pt x="334" y="46"/>
                  </a:cubicBezTo>
                  <a:cubicBezTo>
                    <a:pt x="305" y="14"/>
                    <a:pt x="269" y="1"/>
                    <a:pt x="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9"/>
            <p:cNvSpPr/>
            <p:nvPr/>
          </p:nvSpPr>
          <p:spPr>
            <a:xfrm>
              <a:off x="7632600" y="3203725"/>
              <a:ext cx="117425" cy="134775"/>
            </a:xfrm>
            <a:custGeom>
              <a:avLst/>
              <a:gdLst/>
              <a:ahLst/>
              <a:cxnLst/>
              <a:rect l="l" t="t" r="r" b="b"/>
              <a:pathLst>
                <a:path w="4697" h="5391" extrusionOk="0">
                  <a:moveTo>
                    <a:pt x="200" y="1"/>
                  </a:moveTo>
                  <a:cubicBezTo>
                    <a:pt x="92" y="1"/>
                    <a:pt x="0" y="148"/>
                    <a:pt x="89" y="247"/>
                  </a:cubicBezTo>
                  <a:cubicBezTo>
                    <a:pt x="1065" y="1271"/>
                    <a:pt x="1875" y="2355"/>
                    <a:pt x="2661" y="3533"/>
                  </a:cubicBezTo>
                  <a:cubicBezTo>
                    <a:pt x="3066" y="4129"/>
                    <a:pt x="3482" y="4819"/>
                    <a:pt x="3971" y="5391"/>
                  </a:cubicBezTo>
                  <a:cubicBezTo>
                    <a:pt x="4221" y="5319"/>
                    <a:pt x="4459" y="5248"/>
                    <a:pt x="4697" y="5153"/>
                  </a:cubicBezTo>
                  <a:cubicBezTo>
                    <a:pt x="4042" y="4343"/>
                    <a:pt x="3375" y="3533"/>
                    <a:pt x="2768" y="2676"/>
                  </a:cubicBezTo>
                  <a:cubicBezTo>
                    <a:pt x="2054" y="1688"/>
                    <a:pt x="1292" y="688"/>
                    <a:pt x="268" y="21"/>
                  </a:cubicBezTo>
                  <a:cubicBezTo>
                    <a:pt x="245" y="7"/>
                    <a:pt x="222"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9"/>
            <p:cNvSpPr/>
            <p:nvPr/>
          </p:nvSpPr>
          <p:spPr>
            <a:xfrm>
              <a:off x="7407100" y="2879200"/>
              <a:ext cx="71825" cy="73200"/>
            </a:xfrm>
            <a:custGeom>
              <a:avLst/>
              <a:gdLst/>
              <a:ahLst/>
              <a:cxnLst/>
              <a:rect l="l" t="t" r="r" b="b"/>
              <a:pathLst>
                <a:path w="2873" h="2928" extrusionOk="0">
                  <a:moveTo>
                    <a:pt x="251" y="0"/>
                  </a:moveTo>
                  <a:cubicBezTo>
                    <a:pt x="168" y="48"/>
                    <a:pt x="72" y="108"/>
                    <a:pt x="1" y="179"/>
                  </a:cubicBezTo>
                  <a:cubicBezTo>
                    <a:pt x="287" y="620"/>
                    <a:pt x="596" y="1072"/>
                    <a:pt x="953" y="1465"/>
                  </a:cubicBezTo>
                  <a:cubicBezTo>
                    <a:pt x="1394" y="2001"/>
                    <a:pt x="1930" y="2655"/>
                    <a:pt x="2584" y="2917"/>
                  </a:cubicBezTo>
                  <a:cubicBezTo>
                    <a:pt x="2603" y="2924"/>
                    <a:pt x="2621" y="2928"/>
                    <a:pt x="2638" y="2928"/>
                  </a:cubicBezTo>
                  <a:cubicBezTo>
                    <a:pt x="2770" y="2928"/>
                    <a:pt x="2872" y="2749"/>
                    <a:pt x="2799" y="2644"/>
                  </a:cubicBezTo>
                  <a:cubicBezTo>
                    <a:pt x="2406" y="2096"/>
                    <a:pt x="1787" y="1727"/>
                    <a:pt x="1322" y="1239"/>
                  </a:cubicBezTo>
                  <a:cubicBezTo>
                    <a:pt x="941" y="858"/>
                    <a:pt x="584" y="441"/>
                    <a:pt x="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9"/>
            <p:cNvSpPr/>
            <p:nvPr/>
          </p:nvSpPr>
          <p:spPr>
            <a:xfrm>
              <a:off x="7485225" y="2963075"/>
              <a:ext cx="81875" cy="88050"/>
            </a:xfrm>
            <a:custGeom>
              <a:avLst/>
              <a:gdLst/>
              <a:ahLst/>
              <a:cxnLst/>
              <a:rect l="l" t="t" r="r" b="b"/>
              <a:pathLst>
                <a:path w="3275" h="3522" extrusionOk="0">
                  <a:moveTo>
                    <a:pt x="261" y="0"/>
                  </a:moveTo>
                  <a:cubicBezTo>
                    <a:pt x="118" y="0"/>
                    <a:pt x="0" y="172"/>
                    <a:pt x="138" y="301"/>
                  </a:cubicBezTo>
                  <a:cubicBezTo>
                    <a:pt x="1091" y="1265"/>
                    <a:pt x="1876" y="2313"/>
                    <a:pt x="2674" y="3396"/>
                  </a:cubicBezTo>
                  <a:cubicBezTo>
                    <a:pt x="2740" y="3484"/>
                    <a:pt x="2827" y="3521"/>
                    <a:pt x="2912" y="3521"/>
                  </a:cubicBezTo>
                  <a:cubicBezTo>
                    <a:pt x="3101" y="3521"/>
                    <a:pt x="3274" y="3333"/>
                    <a:pt x="3150" y="3110"/>
                  </a:cubicBezTo>
                  <a:cubicBezTo>
                    <a:pt x="2472" y="1932"/>
                    <a:pt x="1460" y="896"/>
                    <a:pt x="388" y="51"/>
                  </a:cubicBezTo>
                  <a:cubicBezTo>
                    <a:pt x="348" y="15"/>
                    <a:pt x="303"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9"/>
            <p:cNvSpPr/>
            <p:nvPr/>
          </p:nvSpPr>
          <p:spPr>
            <a:xfrm>
              <a:off x="7565350" y="3062625"/>
              <a:ext cx="90375" cy="105150"/>
            </a:xfrm>
            <a:custGeom>
              <a:avLst/>
              <a:gdLst/>
              <a:ahLst/>
              <a:cxnLst/>
              <a:rect l="l" t="t" r="r" b="b"/>
              <a:pathLst>
                <a:path w="3615" h="4206" extrusionOk="0">
                  <a:moveTo>
                    <a:pt x="228" y="1"/>
                  </a:moveTo>
                  <a:cubicBezTo>
                    <a:pt x="101" y="1"/>
                    <a:pt x="0" y="171"/>
                    <a:pt x="100" y="307"/>
                  </a:cubicBezTo>
                  <a:cubicBezTo>
                    <a:pt x="660" y="974"/>
                    <a:pt x="1219" y="1664"/>
                    <a:pt x="1767" y="2343"/>
                  </a:cubicBezTo>
                  <a:cubicBezTo>
                    <a:pt x="2243" y="2938"/>
                    <a:pt x="2672" y="3748"/>
                    <a:pt x="3303" y="4177"/>
                  </a:cubicBezTo>
                  <a:cubicBezTo>
                    <a:pt x="3331" y="4197"/>
                    <a:pt x="3361" y="4206"/>
                    <a:pt x="3391" y="4206"/>
                  </a:cubicBezTo>
                  <a:cubicBezTo>
                    <a:pt x="3504" y="4206"/>
                    <a:pt x="3614" y="4082"/>
                    <a:pt x="3577" y="3950"/>
                  </a:cubicBezTo>
                  <a:cubicBezTo>
                    <a:pt x="3374" y="3236"/>
                    <a:pt x="2720" y="2617"/>
                    <a:pt x="2243" y="2069"/>
                  </a:cubicBezTo>
                  <a:cubicBezTo>
                    <a:pt x="1648" y="1367"/>
                    <a:pt x="1005" y="700"/>
                    <a:pt x="350" y="57"/>
                  </a:cubicBezTo>
                  <a:cubicBezTo>
                    <a:pt x="310" y="17"/>
                    <a:pt x="268" y="1"/>
                    <a:pt x="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9"/>
            <p:cNvSpPr/>
            <p:nvPr/>
          </p:nvSpPr>
          <p:spPr>
            <a:xfrm>
              <a:off x="7661325" y="3192075"/>
              <a:ext cx="77700" cy="77750"/>
            </a:xfrm>
            <a:custGeom>
              <a:avLst/>
              <a:gdLst/>
              <a:ahLst/>
              <a:cxnLst/>
              <a:rect l="l" t="t" r="r" b="b"/>
              <a:pathLst>
                <a:path w="3108" h="3110" extrusionOk="0">
                  <a:moveTo>
                    <a:pt x="257" y="1"/>
                  </a:moveTo>
                  <a:cubicBezTo>
                    <a:pt x="123" y="1"/>
                    <a:pt x="1" y="186"/>
                    <a:pt x="131" y="296"/>
                  </a:cubicBezTo>
                  <a:cubicBezTo>
                    <a:pt x="607" y="761"/>
                    <a:pt x="1095" y="1201"/>
                    <a:pt x="1548" y="1690"/>
                  </a:cubicBezTo>
                  <a:cubicBezTo>
                    <a:pt x="1940" y="2142"/>
                    <a:pt x="2286" y="2725"/>
                    <a:pt x="2762" y="3083"/>
                  </a:cubicBezTo>
                  <a:cubicBezTo>
                    <a:pt x="2792" y="3101"/>
                    <a:pt x="2824" y="3109"/>
                    <a:pt x="2855" y="3109"/>
                  </a:cubicBezTo>
                  <a:cubicBezTo>
                    <a:pt x="2986" y="3109"/>
                    <a:pt x="3108" y="2969"/>
                    <a:pt x="3060" y="2844"/>
                  </a:cubicBezTo>
                  <a:cubicBezTo>
                    <a:pt x="2869" y="2261"/>
                    <a:pt x="2321" y="1749"/>
                    <a:pt x="1905" y="1320"/>
                  </a:cubicBezTo>
                  <a:cubicBezTo>
                    <a:pt x="1429" y="844"/>
                    <a:pt x="905" y="380"/>
                    <a:pt x="333" y="23"/>
                  </a:cubicBezTo>
                  <a:cubicBezTo>
                    <a:pt x="308" y="7"/>
                    <a:pt x="282" y="1"/>
                    <a:pt x="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9"/>
            <p:cNvSpPr/>
            <p:nvPr/>
          </p:nvSpPr>
          <p:spPr>
            <a:xfrm>
              <a:off x="7749425" y="3282700"/>
              <a:ext cx="40200" cy="40325"/>
            </a:xfrm>
            <a:custGeom>
              <a:avLst/>
              <a:gdLst/>
              <a:ahLst/>
              <a:cxnLst/>
              <a:rect l="l" t="t" r="r" b="b"/>
              <a:pathLst>
                <a:path w="1608" h="1613" extrusionOk="0">
                  <a:moveTo>
                    <a:pt x="250" y="1"/>
                  </a:moveTo>
                  <a:cubicBezTo>
                    <a:pt x="125" y="1"/>
                    <a:pt x="1" y="131"/>
                    <a:pt x="107" y="255"/>
                  </a:cubicBezTo>
                  <a:cubicBezTo>
                    <a:pt x="441" y="708"/>
                    <a:pt x="798" y="1148"/>
                    <a:pt x="1131" y="1613"/>
                  </a:cubicBezTo>
                  <a:cubicBezTo>
                    <a:pt x="1298" y="1553"/>
                    <a:pt x="1453" y="1494"/>
                    <a:pt x="1607" y="1422"/>
                  </a:cubicBezTo>
                  <a:cubicBezTo>
                    <a:pt x="1214" y="946"/>
                    <a:pt x="822" y="470"/>
                    <a:pt x="369" y="53"/>
                  </a:cubicBezTo>
                  <a:cubicBezTo>
                    <a:pt x="336" y="16"/>
                    <a:pt x="293" y="1"/>
                    <a:pt x="2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9"/>
            <p:cNvSpPr/>
            <p:nvPr/>
          </p:nvSpPr>
          <p:spPr>
            <a:xfrm>
              <a:off x="7435675" y="2858650"/>
              <a:ext cx="65900" cy="65725"/>
            </a:xfrm>
            <a:custGeom>
              <a:avLst/>
              <a:gdLst/>
              <a:ahLst/>
              <a:cxnLst/>
              <a:rect l="l" t="t" r="r" b="b"/>
              <a:pathLst>
                <a:path w="2636" h="2629" extrusionOk="0">
                  <a:moveTo>
                    <a:pt x="287" y="1"/>
                  </a:moveTo>
                  <a:cubicBezTo>
                    <a:pt x="191" y="60"/>
                    <a:pt x="96" y="132"/>
                    <a:pt x="1" y="191"/>
                  </a:cubicBezTo>
                  <a:cubicBezTo>
                    <a:pt x="275" y="596"/>
                    <a:pt x="584" y="977"/>
                    <a:pt x="906" y="1358"/>
                  </a:cubicBezTo>
                  <a:cubicBezTo>
                    <a:pt x="1322" y="1799"/>
                    <a:pt x="1739" y="2287"/>
                    <a:pt x="2275" y="2608"/>
                  </a:cubicBezTo>
                  <a:cubicBezTo>
                    <a:pt x="2301" y="2622"/>
                    <a:pt x="2329" y="2629"/>
                    <a:pt x="2357" y="2629"/>
                  </a:cubicBezTo>
                  <a:cubicBezTo>
                    <a:pt x="2496" y="2629"/>
                    <a:pt x="2636" y="2475"/>
                    <a:pt x="2537" y="2346"/>
                  </a:cubicBezTo>
                  <a:cubicBezTo>
                    <a:pt x="2180" y="1870"/>
                    <a:pt x="1715" y="1513"/>
                    <a:pt x="1299" y="1096"/>
                  </a:cubicBezTo>
                  <a:cubicBezTo>
                    <a:pt x="941" y="739"/>
                    <a:pt x="608" y="370"/>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9"/>
            <p:cNvSpPr/>
            <p:nvPr/>
          </p:nvSpPr>
          <p:spPr>
            <a:xfrm>
              <a:off x="7507975" y="2935500"/>
              <a:ext cx="118925" cy="135825"/>
            </a:xfrm>
            <a:custGeom>
              <a:avLst/>
              <a:gdLst/>
              <a:ahLst/>
              <a:cxnLst/>
              <a:rect l="l" t="t" r="r" b="b"/>
              <a:pathLst>
                <a:path w="4757" h="5433" extrusionOk="0">
                  <a:moveTo>
                    <a:pt x="205" y="1"/>
                  </a:moveTo>
                  <a:cubicBezTo>
                    <a:pt x="93" y="1"/>
                    <a:pt x="1" y="111"/>
                    <a:pt x="73" y="249"/>
                  </a:cubicBezTo>
                  <a:cubicBezTo>
                    <a:pt x="990" y="2189"/>
                    <a:pt x="2502" y="3904"/>
                    <a:pt x="4086" y="5345"/>
                  </a:cubicBezTo>
                  <a:cubicBezTo>
                    <a:pt x="4153" y="5406"/>
                    <a:pt x="4228" y="5432"/>
                    <a:pt x="4300" y="5432"/>
                  </a:cubicBezTo>
                  <a:cubicBezTo>
                    <a:pt x="4545" y="5432"/>
                    <a:pt x="4757" y="5128"/>
                    <a:pt x="4526" y="4916"/>
                  </a:cubicBezTo>
                  <a:cubicBezTo>
                    <a:pt x="2919" y="3475"/>
                    <a:pt x="1645" y="1808"/>
                    <a:pt x="359" y="82"/>
                  </a:cubicBezTo>
                  <a:cubicBezTo>
                    <a:pt x="314" y="25"/>
                    <a:pt x="257" y="1"/>
                    <a:pt x="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9"/>
            <p:cNvSpPr/>
            <p:nvPr/>
          </p:nvSpPr>
          <p:spPr>
            <a:xfrm>
              <a:off x="7625050" y="3088675"/>
              <a:ext cx="94100" cy="115225"/>
            </a:xfrm>
            <a:custGeom>
              <a:avLst/>
              <a:gdLst/>
              <a:ahLst/>
              <a:cxnLst/>
              <a:rect l="l" t="t" r="r" b="b"/>
              <a:pathLst>
                <a:path w="3764" h="4609" extrusionOk="0">
                  <a:moveTo>
                    <a:pt x="239" y="1"/>
                  </a:moveTo>
                  <a:cubicBezTo>
                    <a:pt x="123" y="1"/>
                    <a:pt x="1" y="140"/>
                    <a:pt x="82" y="265"/>
                  </a:cubicBezTo>
                  <a:cubicBezTo>
                    <a:pt x="1058" y="1682"/>
                    <a:pt x="1998" y="3361"/>
                    <a:pt x="3261" y="4540"/>
                  </a:cubicBezTo>
                  <a:cubicBezTo>
                    <a:pt x="3314" y="4587"/>
                    <a:pt x="3375" y="4608"/>
                    <a:pt x="3433" y="4608"/>
                  </a:cubicBezTo>
                  <a:cubicBezTo>
                    <a:pt x="3608" y="4608"/>
                    <a:pt x="3763" y="4423"/>
                    <a:pt x="3665" y="4218"/>
                  </a:cubicBezTo>
                  <a:cubicBezTo>
                    <a:pt x="2856" y="2706"/>
                    <a:pt x="1463" y="1361"/>
                    <a:pt x="343" y="51"/>
                  </a:cubicBezTo>
                  <a:cubicBezTo>
                    <a:pt x="314" y="16"/>
                    <a:pt x="277"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9"/>
            <p:cNvSpPr/>
            <p:nvPr/>
          </p:nvSpPr>
          <p:spPr>
            <a:xfrm>
              <a:off x="7727225" y="3207400"/>
              <a:ext cx="99300" cy="100750"/>
            </a:xfrm>
            <a:custGeom>
              <a:avLst/>
              <a:gdLst/>
              <a:ahLst/>
              <a:cxnLst/>
              <a:rect l="l" t="t" r="r" b="b"/>
              <a:pathLst>
                <a:path w="3972" h="4030" extrusionOk="0">
                  <a:moveTo>
                    <a:pt x="198" y="1"/>
                  </a:moveTo>
                  <a:cubicBezTo>
                    <a:pt x="82" y="1"/>
                    <a:pt x="1" y="168"/>
                    <a:pt x="78" y="255"/>
                  </a:cubicBezTo>
                  <a:cubicBezTo>
                    <a:pt x="936" y="1243"/>
                    <a:pt x="1900" y="2136"/>
                    <a:pt x="2722" y="3148"/>
                  </a:cubicBezTo>
                  <a:cubicBezTo>
                    <a:pt x="2960" y="3434"/>
                    <a:pt x="3174" y="3732"/>
                    <a:pt x="3400" y="4029"/>
                  </a:cubicBezTo>
                  <a:cubicBezTo>
                    <a:pt x="3591" y="3934"/>
                    <a:pt x="3769" y="3851"/>
                    <a:pt x="3972" y="3755"/>
                  </a:cubicBezTo>
                  <a:cubicBezTo>
                    <a:pt x="3698" y="3398"/>
                    <a:pt x="3412" y="3065"/>
                    <a:pt x="3138" y="2720"/>
                  </a:cubicBezTo>
                  <a:cubicBezTo>
                    <a:pt x="2305" y="1743"/>
                    <a:pt x="1364" y="755"/>
                    <a:pt x="281" y="29"/>
                  </a:cubicBezTo>
                  <a:cubicBezTo>
                    <a:pt x="252" y="9"/>
                    <a:pt x="224" y="1"/>
                    <a:pt x="1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9"/>
            <p:cNvSpPr/>
            <p:nvPr/>
          </p:nvSpPr>
          <p:spPr>
            <a:xfrm>
              <a:off x="7463375" y="2837525"/>
              <a:ext cx="36300" cy="38000"/>
            </a:xfrm>
            <a:custGeom>
              <a:avLst/>
              <a:gdLst/>
              <a:ahLst/>
              <a:cxnLst/>
              <a:rect l="l" t="t" r="r" b="b"/>
              <a:pathLst>
                <a:path w="1452" h="1520" extrusionOk="0">
                  <a:moveTo>
                    <a:pt x="298" y="1"/>
                  </a:moveTo>
                  <a:cubicBezTo>
                    <a:pt x="203" y="72"/>
                    <a:pt x="95" y="143"/>
                    <a:pt x="0" y="215"/>
                  </a:cubicBezTo>
                  <a:cubicBezTo>
                    <a:pt x="333" y="715"/>
                    <a:pt x="714" y="1215"/>
                    <a:pt x="1203" y="1501"/>
                  </a:cubicBezTo>
                  <a:cubicBezTo>
                    <a:pt x="1225" y="1514"/>
                    <a:pt x="1248" y="1520"/>
                    <a:pt x="1270" y="1520"/>
                  </a:cubicBezTo>
                  <a:cubicBezTo>
                    <a:pt x="1367" y="1520"/>
                    <a:pt x="1451" y="1407"/>
                    <a:pt x="1393" y="1310"/>
                  </a:cubicBezTo>
                  <a:cubicBezTo>
                    <a:pt x="1215" y="1013"/>
                    <a:pt x="965" y="751"/>
                    <a:pt x="726" y="501"/>
                  </a:cubicBezTo>
                  <a:cubicBezTo>
                    <a:pt x="572" y="334"/>
                    <a:pt x="441" y="179"/>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9"/>
            <p:cNvSpPr/>
            <p:nvPr/>
          </p:nvSpPr>
          <p:spPr>
            <a:xfrm>
              <a:off x="7502850" y="2882750"/>
              <a:ext cx="84175" cy="97050"/>
            </a:xfrm>
            <a:custGeom>
              <a:avLst/>
              <a:gdLst/>
              <a:ahLst/>
              <a:cxnLst/>
              <a:rect l="l" t="t" r="r" b="b"/>
              <a:pathLst>
                <a:path w="3367" h="3882" extrusionOk="0">
                  <a:moveTo>
                    <a:pt x="141" y="0"/>
                  </a:moveTo>
                  <a:cubicBezTo>
                    <a:pt x="62" y="0"/>
                    <a:pt x="0" y="81"/>
                    <a:pt x="52" y="168"/>
                  </a:cubicBezTo>
                  <a:cubicBezTo>
                    <a:pt x="421" y="823"/>
                    <a:pt x="874" y="1394"/>
                    <a:pt x="1350" y="1978"/>
                  </a:cubicBezTo>
                  <a:cubicBezTo>
                    <a:pt x="1838" y="2585"/>
                    <a:pt x="2326" y="3347"/>
                    <a:pt x="2945" y="3823"/>
                  </a:cubicBezTo>
                  <a:cubicBezTo>
                    <a:pt x="2995" y="3863"/>
                    <a:pt x="3049" y="3881"/>
                    <a:pt x="3101" y="3881"/>
                  </a:cubicBezTo>
                  <a:cubicBezTo>
                    <a:pt x="3246" y="3881"/>
                    <a:pt x="3367" y="3737"/>
                    <a:pt x="3279" y="3561"/>
                  </a:cubicBezTo>
                  <a:cubicBezTo>
                    <a:pt x="2957" y="2918"/>
                    <a:pt x="2362" y="2359"/>
                    <a:pt x="1898" y="1799"/>
                  </a:cubicBezTo>
                  <a:cubicBezTo>
                    <a:pt x="1374" y="1180"/>
                    <a:pt x="862" y="549"/>
                    <a:pt x="231" y="37"/>
                  </a:cubicBezTo>
                  <a:cubicBezTo>
                    <a:pt x="202" y="11"/>
                    <a:pt x="171" y="0"/>
                    <a:pt x="1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7598550" y="2998025"/>
              <a:ext cx="119825" cy="138375"/>
            </a:xfrm>
            <a:custGeom>
              <a:avLst/>
              <a:gdLst/>
              <a:ahLst/>
              <a:cxnLst/>
              <a:rect l="l" t="t" r="r" b="b"/>
              <a:pathLst>
                <a:path w="4793" h="5535" extrusionOk="0">
                  <a:moveTo>
                    <a:pt x="226" y="0"/>
                  </a:moveTo>
                  <a:cubicBezTo>
                    <a:pt x="111" y="0"/>
                    <a:pt x="1" y="131"/>
                    <a:pt x="82" y="248"/>
                  </a:cubicBezTo>
                  <a:cubicBezTo>
                    <a:pt x="641" y="1224"/>
                    <a:pt x="1380" y="2117"/>
                    <a:pt x="2070" y="2998"/>
                  </a:cubicBezTo>
                  <a:cubicBezTo>
                    <a:pt x="2725" y="3820"/>
                    <a:pt x="3475" y="4975"/>
                    <a:pt x="4380" y="5499"/>
                  </a:cubicBezTo>
                  <a:cubicBezTo>
                    <a:pt x="4423" y="5524"/>
                    <a:pt x="4466" y="5535"/>
                    <a:pt x="4505" y="5535"/>
                  </a:cubicBezTo>
                  <a:cubicBezTo>
                    <a:pt x="4673" y="5535"/>
                    <a:pt x="4793" y="5336"/>
                    <a:pt x="4725" y="5153"/>
                  </a:cubicBezTo>
                  <a:cubicBezTo>
                    <a:pt x="4297" y="4237"/>
                    <a:pt x="3297" y="3427"/>
                    <a:pt x="2630" y="2665"/>
                  </a:cubicBezTo>
                  <a:cubicBezTo>
                    <a:pt x="1880" y="1808"/>
                    <a:pt x="1153" y="879"/>
                    <a:pt x="332" y="46"/>
                  </a:cubicBezTo>
                  <a:cubicBezTo>
                    <a:pt x="300" y="14"/>
                    <a:pt x="263" y="0"/>
                    <a:pt x="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9"/>
            <p:cNvSpPr/>
            <p:nvPr/>
          </p:nvSpPr>
          <p:spPr>
            <a:xfrm>
              <a:off x="7723150" y="3155750"/>
              <a:ext cx="90300" cy="95350"/>
            </a:xfrm>
            <a:custGeom>
              <a:avLst/>
              <a:gdLst/>
              <a:ahLst/>
              <a:cxnLst/>
              <a:rect l="l" t="t" r="r" b="b"/>
              <a:pathLst>
                <a:path w="3612" h="3814" extrusionOk="0">
                  <a:moveTo>
                    <a:pt x="233" y="0"/>
                  </a:moveTo>
                  <a:cubicBezTo>
                    <a:pt x="112" y="0"/>
                    <a:pt x="0" y="130"/>
                    <a:pt x="63" y="273"/>
                  </a:cubicBezTo>
                  <a:cubicBezTo>
                    <a:pt x="444" y="999"/>
                    <a:pt x="1015" y="1654"/>
                    <a:pt x="1575" y="2250"/>
                  </a:cubicBezTo>
                  <a:cubicBezTo>
                    <a:pt x="2063" y="2785"/>
                    <a:pt x="2599" y="3524"/>
                    <a:pt x="3277" y="3797"/>
                  </a:cubicBezTo>
                  <a:cubicBezTo>
                    <a:pt x="3304" y="3808"/>
                    <a:pt x="3330" y="3813"/>
                    <a:pt x="3354" y="3813"/>
                  </a:cubicBezTo>
                  <a:cubicBezTo>
                    <a:pt x="3514" y="3813"/>
                    <a:pt x="3612" y="3598"/>
                    <a:pt x="3539" y="3464"/>
                  </a:cubicBezTo>
                  <a:cubicBezTo>
                    <a:pt x="3218" y="2833"/>
                    <a:pt x="2492" y="2357"/>
                    <a:pt x="2004" y="1833"/>
                  </a:cubicBezTo>
                  <a:cubicBezTo>
                    <a:pt x="1456" y="1261"/>
                    <a:pt x="944" y="606"/>
                    <a:pt x="349" y="47"/>
                  </a:cubicBezTo>
                  <a:cubicBezTo>
                    <a:pt x="313" y="14"/>
                    <a:pt x="27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7827650" y="3261800"/>
              <a:ext cx="26550" cy="31750"/>
            </a:xfrm>
            <a:custGeom>
              <a:avLst/>
              <a:gdLst/>
              <a:ahLst/>
              <a:cxnLst/>
              <a:rect l="l" t="t" r="r" b="b"/>
              <a:pathLst>
                <a:path w="1062" h="1270" extrusionOk="0">
                  <a:moveTo>
                    <a:pt x="96" y="1"/>
                  </a:moveTo>
                  <a:cubicBezTo>
                    <a:pt x="49" y="1"/>
                    <a:pt x="0" y="40"/>
                    <a:pt x="26" y="91"/>
                  </a:cubicBezTo>
                  <a:cubicBezTo>
                    <a:pt x="193" y="496"/>
                    <a:pt x="383" y="889"/>
                    <a:pt x="586" y="1270"/>
                  </a:cubicBezTo>
                  <a:cubicBezTo>
                    <a:pt x="752" y="1187"/>
                    <a:pt x="919" y="1091"/>
                    <a:pt x="1062" y="1008"/>
                  </a:cubicBezTo>
                  <a:cubicBezTo>
                    <a:pt x="788" y="663"/>
                    <a:pt x="467" y="329"/>
                    <a:pt x="145" y="20"/>
                  </a:cubicBezTo>
                  <a:cubicBezTo>
                    <a:pt x="132" y="6"/>
                    <a:pt x="114"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9"/>
            <p:cNvSpPr/>
            <p:nvPr/>
          </p:nvSpPr>
          <p:spPr>
            <a:xfrm>
              <a:off x="7489550" y="2818475"/>
              <a:ext cx="86000" cy="105025"/>
            </a:xfrm>
            <a:custGeom>
              <a:avLst/>
              <a:gdLst/>
              <a:ahLst/>
              <a:cxnLst/>
              <a:rect l="l" t="t" r="r" b="b"/>
              <a:pathLst>
                <a:path w="3440" h="4201" extrusionOk="0">
                  <a:moveTo>
                    <a:pt x="287" y="1"/>
                  </a:moveTo>
                  <a:cubicBezTo>
                    <a:pt x="203" y="60"/>
                    <a:pt x="96" y="131"/>
                    <a:pt x="1" y="191"/>
                  </a:cubicBezTo>
                  <a:cubicBezTo>
                    <a:pt x="370" y="893"/>
                    <a:pt x="882" y="1513"/>
                    <a:pt x="1346" y="2144"/>
                  </a:cubicBezTo>
                  <a:cubicBezTo>
                    <a:pt x="1870" y="2822"/>
                    <a:pt x="2370" y="3715"/>
                    <a:pt x="3096" y="4168"/>
                  </a:cubicBezTo>
                  <a:cubicBezTo>
                    <a:pt x="3136" y="4191"/>
                    <a:pt x="3173" y="4201"/>
                    <a:pt x="3207" y="4201"/>
                  </a:cubicBezTo>
                  <a:cubicBezTo>
                    <a:pt x="3350" y="4201"/>
                    <a:pt x="3440" y="4026"/>
                    <a:pt x="3382" y="3882"/>
                  </a:cubicBezTo>
                  <a:cubicBezTo>
                    <a:pt x="3061" y="3120"/>
                    <a:pt x="2287" y="2465"/>
                    <a:pt x="1763" y="1834"/>
                  </a:cubicBezTo>
                  <a:cubicBezTo>
                    <a:pt x="1275" y="1239"/>
                    <a:pt x="822" y="584"/>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9"/>
            <p:cNvSpPr/>
            <p:nvPr/>
          </p:nvSpPr>
          <p:spPr>
            <a:xfrm>
              <a:off x="7596975" y="2935500"/>
              <a:ext cx="94125" cy="107925"/>
            </a:xfrm>
            <a:custGeom>
              <a:avLst/>
              <a:gdLst/>
              <a:ahLst/>
              <a:cxnLst/>
              <a:rect l="l" t="t" r="r" b="b"/>
              <a:pathLst>
                <a:path w="3765" h="4317" extrusionOk="0">
                  <a:moveTo>
                    <a:pt x="147" y="1"/>
                  </a:moveTo>
                  <a:cubicBezTo>
                    <a:pt x="73" y="1"/>
                    <a:pt x="0" y="68"/>
                    <a:pt x="26" y="153"/>
                  </a:cubicBezTo>
                  <a:cubicBezTo>
                    <a:pt x="252" y="963"/>
                    <a:pt x="812" y="1701"/>
                    <a:pt x="1336" y="2344"/>
                  </a:cubicBezTo>
                  <a:cubicBezTo>
                    <a:pt x="1871" y="3011"/>
                    <a:pt x="2526" y="3916"/>
                    <a:pt x="3312" y="4297"/>
                  </a:cubicBezTo>
                  <a:cubicBezTo>
                    <a:pt x="3343" y="4310"/>
                    <a:pt x="3377" y="4317"/>
                    <a:pt x="3411" y="4317"/>
                  </a:cubicBezTo>
                  <a:cubicBezTo>
                    <a:pt x="3585" y="4317"/>
                    <a:pt x="3765" y="4153"/>
                    <a:pt x="3645" y="3963"/>
                  </a:cubicBezTo>
                  <a:cubicBezTo>
                    <a:pt x="3181" y="3297"/>
                    <a:pt x="2419" y="2785"/>
                    <a:pt x="1883" y="2166"/>
                  </a:cubicBezTo>
                  <a:cubicBezTo>
                    <a:pt x="1288" y="1499"/>
                    <a:pt x="847" y="689"/>
                    <a:pt x="228" y="34"/>
                  </a:cubicBezTo>
                  <a:cubicBezTo>
                    <a:pt x="205" y="11"/>
                    <a:pt x="176" y="1"/>
                    <a:pt x="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9"/>
            <p:cNvSpPr/>
            <p:nvPr/>
          </p:nvSpPr>
          <p:spPr>
            <a:xfrm>
              <a:off x="7699525" y="3069550"/>
              <a:ext cx="83975" cy="91875"/>
            </a:xfrm>
            <a:custGeom>
              <a:avLst/>
              <a:gdLst/>
              <a:ahLst/>
              <a:cxnLst/>
              <a:rect l="l" t="t" r="r" b="b"/>
              <a:pathLst>
                <a:path w="3359" h="3675" extrusionOk="0">
                  <a:moveTo>
                    <a:pt x="215" y="0"/>
                  </a:moveTo>
                  <a:cubicBezTo>
                    <a:pt x="108" y="0"/>
                    <a:pt x="1" y="123"/>
                    <a:pt x="79" y="221"/>
                  </a:cubicBezTo>
                  <a:cubicBezTo>
                    <a:pt x="520" y="840"/>
                    <a:pt x="1067" y="1352"/>
                    <a:pt x="1544" y="1935"/>
                  </a:cubicBezTo>
                  <a:cubicBezTo>
                    <a:pt x="1996" y="2471"/>
                    <a:pt x="2401" y="3316"/>
                    <a:pt x="3020" y="3650"/>
                  </a:cubicBezTo>
                  <a:cubicBezTo>
                    <a:pt x="3056" y="3666"/>
                    <a:pt x="3091" y="3674"/>
                    <a:pt x="3125" y="3674"/>
                  </a:cubicBezTo>
                  <a:cubicBezTo>
                    <a:pt x="3257" y="3674"/>
                    <a:pt x="3358" y="3554"/>
                    <a:pt x="3330" y="3412"/>
                  </a:cubicBezTo>
                  <a:cubicBezTo>
                    <a:pt x="3210" y="2745"/>
                    <a:pt x="2472" y="2102"/>
                    <a:pt x="2020" y="1626"/>
                  </a:cubicBezTo>
                  <a:cubicBezTo>
                    <a:pt x="1508" y="1042"/>
                    <a:pt x="948" y="447"/>
                    <a:pt x="282" y="18"/>
                  </a:cubicBezTo>
                  <a:cubicBezTo>
                    <a:pt x="261" y="6"/>
                    <a:pt x="238"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9"/>
            <p:cNvSpPr/>
            <p:nvPr/>
          </p:nvSpPr>
          <p:spPr>
            <a:xfrm>
              <a:off x="7791600" y="3176375"/>
              <a:ext cx="86600" cy="96800"/>
            </a:xfrm>
            <a:custGeom>
              <a:avLst/>
              <a:gdLst/>
              <a:ahLst/>
              <a:cxnLst/>
              <a:rect l="l" t="t" r="r" b="b"/>
              <a:pathLst>
                <a:path w="3464" h="3872" extrusionOk="0">
                  <a:moveTo>
                    <a:pt x="243" y="0"/>
                  </a:moveTo>
                  <a:cubicBezTo>
                    <a:pt x="119" y="0"/>
                    <a:pt x="1" y="150"/>
                    <a:pt x="63" y="293"/>
                  </a:cubicBezTo>
                  <a:cubicBezTo>
                    <a:pt x="420" y="972"/>
                    <a:pt x="897" y="1579"/>
                    <a:pt x="1373" y="2163"/>
                  </a:cubicBezTo>
                  <a:cubicBezTo>
                    <a:pt x="1849" y="2734"/>
                    <a:pt x="2325" y="3389"/>
                    <a:pt x="2956" y="3830"/>
                  </a:cubicBezTo>
                  <a:cubicBezTo>
                    <a:pt x="2996" y="3859"/>
                    <a:pt x="3040" y="3871"/>
                    <a:pt x="3084" y="3871"/>
                  </a:cubicBezTo>
                  <a:cubicBezTo>
                    <a:pt x="3274" y="3871"/>
                    <a:pt x="3463" y="3630"/>
                    <a:pt x="3337" y="3437"/>
                  </a:cubicBezTo>
                  <a:cubicBezTo>
                    <a:pt x="2933" y="2841"/>
                    <a:pt x="2361" y="2365"/>
                    <a:pt x="1885" y="1829"/>
                  </a:cubicBezTo>
                  <a:cubicBezTo>
                    <a:pt x="1361" y="1246"/>
                    <a:pt x="885" y="627"/>
                    <a:pt x="361" y="55"/>
                  </a:cubicBezTo>
                  <a:cubicBezTo>
                    <a:pt x="325" y="17"/>
                    <a:pt x="284" y="0"/>
                    <a:pt x="2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9"/>
            <p:cNvSpPr/>
            <p:nvPr/>
          </p:nvSpPr>
          <p:spPr>
            <a:xfrm>
              <a:off x="7511300" y="2805075"/>
              <a:ext cx="51950" cy="53500"/>
            </a:xfrm>
            <a:custGeom>
              <a:avLst/>
              <a:gdLst/>
              <a:ahLst/>
              <a:cxnLst/>
              <a:rect l="l" t="t" r="r" b="b"/>
              <a:pathLst>
                <a:path w="2078" h="2140" extrusionOk="0">
                  <a:moveTo>
                    <a:pt x="286" y="1"/>
                  </a:moveTo>
                  <a:cubicBezTo>
                    <a:pt x="191" y="60"/>
                    <a:pt x="107" y="108"/>
                    <a:pt x="0" y="167"/>
                  </a:cubicBezTo>
                  <a:lnTo>
                    <a:pt x="762" y="1060"/>
                  </a:lnTo>
                  <a:cubicBezTo>
                    <a:pt x="1072" y="1418"/>
                    <a:pt x="1357" y="1810"/>
                    <a:pt x="1715" y="2096"/>
                  </a:cubicBezTo>
                  <a:cubicBezTo>
                    <a:pt x="1750" y="2126"/>
                    <a:pt x="1793" y="2140"/>
                    <a:pt x="1835" y="2140"/>
                  </a:cubicBezTo>
                  <a:cubicBezTo>
                    <a:pt x="1960" y="2140"/>
                    <a:pt x="2077" y="2021"/>
                    <a:pt x="1988" y="1870"/>
                  </a:cubicBezTo>
                  <a:cubicBezTo>
                    <a:pt x="1750" y="1489"/>
                    <a:pt x="1393" y="1179"/>
                    <a:pt x="1095" y="846"/>
                  </a:cubicBezTo>
                  <a:cubicBezTo>
                    <a:pt x="833" y="560"/>
                    <a:pt x="560" y="286"/>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9"/>
            <p:cNvSpPr/>
            <p:nvPr/>
          </p:nvSpPr>
          <p:spPr>
            <a:xfrm>
              <a:off x="7566400" y="2863500"/>
              <a:ext cx="124050" cy="137250"/>
            </a:xfrm>
            <a:custGeom>
              <a:avLst/>
              <a:gdLst/>
              <a:ahLst/>
              <a:cxnLst/>
              <a:rect l="l" t="t" r="r" b="b"/>
              <a:pathLst>
                <a:path w="4962" h="5490" extrusionOk="0">
                  <a:moveTo>
                    <a:pt x="237" y="0"/>
                  </a:moveTo>
                  <a:cubicBezTo>
                    <a:pt x="110" y="0"/>
                    <a:pt x="0" y="168"/>
                    <a:pt x="118" y="295"/>
                  </a:cubicBezTo>
                  <a:cubicBezTo>
                    <a:pt x="1499" y="2021"/>
                    <a:pt x="2904" y="3700"/>
                    <a:pt x="4333" y="5391"/>
                  </a:cubicBezTo>
                  <a:cubicBezTo>
                    <a:pt x="4394" y="5461"/>
                    <a:pt x="4465" y="5490"/>
                    <a:pt x="4533" y="5490"/>
                  </a:cubicBezTo>
                  <a:cubicBezTo>
                    <a:pt x="4757" y="5490"/>
                    <a:pt x="4962" y="5178"/>
                    <a:pt x="4761" y="4950"/>
                  </a:cubicBezTo>
                  <a:cubicBezTo>
                    <a:pt x="3321" y="3307"/>
                    <a:pt x="1856" y="1664"/>
                    <a:pt x="356" y="57"/>
                  </a:cubicBezTo>
                  <a:cubicBezTo>
                    <a:pt x="319" y="17"/>
                    <a:pt x="277" y="0"/>
                    <a:pt x="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9"/>
            <p:cNvSpPr/>
            <p:nvPr/>
          </p:nvSpPr>
          <p:spPr>
            <a:xfrm>
              <a:off x="7696325" y="3011775"/>
              <a:ext cx="52875" cy="60750"/>
            </a:xfrm>
            <a:custGeom>
              <a:avLst/>
              <a:gdLst/>
              <a:ahLst/>
              <a:cxnLst/>
              <a:rect l="l" t="t" r="r" b="b"/>
              <a:pathLst>
                <a:path w="2115" h="2430" extrusionOk="0">
                  <a:moveTo>
                    <a:pt x="150" y="1"/>
                  </a:moveTo>
                  <a:cubicBezTo>
                    <a:pt x="68" y="1"/>
                    <a:pt x="0" y="76"/>
                    <a:pt x="29" y="150"/>
                  </a:cubicBezTo>
                  <a:cubicBezTo>
                    <a:pt x="207" y="603"/>
                    <a:pt x="540" y="984"/>
                    <a:pt x="826" y="1365"/>
                  </a:cubicBezTo>
                  <a:cubicBezTo>
                    <a:pt x="1076" y="1698"/>
                    <a:pt x="1350" y="2222"/>
                    <a:pt x="1755" y="2401"/>
                  </a:cubicBezTo>
                  <a:cubicBezTo>
                    <a:pt x="1787" y="2421"/>
                    <a:pt x="1822" y="2430"/>
                    <a:pt x="1857" y="2430"/>
                  </a:cubicBezTo>
                  <a:cubicBezTo>
                    <a:pt x="1988" y="2430"/>
                    <a:pt x="2114" y="2301"/>
                    <a:pt x="2076" y="2151"/>
                  </a:cubicBezTo>
                  <a:cubicBezTo>
                    <a:pt x="1969" y="1722"/>
                    <a:pt x="1529" y="1377"/>
                    <a:pt x="1243" y="1043"/>
                  </a:cubicBezTo>
                  <a:cubicBezTo>
                    <a:pt x="933" y="686"/>
                    <a:pt x="624" y="270"/>
                    <a:pt x="219" y="19"/>
                  </a:cubicBezTo>
                  <a:cubicBezTo>
                    <a:pt x="196" y="7"/>
                    <a:pt x="172" y="1"/>
                    <a:pt x="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9"/>
            <p:cNvSpPr/>
            <p:nvPr/>
          </p:nvSpPr>
          <p:spPr>
            <a:xfrm>
              <a:off x="7759625" y="3090725"/>
              <a:ext cx="71600" cy="89050"/>
            </a:xfrm>
            <a:custGeom>
              <a:avLst/>
              <a:gdLst/>
              <a:ahLst/>
              <a:cxnLst/>
              <a:rect l="l" t="t" r="r" b="b"/>
              <a:pathLst>
                <a:path w="2864" h="3562" extrusionOk="0">
                  <a:moveTo>
                    <a:pt x="261" y="0"/>
                  </a:moveTo>
                  <a:cubicBezTo>
                    <a:pt x="125" y="0"/>
                    <a:pt x="0" y="125"/>
                    <a:pt x="92" y="267"/>
                  </a:cubicBezTo>
                  <a:cubicBezTo>
                    <a:pt x="473" y="898"/>
                    <a:pt x="866" y="1505"/>
                    <a:pt x="1271" y="2100"/>
                  </a:cubicBezTo>
                  <a:cubicBezTo>
                    <a:pt x="1604" y="2588"/>
                    <a:pt x="1938" y="3219"/>
                    <a:pt x="2450" y="3529"/>
                  </a:cubicBezTo>
                  <a:cubicBezTo>
                    <a:pt x="2487" y="3551"/>
                    <a:pt x="2527" y="3561"/>
                    <a:pt x="2567" y="3561"/>
                  </a:cubicBezTo>
                  <a:cubicBezTo>
                    <a:pt x="2718" y="3561"/>
                    <a:pt x="2863" y="3418"/>
                    <a:pt x="2807" y="3267"/>
                  </a:cubicBezTo>
                  <a:cubicBezTo>
                    <a:pt x="2616" y="2731"/>
                    <a:pt x="2140" y="2291"/>
                    <a:pt x="1795" y="1850"/>
                  </a:cubicBezTo>
                  <a:cubicBezTo>
                    <a:pt x="1330" y="1267"/>
                    <a:pt x="866" y="671"/>
                    <a:pt x="425" y="76"/>
                  </a:cubicBezTo>
                  <a:cubicBezTo>
                    <a:pt x="379" y="23"/>
                    <a:pt x="319"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9"/>
            <p:cNvSpPr/>
            <p:nvPr/>
          </p:nvSpPr>
          <p:spPr>
            <a:xfrm>
              <a:off x="7836575" y="3187350"/>
              <a:ext cx="69425" cy="71375"/>
            </a:xfrm>
            <a:custGeom>
              <a:avLst/>
              <a:gdLst/>
              <a:ahLst/>
              <a:cxnLst/>
              <a:rect l="l" t="t" r="r" b="b"/>
              <a:pathLst>
                <a:path w="2777" h="2855" extrusionOk="0">
                  <a:moveTo>
                    <a:pt x="132" y="1"/>
                  </a:moveTo>
                  <a:cubicBezTo>
                    <a:pt x="67" y="1"/>
                    <a:pt x="0" y="69"/>
                    <a:pt x="50" y="128"/>
                  </a:cubicBezTo>
                  <a:cubicBezTo>
                    <a:pt x="372" y="676"/>
                    <a:pt x="884" y="1128"/>
                    <a:pt x="1288" y="1605"/>
                  </a:cubicBezTo>
                  <a:cubicBezTo>
                    <a:pt x="1622" y="1974"/>
                    <a:pt x="1931" y="2510"/>
                    <a:pt x="2336" y="2855"/>
                  </a:cubicBezTo>
                  <a:cubicBezTo>
                    <a:pt x="2491" y="2712"/>
                    <a:pt x="2646" y="2581"/>
                    <a:pt x="2777" y="2438"/>
                  </a:cubicBezTo>
                  <a:cubicBezTo>
                    <a:pt x="2539" y="2021"/>
                    <a:pt x="2074" y="1628"/>
                    <a:pt x="1753" y="1283"/>
                  </a:cubicBezTo>
                  <a:cubicBezTo>
                    <a:pt x="1288" y="831"/>
                    <a:pt x="788" y="259"/>
                    <a:pt x="169" y="9"/>
                  </a:cubicBezTo>
                  <a:cubicBezTo>
                    <a:pt x="157" y="3"/>
                    <a:pt x="145" y="1"/>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9"/>
            <p:cNvSpPr/>
            <p:nvPr/>
          </p:nvSpPr>
          <p:spPr>
            <a:xfrm>
              <a:off x="7537175" y="2789900"/>
              <a:ext cx="72775" cy="81250"/>
            </a:xfrm>
            <a:custGeom>
              <a:avLst/>
              <a:gdLst/>
              <a:ahLst/>
              <a:cxnLst/>
              <a:rect l="l" t="t" r="r" b="b"/>
              <a:pathLst>
                <a:path w="2911" h="3250" extrusionOk="0">
                  <a:moveTo>
                    <a:pt x="441" y="1"/>
                  </a:moveTo>
                  <a:cubicBezTo>
                    <a:pt x="287" y="60"/>
                    <a:pt x="156" y="131"/>
                    <a:pt x="1" y="203"/>
                  </a:cubicBezTo>
                  <a:cubicBezTo>
                    <a:pt x="299" y="608"/>
                    <a:pt x="620" y="989"/>
                    <a:pt x="930" y="1382"/>
                  </a:cubicBezTo>
                  <a:cubicBezTo>
                    <a:pt x="1418" y="1989"/>
                    <a:pt x="1882" y="2691"/>
                    <a:pt x="2477" y="3191"/>
                  </a:cubicBezTo>
                  <a:cubicBezTo>
                    <a:pt x="2524" y="3232"/>
                    <a:pt x="2577" y="3249"/>
                    <a:pt x="2629" y="3249"/>
                  </a:cubicBezTo>
                  <a:cubicBezTo>
                    <a:pt x="2777" y="3249"/>
                    <a:pt x="2911" y="3106"/>
                    <a:pt x="2823" y="2929"/>
                  </a:cubicBezTo>
                  <a:cubicBezTo>
                    <a:pt x="2477" y="2287"/>
                    <a:pt x="1942" y="1751"/>
                    <a:pt x="1465" y="1203"/>
                  </a:cubicBezTo>
                  <a:lnTo>
                    <a:pt x="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9"/>
            <p:cNvSpPr/>
            <p:nvPr/>
          </p:nvSpPr>
          <p:spPr>
            <a:xfrm>
              <a:off x="7617400" y="2880600"/>
              <a:ext cx="70775" cy="78700"/>
            </a:xfrm>
            <a:custGeom>
              <a:avLst/>
              <a:gdLst/>
              <a:ahLst/>
              <a:cxnLst/>
              <a:rect l="l" t="t" r="r" b="b"/>
              <a:pathLst>
                <a:path w="2831" h="3148" extrusionOk="0">
                  <a:moveTo>
                    <a:pt x="203" y="1"/>
                  </a:moveTo>
                  <a:cubicBezTo>
                    <a:pt x="91" y="1"/>
                    <a:pt x="1" y="134"/>
                    <a:pt x="102" y="254"/>
                  </a:cubicBezTo>
                  <a:cubicBezTo>
                    <a:pt x="530" y="754"/>
                    <a:pt x="947" y="1266"/>
                    <a:pt x="1364" y="1766"/>
                  </a:cubicBezTo>
                  <a:cubicBezTo>
                    <a:pt x="1733" y="2230"/>
                    <a:pt x="2066" y="2766"/>
                    <a:pt x="2531" y="3123"/>
                  </a:cubicBezTo>
                  <a:cubicBezTo>
                    <a:pt x="2557" y="3140"/>
                    <a:pt x="2586" y="3148"/>
                    <a:pt x="2614" y="3148"/>
                  </a:cubicBezTo>
                  <a:cubicBezTo>
                    <a:pt x="2725" y="3148"/>
                    <a:pt x="2831" y="3032"/>
                    <a:pt x="2793" y="2909"/>
                  </a:cubicBezTo>
                  <a:cubicBezTo>
                    <a:pt x="2614" y="2349"/>
                    <a:pt x="2185" y="1897"/>
                    <a:pt x="1792" y="1468"/>
                  </a:cubicBezTo>
                  <a:cubicBezTo>
                    <a:pt x="1340" y="968"/>
                    <a:pt x="840" y="492"/>
                    <a:pt x="304" y="40"/>
                  </a:cubicBezTo>
                  <a:cubicBezTo>
                    <a:pt x="272" y="12"/>
                    <a:pt x="237" y="1"/>
                    <a:pt x="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9"/>
            <p:cNvSpPr/>
            <p:nvPr/>
          </p:nvSpPr>
          <p:spPr>
            <a:xfrm>
              <a:off x="7699925" y="2987975"/>
              <a:ext cx="70975" cy="61900"/>
            </a:xfrm>
            <a:custGeom>
              <a:avLst/>
              <a:gdLst/>
              <a:ahLst/>
              <a:cxnLst/>
              <a:rect l="l" t="t" r="r" b="b"/>
              <a:pathLst>
                <a:path w="2839" h="2476" extrusionOk="0">
                  <a:moveTo>
                    <a:pt x="233" y="1"/>
                  </a:moveTo>
                  <a:cubicBezTo>
                    <a:pt x="96" y="1"/>
                    <a:pt x="1" y="199"/>
                    <a:pt x="99" y="317"/>
                  </a:cubicBezTo>
                  <a:cubicBezTo>
                    <a:pt x="730" y="1067"/>
                    <a:pt x="1492" y="1757"/>
                    <a:pt x="2230" y="2400"/>
                  </a:cubicBezTo>
                  <a:cubicBezTo>
                    <a:pt x="2293" y="2453"/>
                    <a:pt x="2361" y="2475"/>
                    <a:pt x="2426" y="2475"/>
                  </a:cubicBezTo>
                  <a:cubicBezTo>
                    <a:pt x="2653" y="2475"/>
                    <a:pt x="2839" y="2199"/>
                    <a:pt x="2635" y="1995"/>
                  </a:cubicBezTo>
                  <a:cubicBezTo>
                    <a:pt x="1920" y="1305"/>
                    <a:pt x="1147" y="590"/>
                    <a:pt x="325" y="31"/>
                  </a:cubicBezTo>
                  <a:cubicBezTo>
                    <a:pt x="293" y="10"/>
                    <a:pt x="262"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9"/>
            <p:cNvSpPr/>
            <p:nvPr/>
          </p:nvSpPr>
          <p:spPr>
            <a:xfrm>
              <a:off x="7770025" y="3067525"/>
              <a:ext cx="67775" cy="65575"/>
            </a:xfrm>
            <a:custGeom>
              <a:avLst/>
              <a:gdLst/>
              <a:ahLst/>
              <a:cxnLst/>
              <a:rect l="l" t="t" r="r" b="b"/>
              <a:pathLst>
                <a:path w="2711" h="2623" extrusionOk="0">
                  <a:moveTo>
                    <a:pt x="247" y="1"/>
                  </a:moveTo>
                  <a:cubicBezTo>
                    <a:pt x="116" y="1"/>
                    <a:pt x="1" y="182"/>
                    <a:pt x="129" y="290"/>
                  </a:cubicBezTo>
                  <a:cubicBezTo>
                    <a:pt x="533" y="706"/>
                    <a:pt x="950" y="1111"/>
                    <a:pt x="1343" y="1528"/>
                  </a:cubicBezTo>
                  <a:cubicBezTo>
                    <a:pt x="1676" y="1873"/>
                    <a:pt x="1974" y="2469"/>
                    <a:pt x="2415" y="2611"/>
                  </a:cubicBezTo>
                  <a:cubicBezTo>
                    <a:pt x="2433" y="2619"/>
                    <a:pt x="2453" y="2622"/>
                    <a:pt x="2473" y="2622"/>
                  </a:cubicBezTo>
                  <a:cubicBezTo>
                    <a:pt x="2584" y="2622"/>
                    <a:pt x="2710" y="2520"/>
                    <a:pt x="2700" y="2409"/>
                  </a:cubicBezTo>
                  <a:cubicBezTo>
                    <a:pt x="2641" y="1897"/>
                    <a:pt x="2093" y="1480"/>
                    <a:pt x="1736" y="1135"/>
                  </a:cubicBezTo>
                  <a:cubicBezTo>
                    <a:pt x="1307" y="718"/>
                    <a:pt x="843" y="349"/>
                    <a:pt x="331" y="28"/>
                  </a:cubicBezTo>
                  <a:cubicBezTo>
                    <a:pt x="304" y="9"/>
                    <a:pt x="275"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9"/>
            <p:cNvSpPr/>
            <p:nvPr/>
          </p:nvSpPr>
          <p:spPr>
            <a:xfrm>
              <a:off x="7845125" y="3138050"/>
              <a:ext cx="70825" cy="90425"/>
            </a:xfrm>
            <a:custGeom>
              <a:avLst/>
              <a:gdLst/>
              <a:ahLst/>
              <a:cxnLst/>
              <a:rect l="l" t="t" r="r" b="b"/>
              <a:pathLst>
                <a:path w="2833" h="3617" extrusionOk="0">
                  <a:moveTo>
                    <a:pt x="292" y="1"/>
                  </a:moveTo>
                  <a:cubicBezTo>
                    <a:pt x="152" y="1"/>
                    <a:pt x="1" y="163"/>
                    <a:pt x="101" y="291"/>
                  </a:cubicBezTo>
                  <a:cubicBezTo>
                    <a:pt x="827" y="1314"/>
                    <a:pt x="1482" y="2362"/>
                    <a:pt x="2089" y="3446"/>
                  </a:cubicBezTo>
                  <a:cubicBezTo>
                    <a:pt x="2156" y="3567"/>
                    <a:pt x="2258" y="3617"/>
                    <a:pt x="2362" y="3617"/>
                  </a:cubicBezTo>
                  <a:cubicBezTo>
                    <a:pt x="2594" y="3617"/>
                    <a:pt x="2833" y="3367"/>
                    <a:pt x="2685" y="3112"/>
                  </a:cubicBezTo>
                  <a:cubicBezTo>
                    <a:pt x="2018" y="2029"/>
                    <a:pt x="1244" y="1017"/>
                    <a:pt x="411" y="52"/>
                  </a:cubicBezTo>
                  <a:cubicBezTo>
                    <a:pt x="377" y="16"/>
                    <a:pt x="335"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9"/>
            <p:cNvSpPr/>
            <p:nvPr/>
          </p:nvSpPr>
          <p:spPr>
            <a:xfrm>
              <a:off x="7571425" y="2777100"/>
              <a:ext cx="49700" cy="49150"/>
            </a:xfrm>
            <a:custGeom>
              <a:avLst/>
              <a:gdLst/>
              <a:ahLst/>
              <a:cxnLst/>
              <a:rect l="l" t="t" r="r" b="b"/>
              <a:pathLst>
                <a:path w="1988" h="1966" extrusionOk="0">
                  <a:moveTo>
                    <a:pt x="453" y="1"/>
                  </a:moveTo>
                  <a:lnTo>
                    <a:pt x="0" y="132"/>
                  </a:lnTo>
                  <a:lnTo>
                    <a:pt x="453" y="620"/>
                  </a:lnTo>
                  <a:cubicBezTo>
                    <a:pt x="822" y="1084"/>
                    <a:pt x="1179" y="1596"/>
                    <a:pt x="1667" y="1941"/>
                  </a:cubicBezTo>
                  <a:cubicBezTo>
                    <a:pt x="1695" y="1958"/>
                    <a:pt x="1723" y="1966"/>
                    <a:pt x="1751" y="1966"/>
                  </a:cubicBezTo>
                  <a:cubicBezTo>
                    <a:pt x="1878" y="1966"/>
                    <a:pt x="1988" y="1806"/>
                    <a:pt x="1929" y="1679"/>
                  </a:cubicBezTo>
                  <a:cubicBezTo>
                    <a:pt x="1631" y="1155"/>
                    <a:pt x="1155" y="763"/>
                    <a:pt x="750" y="322"/>
                  </a:cubicBezTo>
                  <a:cubicBezTo>
                    <a:pt x="643" y="227"/>
                    <a:pt x="536" y="108"/>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9"/>
            <p:cNvSpPr/>
            <p:nvPr/>
          </p:nvSpPr>
          <p:spPr>
            <a:xfrm>
              <a:off x="7637075" y="2833750"/>
              <a:ext cx="76825" cy="94825"/>
            </a:xfrm>
            <a:custGeom>
              <a:avLst/>
              <a:gdLst/>
              <a:ahLst/>
              <a:cxnLst/>
              <a:rect l="l" t="t" r="r" b="b"/>
              <a:pathLst>
                <a:path w="3073" h="3793" extrusionOk="0">
                  <a:moveTo>
                    <a:pt x="174" y="0"/>
                  </a:moveTo>
                  <a:cubicBezTo>
                    <a:pt x="84" y="0"/>
                    <a:pt x="0" y="106"/>
                    <a:pt x="53" y="211"/>
                  </a:cubicBezTo>
                  <a:cubicBezTo>
                    <a:pt x="434" y="925"/>
                    <a:pt x="910" y="1592"/>
                    <a:pt x="1398" y="2235"/>
                  </a:cubicBezTo>
                  <a:cubicBezTo>
                    <a:pt x="1803" y="2747"/>
                    <a:pt x="2184" y="3390"/>
                    <a:pt x="2732" y="3759"/>
                  </a:cubicBezTo>
                  <a:cubicBezTo>
                    <a:pt x="2767" y="3782"/>
                    <a:pt x="2802" y="3792"/>
                    <a:pt x="2835" y="3792"/>
                  </a:cubicBezTo>
                  <a:cubicBezTo>
                    <a:pt x="2970" y="3792"/>
                    <a:pt x="3073" y="3622"/>
                    <a:pt x="3006" y="3497"/>
                  </a:cubicBezTo>
                  <a:cubicBezTo>
                    <a:pt x="2708" y="2890"/>
                    <a:pt x="2137" y="2366"/>
                    <a:pt x="1708" y="1830"/>
                  </a:cubicBezTo>
                  <a:cubicBezTo>
                    <a:pt x="1232" y="1235"/>
                    <a:pt x="755" y="628"/>
                    <a:pt x="267" y="44"/>
                  </a:cubicBezTo>
                  <a:cubicBezTo>
                    <a:pt x="239" y="13"/>
                    <a:pt x="206" y="0"/>
                    <a:pt x="1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9"/>
            <p:cNvSpPr/>
            <p:nvPr/>
          </p:nvSpPr>
          <p:spPr>
            <a:xfrm>
              <a:off x="7710175" y="2934450"/>
              <a:ext cx="84650" cy="99450"/>
            </a:xfrm>
            <a:custGeom>
              <a:avLst/>
              <a:gdLst/>
              <a:ahLst/>
              <a:cxnLst/>
              <a:rect l="l" t="t" r="r" b="b"/>
              <a:pathLst>
                <a:path w="3386" h="3978" extrusionOk="0">
                  <a:moveTo>
                    <a:pt x="217" y="0"/>
                  </a:moveTo>
                  <a:cubicBezTo>
                    <a:pt x="112" y="0"/>
                    <a:pt x="0" y="125"/>
                    <a:pt x="82" y="243"/>
                  </a:cubicBezTo>
                  <a:cubicBezTo>
                    <a:pt x="522" y="922"/>
                    <a:pt x="1034" y="1553"/>
                    <a:pt x="1522" y="2196"/>
                  </a:cubicBezTo>
                  <a:cubicBezTo>
                    <a:pt x="1951" y="2767"/>
                    <a:pt x="2368" y="3470"/>
                    <a:pt x="2939" y="3922"/>
                  </a:cubicBezTo>
                  <a:cubicBezTo>
                    <a:pt x="2990" y="3961"/>
                    <a:pt x="3045" y="3978"/>
                    <a:pt x="3097" y="3978"/>
                  </a:cubicBezTo>
                  <a:cubicBezTo>
                    <a:pt x="3254" y="3978"/>
                    <a:pt x="3386" y="3824"/>
                    <a:pt x="3296" y="3636"/>
                  </a:cubicBezTo>
                  <a:cubicBezTo>
                    <a:pt x="2987" y="2982"/>
                    <a:pt x="2392" y="2434"/>
                    <a:pt x="1915" y="1874"/>
                  </a:cubicBezTo>
                  <a:cubicBezTo>
                    <a:pt x="1391" y="1255"/>
                    <a:pt x="879" y="612"/>
                    <a:pt x="308" y="41"/>
                  </a:cubicBezTo>
                  <a:cubicBezTo>
                    <a:pt x="282" y="12"/>
                    <a:pt x="250"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9"/>
            <p:cNvSpPr/>
            <p:nvPr/>
          </p:nvSpPr>
          <p:spPr>
            <a:xfrm>
              <a:off x="7795800" y="3040625"/>
              <a:ext cx="141750" cy="175175"/>
            </a:xfrm>
            <a:custGeom>
              <a:avLst/>
              <a:gdLst/>
              <a:ahLst/>
              <a:cxnLst/>
              <a:rect l="l" t="t" r="r" b="b"/>
              <a:pathLst>
                <a:path w="5670" h="7007" extrusionOk="0">
                  <a:moveTo>
                    <a:pt x="193" y="0"/>
                  </a:moveTo>
                  <a:cubicBezTo>
                    <a:pt x="89" y="0"/>
                    <a:pt x="0" y="111"/>
                    <a:pt x="62" y="235"/>
                  </a:cubicBezTo>
                  <a:cubicBezTo>
                    <a:pt x="824" y="1652"/>
                    <a:pt x="1919" y="2925"/>
                    <a:pt x="2872" y="4211"/>
                  </a:cubicBezTo>
                  <a:cubicBezTo>
                    <a:pt x="3348" y="4866"/>
                    <a:pt x="3848" y="5521"/>
                    <a:pt x="4348" y="6164"/>
                  </a:cubicBezTo>
                  <a:cubicBezTo>
                    <a:pt x="4586" y="6474"/>
                    <a:pt x="4777" y="6878"/>
                    <a:pt x="5170" y="6997"/>
                  </a:cubicBezTo>
                  <a:cubicBezTo>
                    <a:pt x="5194" y="7004"/>
                    <a:pt x="5220" y="7007"/>
                    <a:pt x="5245" y="7007"/>
                  </a:cubicBezTo>
                  <a:cubicBezTo>
                    <a:pt x="5364" y="7007"/>
                    <a:pt x="5482" y="6939"/>
                    <a:pt x="5551" y="6831"/>
                  </a:cubicBezTo>
                  <a:cubicBezTo>
                    <a:pt x="5575" y="6795"/>
                    <a:pt x="5586" y="6771"/>
                    <a:pt x="5610" y="6759"/>
                  </a:cubicBezTo>
                  <a:cubicBezTo>
                    <a:pt x="5670" y="6664"/>
                    <a:pt x="5670" y="6521"/>
                    <a:pt x="5610" y="6438"/>
                  </a:cubicBezTo>
                  <a:cubicBezTo>
                    <a:pt x="5598" y="6414"/>
                    <a:pt x="5586" y="6402"/>
                    <a:pt x="5575" y="6366"/>
                  </a:cubicBezTo>
                  <a:cubicBezTo>
                    <a:pt x="5510" y="6274"/>
                    <a:pt x="5410" y="6239"/>
                    <a:pt x="5312" y="6239"/>
                  </a:cubicBezTo>
                  <a:cubicBezTo>
                    <a:pt x="5284" y="6239"/>
                    <a:pt x="5256" y="6242"/>
                    <a:pt x="5229" y="6247"/>
                  </a:cubicBezTo>
                  <a:cubicBezTo>
                    <a:pt x="4943" y="5890"/>
                    <a:pt x="3158" y="3461"/>
                    <a:pt x="2979" y="3259"/>
                  </a:cubicBezTo>
                  <a:cubicBezTo>
                    <a:pt x="2098" y="2187"/>
                    <a:pt x="1288" y="997"/>
                    <a:pt x="300" y="44"/>
                  </a:cubicBezTo>
                  <a:cubicBezTo>
                    <a:pt x="266" y="14"/>
                    <a:pt x="22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9"/>
            <p:cNvSpPr/>
            <p:nvPr/>
          </p:nvSpPr>
          <p:spPr>
            <a:xfrm>
              <a:off x="7606250" y="2769950"/>
              <a:ext cx="113050" cy="137750"/>
            </a:xfrm>
            <a:custGeom>
              <a:avLst/>
              <a:gdLst/>
              <a:ahLst/>
              <a:cxnLst/>
              <a:rect l="l" t="t" r="r" b="b"/>
              <a:pathLst>
                <a:path w="4522" h="5510" extrusionOk="0">
                  <a:moveTo>
                    <a:pt x="453" y="1"/>
                  </a:moveTo>
                  <a:cubicBezTo>
                    <a:pt x="310" y="25"/>
                    <a:pt x="143" y="48"/>
                    <a:pt x="0" y="84"/>
                  </a:cubicBezTo>
                  <a:cubicBezTo>
                    <a:pt x="536" y="810"/>
                    <a:pt x="1084" y="1537"/>
                    <a:pt x="1619" y="2251"/>
                  </a:cubicBezTo>
                  <a:cubicBezTo>
                    <a:pt x="2381" y="3299"/>
                    <a:pt x="3120" y="4632"/>
                    <a:pt x="4108" y="5454"/>
                  </a:cubicBezTo>
                  <a:cubicBezTo>
                    <a:pt x="4156" y="5493"/>
                    <a:pt x="4207" y="5510"/>
                    <a:pt x="4256" y="5510"/>
                  </a:cubicBezTo>
                  <a:cubicBezTo>
                    <a:pt x="4401" y="5510"/>
                    <a:pt x="4521" y="5358"/>
                    <a:pt x="4441" y="5180"/>
                  </a:cubicBezTo>
                  <a:cubicBezTo>
                    <a:pt x="3905" y="4025"/>
                    <a:pt x="2798" y="2954"/>
                    <a:pt x="2000" y="1953"/>
                  </a:cubicBezTo>
                  <a:cubicBezTo>
                    <a:pt x="1488" y="1310"/>
                    <a:pt x="976" y="656"/>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9"/>
            <p:cNvSpPr/>
            <p:nvPr/>
          </p:nvSpPr>
          <p:spPr>
            <a:xfrm>
              <a:off x="7727825" y="2913575"/>
              <a:ext cx="171950" cy="201175"/>
            </a:xfrm>
            <a:custGeom>
              <a:avLst/>
              <a:gdLst/>
              <a:ahLst/>
              <a:cxnLst/>
              <a:rect l="l" t="t" r="r" b="b"/>
              <a:pathLst>
                <a:path w="6878" h="8047" extrusionOk="0">
                  <a:moveTo>
                    <a:pt x="206" y="1"/>
                  </a:moveTo>
                  <a:cubicBezTo>
                    <a:pt x="94" y="1"/>
                    <a:pt x="0" y="151"/>
                    <a:pt x="90" y="268"/>
                  </a:cubicBezTo>
                  <a:cubicBezTo>
                    <a:pt x="1102" y="1578"/>
                    <a:pt x="2126" y="2912"/>
                    <a:pt x="3186" y="4186"/>
                  </a:cubicBezTo>
                  <a:cubicBezTo>
                    <a:pt x="4222" y="5448"/>
                    <a:pt x="5222" y="6841"/>
                    <a:pt x="6400" y="7984"/>
                  </a:cubicBezTo>
                  <a:cubicBezTo>
                    <a:pt x="6444" y="8027"/>
                    <a:pt x="6497" y="8046"/>
                    <a:pt x="6550" y="8046"/>
                  </a:cubicBezTo>
                  <a:cubicBezTo>
                    <a:pt x="6714" y="8046"/>
                    <a:pt x="6877" y="7869"/>
                    <a:pt x="6770" y="7698"/>
                  </a:cubicBezTo>
                  <a:cubicBezTo>
                    <a:pt x="5877" y="6376"/>
                    <a:pt x="4710" y="5150"/>
                    <a:pt x="3686" y="3912"/>
                  </a:cubicBezTo>
                  <a:cubicBezTo>
                    <a:pt x="2590" y="2626"/>
                    <a:pt x="1447" y="1328"/>
                    <a:pt x="316" y="54"/>
                  </a:cubicBezTo>
                  <a:cubicBezTo>
                    <a:pt x="281" y="16"/>
                    <a:pt x="243" y="1"/>
                    <a:pt x="2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9"/>
            <p:cNvSpPr/>
            <p:nvPr/>
          </p:nvSpPr>
          <p:spPr>
            <a:xfrm>
              <a:off x="7906600" y="3127450"/>
              <a:ext cx="55950" cy="60750"/>
            </a:xfrm>
            <a:custGeom>
              <a:avLst/>
              <a:gdLst/>
              <a:ahLst/>
              <a:cxnLst/>
              <a:rect l="l" t="t" r="r" b="b"/>
              <a:pathLst>
                <a:path w="2238" h="2430" extrusionOk="0">
                  <a:moveTo>
                    <a:pt x="215" y="0"/>
                  </a:moveTo>
                  <a:cubicBezTo>
                    <a:pt x="107" y="0"/>
                    <a:pt x="1" y="114"/>
                    <a:pt x="83" y="214"/>
                  </a:cubicBezTo>
                  <a:cubicBezTo>
                    <a:pt x="666" y="988"/>
                    <a:pt x="1297" y="1703"/>
                    <a:pt x="1940" y="2429"/>
                  </a:cubicBezTo>
                  <a:cubicBezTo>
                    <a:pt x="2047" y="2286"/>
                    <a:pt x="2131" y="2131"/>
                    <a:pt x="2238" y="1989"/>
                  </a:cubicBezTo>
                  <a:cubicBezTo>
                    <a:pt x="1595" y="1298"/>
                    <a:pt x="976" y="643"/>
                    <a:pt x="309" y="36"/>
                  </a:cubicBezTo>
                  <a:cubicBezTo>
                    <a:pt x="281" y="11"/>
                    <a:pt x="248"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9"/>
            <p:cNvSpPr/>
            <p:nvPr/>
          </p:nvSpPr>
          <p:spPr>
            <a:xfrm>
              <a:off x="7636000" y="2767875"/>
              <a:ext cx="60750" cy="60525"/>
            </a:xfrm>
            <a:custGeom>
              <a:avLst/>
              <a:gdLst/>
              <a:ahLst/>
              <a:cxnLst/>
              <a:rect l="l" t="t" r="r" b="b"/>
              <a:pathLst>
                <a:path w="2430" h="2421" extrusionOk="0">
                  <a:moveTo>
                    <a:pt x="501" y="0"/>
                  </a:moveTo>
                  <a:cubicBezTo>
                    <a:pt x="334" y="0"/>
                    <a:pt x="156" y="0"/>
                    <a:pt x="1" y="12"/>
                  </a:cubicBezTo>
                  <a:cubicBezTo>
                    <a:pt x="179" y="203"/>
                    <a:pt x="334" y="417"/>
                    <a:pt x="513" y="608"/>
                  </a:cubicBezTo>
                  <a:cubicBezTo>
                    <a:pt x="1025" y="1239"/>
                    <a:pt x="1513" y="1953"/>
                    <a:pt x="2168" y="2394"/>
                  </a:cubicBezTo>
                  <a:cubicBezTo>
                    <a:pt x="2194" y="2412"/>
                    <a:pt x="2220" y="2421"/>
                    <a:pt x="2245" y="2421"/>
                  </a:cubicBezTo>
                  <a:cubicBezTo>
                    <a:pt x="2347" y="2421"/>
                    <a:pt x="2430" y="2287"/>
                    <a:pt x="2382" y="2191"/>
                  </a:cubicBezTo>
                  <a:cubicBezTo>
                    <a:pt x="2025" y="1536"/>
                    <a:pt x="1394" y="977"/>
                    <a:pt x="894" y="429"/>
                  </a:cubicBezTo>
                  <a:cubicBezTo>
                    <a:pt x="751" y="286"/>
                    <a:pt x="620" y="143"/>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9"/>
            <p:cNvSpPr/>
            <p:nvPr/>
          </p:nvSpPr>
          <p:spPr>
            <a:xfrm>
              <a:off x="7702200" y="2832550"/>
              <a:ext cx="126350" cy="140375"/>
            </a:xfrm>
            <a:custGeom>
              <a:avLst/>
              <a:gdLst/>
              <a:ahLst/>
              <a:cxnLst/>
              <a:rect l="l" t="t" r="r" b="b"/>
              <a:pathLst>
                <a:path w="5054" h="5615" extrusionOk="0">
                  <a:moveTo>
                    <a:pt x="185" y="1"/>
                  </a:moveTo>
                  <a:cubicBezTo>
                    <a:pt x="83" y="1"/>
                    <a:pt x="0" y="135"/>
                    <a:pt x="91" y="235"/>
                  </a:cubicBezTo>
                  <a:cubicBezTo>
                    <a:pt x="865" y="1188"/>
                    <a:pt x="1651" y="2140"/>
                    <a:pt x="2449" y="3081"/>
                  </a:cubicBezTo>
                  <a:cubicBezTo>
                    <a:pt x="3139" y="3914"/>
                    <a:pt x="3842" y="4962"/>
                    <a:pt x="4735" y="5581"/>
                  </a:cubicBezTo>
                  <a:cubicBezTo>
                    <a:pt x="4765" y="5604"/>
                    <a:pt x="4796" y="5614"/>
                    <a:pt x="4826" y="5614"/>
                  </a:cubicBezTo>
                  <a:cubicBezTo>
                    <a:pt x="4950" y="5614"/>
                    <a:pt x="5054" y="5444"/>
                    <a:pt x="4997" y="5319"/>
                  </a:cubicBezTo>
                  <a:cubicBezTo>
                    <a:pt x="4473" y="4343"/>
                    <a:pt x="3520" y="3533"/>
                    <a:pt x="2794" y="2724"/>
                  </a:cubicBezTo>
                  <a:cubicBezTo>
                    <a:pt x="1960" y="1819"/>
                    <a:pt x="1127" y="926"/>
                    <a:pt x="282" y="45"/>
                  </a:cubicBezTo>
                  <a:cubicBezTo>
                    <a:pt x="251" y="14"/>
                    <a:pt x="217" y="1"/>
                    <a:pt x="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9"/>
            <p:cNvSpPr/>
            <p:nvPr/>
          </p:nvSpPr>
          <p:spPr>
            <a:xfrm>
              <a:off x="7837925" y="2991375"/>
              <a:ext cx="142500" cy="167950"/>
            </a:xfrm>
            <a:custGeom>
              <a:avLst/>
              <a:gdLst/>
              <a:ahLst/>
              <a:cxnLst/>
              <a:rect l="l" t="t" r="r" b="b"/>
              <a:pathLst>
                <a:path w="5700" h="6718" extrusionOk="0">
                  <a:moveTo>
                    <a:pt x="140" y="1"/>
                  </a:moveTo>
                  <a:cubicBezTo>
                    <a:pt x="71" y="1"/>
                    <a:pt x="0" y="79"/>
                    <a:pt x="44" y="157"/>
                  </a:cubicBezTo>
                  <a:cubicBezTo>
                    <a:pt x="1449" y="2562"/>
                    <a:pt x="3437" y="4705"/>
                    <a:pt x="5390" y="6717"/>
                  </a:cubicBezTo>
                  <a:cubicBezTo>
                    <a:pt x="5497" y="6515"/>
                    <a:pt x="5592" y="6312"/>
                    <a:pt x="5699" y="6122"/>
                  </a:cubicBezTo>
                  <a:cubicBezTo>
                    <a:pt x="3842" y="4122"/>
                    <a:pt x="2139" y="1967"/>
                    <a:pt x="210" y="38"/>
                  </a:cubicBezTo>
                  <a:cubicBezTo>
                    <a:pt x="191" y="12"/>
                    <a:pt x="165"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9"/>
            <p:cNvSpPr/>
            <p:nvPr/>
          </p:nvSpPr>
          <p:spPr>
            <a:xfrm>
              <a:off x="7676775" y="2769650"/>
              <a:ext cx="26025" cy="17525"/>
            </a:xfrm>
            <a:custGeom>
              <a:avLst/>
              <a:gdLst/>
              <a:ahLst/>
              <a:cxnLst/>
              <a:rect l="l" t="t" r="r" b="b"/>
              <a:pathLst>
                <a:path w="1041" h="701" extrusionOk="0">
                  <a:moveTo>
                    <a:pt x="1" y="1"/>
                  </a:moveTo>
                  <a:cubicBezTo>
                    <a:pt x="227" y="299"/>
                    <a:pt x="477" y="549"/>
                    <a:pt x="775" y="691"/>
                  </a:cubicBezTo>
                  <a:cubicBezTo>
                    <a:pt x="793" y="698"/>
                    <a:pt x="814" y="701"/>
                    <a:pt x="834" y="701"/>
                  </a:cubicBezTo>
                  <a:cubicBezTo>
                    <a:pt x="933" y="701"/>
                    <a:pt x="1040" y="633"/>
                    <a:pt x="1001" y="525"/>
                  </a:cubicBezTo>
                  <a:cubicBezTo>
                    <a:pt x="941" y="370"/>
                    <a:pt x="870" y="239"/>
                    <a:pt x="763" y="108"/>
                  </a:cubicBezTo>
                  <a:cubicBezTo>
                    <a:pt x="513" y="60"/>
                    <a:pt x="251" y="2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9"/>
            <p:cNvSpPr/>
            <p:nvPr/>
          </p:nvSpPr>
          <p:spPr>
            <a:xfrm>
              <a:off x="7716175" y="2808450"/>
              <a:ext cx="82775" cy="93925"/>
            </a:xfrm>
            <a:custGeom>
              <a:avLst/>
              <a:gdLst/>
              <a:ahLst/>
              <a:cxnLst/>
              <a:rect l="l" t="t" r="r" b="b"/>
              <a:pathLst>
                <a:path w="3311" h="3757" extrusionOk="0">
                  <a:moveTo>
                    <a:pt x="202" y="0"/>
                  </a:moveTo>
                  <a:cubicBezTo>
                    <a:pt x="91" y="0"/>
                    <a:pt x="1" y="138"/>
                    <a:pt x="92" y="247"/>
                  </a:cubicBezTo>
                  <a:cubicBezTo>
                    <a:pt x="580" y="866"/>
                    <a:pt x="1080" y="1485"/>
                    <a:pt x="1580" y="2128"/>
                  </a:cubicBezTo>
                  <a:cubicBezTo>
                    <a:pt x="1997" y="2652"/>
                    <a:pt x="2413" y="3438"/>
                    <a:pt x="3021" y="3735"/>
                  </a:cubicBezTo>
                  <a:cubicBezTo>
                    <a:pt x="3050" y="3750"/>
                    <a:pt x="3080" y="3757"/>
                    <a:pt x="3109" y="3757"/>
                  </a:cubicBezTo>
                  <a:cubicBezTo>
                    <a:pt x="3219" y="3757"/>
                    <a:pt x="3311" y="3658"/>
                    <a:pt x="3283" y="3545"/>
                  </a:cubicBezTo>
                  <a:cubicBezTo>
                    <a:pt x="3128" y="2890"/>
                    <a:pt x="2473" y="2330"/>
                    <a:pt x="2044" y="1854"/>
                  </a:cubicBezTo>
                  <a:cubicBezTo>
                    <a:pt x="1473" y="1235"/>
                    <a:pt x="901" y="628"/>
                    <a:pt x="306" y="44"/>
                  </a:cubicBezTo>
                  <a:cubicBezTo>
                    <a:pt x="272" y="13"/>
                    <a:pt x="236" y="0"/>
                    <a:pt x="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9"/>
            <p:cNvSpPr/>
            <p:nvPr/>
          </p:nvSpPr>
          <p:spPr>
            <a:xfrm>
              <a:off x="7820275" y="2920650"/>
              <a:ext cx="84975" cy="98800"/>
            </a:xfrm>
            <a:custGeom>
              <a:avLst/>
              <a:gdLst/>
              <a:ahLst/>
              <a:cxnLst/>
              <a:rect l="l" t="t" r="r" b="b"/>
              <a:pathLst>
                <a:path w="3399" h="3952" extrusionOk="0">
                  <a:moveTo>
                    <a:pt x="286" y="1"/>
                  </a:moveTo>
                  <a:cubicBezTo>
                    <a:pt x="146" y="1"/>
                    <a:pt x="0" y="176"/>
                    <a:pt x="107" y="319"/>
                  </a:cubicBezTo>
                  <a:cubicBezTo>
                    <a:pt x="583" y="962"/>
                    <a:pt x="1083" y="1581"/>
                    <a:pt x="1559" y="2212"/>
                  </a:cubicBezTo>
                  <a:cubicBezTo>
                    <a:pt x="1988" y="2772"/>
                    <a:pt x="2405" y="3462"/>
                    <a:pt x="2952" y="3891"/>
                  </a:cubicBezTo>
                  <a:cubicBezTo>
                    <a:pt x="3007" y="3933"/>
                    <a:pt x="3064" y="3952"/>
                    <a:pt x="3118" y="3952"/>
                  </a:cubicBezTo>
                  <a:cubicBezTo>
                    <a:pt x="3275" y="3952"/>
                    <a:pt x="3398" y="3791"/>
                    <a:pt x="3310" y="3605"/>
                  </a:cubicBezTo>
                  <a:cubicBezTo>
                    <a:pt x="3000" y="2962"/>
                    <a:pt x="2417" y="2414"/>
                    <a:pt x="1976" y="1879"/>
                  </a:cubicBezTo>
                  <a:cubicBezTo>
                    <a:pt x="1464" y="1271"/>
                    <a:pt x="940" y="664"/>
                    <a:pt x="416" y="69"/>
                  </a:cubicBezTo>
                  <a:cubicBezTo>
                    <a:pt x="380" y="21"/>
                    <a:pt x="334" y="1"/>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9"/>
            <p:cNvSpPr/>
            <p:nvPr/>
          </p:nvSpPr>
          <p:spPr>
            <a:xfrm>
              <a:off x="7921275" y="3039700"/>
              <a:ext cx="74250" cy="73800"/>
            </a:xfrm>
            <a:custGeom>
              <a:avLst/>
              <a:gdLst/>
              <a:ahLst/>
              <a:cxnLst/>
              <a:rect l="l" t="t" r="r" b="b"/>
              <a:pathLst>
                <a:path w="2970" h="2952" extrusionOk="0">
                  <a:moveTo>
                    <a:pt x="204" y="1"/>
                  </a:moveTo>
                  <a:cubicBezTo>
                    <a:pt x="95" y="1"/>
                    <a:pt x="0" y="131"/>
                    <a:pt x="103" y="224"/>
                  </a:cubicBezTo>
                  <a:cubicBezTo>
                    <a:pt x="591" y="700"/>
                    <a:pt x="1044" y="1224"/>
                    <a:pt x="1508" y="1712"/>
                  </a:cubicBezTo>
                  <a:cubicBezTo>
                    <a:pt x="1877" y="2129"/>
                    <a:pt x="2222" y="2724"/>
                    <a:pt x="2734" y="2939"/>
                  </a:cubicBezTo>
                  <a:cubicBezTo>
                    <a:pt x="2755" y="2947"/>
                    <a:pt x="2775" y="2951"/>
                    <a:pt x="2793" y="2951"/>
                  </a:cubicBezTo>
                  <a:cubicBezTo>
                    <a:pt x="2902" y="2951"/>
                    <a:pt x="2969" y="2816"/>
                    <a:pt x="2949" y="2724"/>
                  </a:cubicBezTo>
                  <a:cubicBezTo>
                    <a:pt x="2830" y="2189"/>
                    <a:pt x="2234" y="1736"/>
                    <a:pt x="1865" y="1355"/>
                  </a:cubicBezTo>
                  <a:cubicBezTo>
                    <a:pt x="1365" y="867"/>
                    <a:pt x="829" y="462"/>
                    <a:pt x="294" y="34"/>
                  </a:cubicBezTo>
                  <a:cubicBezTo>
                    <a:pt x="265" y="10"/>
                    <a:pt x="234"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9"/>
            <p:cNvSpPr/>
            <p:nvPr/>
          </p:nvSpPr>
          <p:spPr>
            <a:xfrm>
              <a:off x="7734825" y="2780375"/>
              <a:ext cx="81575" cy="90525"/>
            </a:xfrm>
            <a:custGeom>
              <a:avLst/>
              <a:gdLst/>
              <a:ahLst/>
              <a:cxnLst/>
              <a:rect l="l" t="t" r="r" b="b"/>
              <a:pathLst>
                <a:path w="3263" h="3621" extrusionOk="0">
                  <a:moveTo>
                    <a:pt x="1" y="1"/>
                  </a:moveTo>
                  <a:cubicBezTo>
                    <a:pt x="405" y="608"/>
                    <a:pt x="810" y="1215"/>
                    <a:pt x="1251" y="1786"/>
                  </a:cubicBezTo>
                  <a:cubicBezTo>
                    <a:pt x="1715" y="2417"/>
                    <a:pt x="2239" y="3215"/>
                    <a:pt x="2918" y="3596"/>
                  </a:cubicBezTo>
                  <a:cubicBezTo>
                    <a:pt x="2951" y="3613"/>
                    <a:pt x="2984" y="3621"/>
                    <a:pt x="3015" y="3621"/>
                  </a:cubicBezTo>
                  <a:cubicBezTo>
                    <a:pt x="3160" y="3621"/>
                    <a:pt x="3262" y="3457"/>
                    <a:pt x="3203" y="3310"/>
                  </a:cubicBezTo>
                  <a:cubicBezTo>
                    <a:pt x="2906" y="2668"/>
                    <a:pt x="2263" y="2144"/>
                    <a:pt x="1798" y="1620"/>
                  </a:cubicBezTo>
                  <a:cubicBezTo>
                    <a:pt x="1382" y="1144"/>
                    <a:pt x="989" y="655"/>
                    <a:pt x="584" y="155"/>
                  </a:cubicBezTo>
                  <a:cubicBezTo>
                    <a:pt x="394" y="96"/>
                    <a:pt x="191" y="4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9"/>
            <p:cNvSpPr/>
            <p:nvPr/>
          </p:nvSpPr>
          <p:spPr>
            <a:xfrm>
              <a:off x="7822150" y="2877400"/>
              <a:ext cx="84750" cy="92125"/>
            </a:xfrm>
            <a:custGeom>
              <a:avLst/>
              <a:gdLst/>
              <a:ahLst/>
              <a:cxnLst/>
              <a:rect l="l" t="t" r="r" b="b"/>
              <a:pathLst>
                <a:path w="3390" h="3685" extrusionOk="0">
                  <a:moveTo>
                    <a:pt x="277" y="0"/>
                  </a:moveTo>
                  <a:cubicBezTo>
                    <a:pt x="145" y="0"/>
                    <a:pt x="1" y="148"/>
                    <a:pt x="91" y="275"/>
                  </a:cubicBezTo>
                  <a:cubicBezTo>
                    <a:pt x="544" y="882"/>
                    <a:pt x="1008" y="1477"/>
                    <a:pt x="1496" y="2061"/>
                  </a:cubicBezTo>
                  <a:cubicBezTo>
                    <a:pt x="1937" y="2597"/>
                    <a:pt x="2437" y="3382"/>
                    <a:pt x="3068" y="3668"/>
                  </a:cubicBezTo>
                  <a:cubicBezTo>
                    <a:pt x="3095" y="3679"/>
                    <a:pt x="3124" y="3685"/>
                    <a:pt x="3153" y="3685"/>
                  </a:cubicBezTo>
                  <a:cubicBezTo>
                    <a:pt x="3275" y="3685"/>
                    <a:pt x="3390" y="3591"/>
                    <a:pt x="3342" y="3466"/>
                  </a:cubicBezTo>
                  <a:cubicBezTo>
                    <a:pt x="3104" y="2847"/>
                    <a:pt x="2496" y="2370"/>
                    <a:pt x="2032" y="1882"/>
                  </a:cubicBezTo>
                  <a:cubicBezTo>
                    <a:pt x="1484" y="1287"/>
                    <a:pt x="925" y="668"/>
                    <a:pt x="389" y="49"/>
                  </a:cubicBezTo>
                  <a:cubicBezTo>
                    <a:pt x="358" y="15"/>
                    <a:pt x="318" y="0"/>
                    <a:pt x="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9"/>
            <p:cNvSpPr/>
            <p:nvPr/>
          </p:nvSpPr>
          <p:spPr>
            <a:xfrm>
              <a:off x="7915875" y="2985700"/>
              <a:ext cx="84375" cy="96100"/>
            </a:xfrm>
            <a:custGeom>
              <a:avLst/>
              <a:gdLst/>
              <a:ahLst/>
              <a:cxnLst/>
              <a:rect l="l" t="t" r="r" b="b"/>
              <a:pathLst>
                <a:path w="3375" h="3844" extrusionOk="0">
                  <a:moveTo>
                    <a:pt x="248" y="0"/>
                  </a:moveTo>
                  <a:cubicBezTo>
                    <a:pt x="129" y="0"/>
                    <a:pt x="0" y="139"/>
                    <a:pt x="81" y="265"/>
                  </a:cubicBezTo>
                  <a:cubicBezTo>
                    <a:pt x="510" y="896"/>
                    <a:pt x="950" y="1539"/>
                    <a:pt x="1426" y="2146"/>
                  </a:cubicBezTo>
                  <a:cubicBezTo>
                    <a:pt x="1867" y="2717"/>
                    <a:pt x="2379" y="3479"/>
                    <a:pt x="3034" y="3813"/>
                  </a:cubicBezTo>
                  <a:cubicBezTo>
                    <a:pt x="3072" y="3834"/>
                    <a:pt x="3109" y="3844"/>
                    <a:pt x="3143" y="3844"/>
                  </a:cubicBezTo>
                  <a:cubicBezTo>
                    <a:pt x="3281" y="3844"/>
                    <a:pt x="3374" y="3691"/>
                    <a:pt x="3308" y="3539"/>
                  </a:cubicBezTo>
                  <a:cubicBezTo>
                    <a:pt x="3034" y="2896"/>
                    <a:pt x="2379" y="2360"/>
                    <a:pt x="1915" y="1836"/>
                  </a:cubicBezTo>
                  <a:cubicBezTo>
                    <a:pt x="1391" y="1253"/>
                    <a:pt x="867" y="658"/>
                    <a:pt x="355" y="50"/>
                  </a:cubicBezTo>
                  <a:cubicBezTo>
                    <a:pt x="325" y="15"/>
                    <a:pt x="287" y="0"/>
                    <a:pt x="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9"/>
            <p:cNvSpPr/>
            <p:nvPr/>
          </p:nvSpPr>
          <p:spPr>
            <a:xfrm>
              <a:off x="7764000" y="2789000"/>
              <a:ext cx="22825" cy="16350"/>
            </a:xfrm>
            <a:custGeom>
              <a:avLst/>
              <a:gdLst/>
              <a:ahLst/>
              <a:cxnLst/>
              <a:rect l="l" t="t" r="r" b="b"/>
              <a:pathLst>
                <a:path w="913" h="654" extrusionOk="0">
                  <a:moveTo>
                    <a:pt x="0" y="1"/>
                  </a:moveTo>
                  <a:cubicBezTo>
                    <a:pt x="191" y="227"/>
                    <a:pt x="417" y="453"/>
                    <a:pt x="667" y="632"/>
                  </a:cubicBezTo>
                  <a:cubicBezTo>
                    <a:pt x="690" y="647"/>
                    <a:pt x="714" y="653"/>
                    <a:pt x="737" y="653"/>
                  </a:cubicBezTo>
                  <a:cubicBezTo>
                    <a:pt x="827" y="653"/>
                    <a:pt x="912" y="559"/>
                    <a:pt x="893" y="465"/>
                  </a:cubicBezTo>
                  <a:lnTo>
                    <a:pt x="798" y="239"/>
                  </a:lnTo>
                  <a:cubicBezTo>
                    <a:pt x="536" y="156"/>
                    <a:pt x="262" y="7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9"/>
            <p:cNvSpPr/>
            <p:nvPr/>
          </p:nvSpPr>
          <p:spPr>
            <a:xfrm>
              <a:off x="7786400" y="2803900"/>
              <a:ext cx="73200" cy="89975"/>
            </a:xfrm>
            <a:custGeom>
              <a:avLst/>
              <a:gdLst/>
              <a:ahLst/>
              <a:cxnLst/>
              <a:rect l="l" t="t" r="r" b="b"/>
              <a:pathLst>
                <a:path w="2928" h="3599" extrusionOk="0">
                  <a:moveTo>
                    <a:pt x="219" y="0"/>
                  </a:moveTo>
                  <a:cubicBezTo>
                    <a:pt x="113" y="0"/>
                    <a:pt x="1" y="120"/>
                    <a:pt x="81" y="226"/>
                  </a:cubicBezTo>
                  <a:cubicBezTo>
                    <a:pt x="486" y="822"/>
                    <a:pt x="890" y="1417"/>
                    <a:pt x="1307" y="2012"/>
                  </a:cubicBezTo>
                  <a:cubicBezTo>
                    <a:pt x="1676" y="2548"/>
                    <a:pt x="2021" y="3167"/>
                    <a:pt x="2522" y="3560"/>
                  </a:cubicBezTo>
                  <a:cubicBezTo>
                    <a:pt x="2557" y="3586"/>
                    <a:pt x="2606" y="3599"/>
                    <a:pt x="2656" y="3599"/>
                  </a:cubicBezTo>
                  <a:cubicBezTo>
                    <a:pt x="2787" y="3599"/>
                    <a:pt x="2927" y="3510"/>
                    <a:pt x="2867" y="3346"/>
                  </a:cubicBezTo>
                  <a:cubicBezTo>
                    <a:pt x="2629" y="2774"/>
                    <a:pt x="2164" y="2298"/>
                    <a:pt x="1760" y="1798"/>
                  </a:cubicBezTo>
                  <a:cubicBezTo>
                    <a:pt x="1283" y="1203"/>
                    <a:pt x="795" y="631"/>
                    <a:pt x="319" y="48"/>
                  </a:cubicBezTo>
                  <a:cubicBezTo>
                    <a:pt x="292" y="14"/>
                    <a:pt x="256"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9"/>
            <p:cNvSpPr/>
            <p:nvPr/>
          </p:nvSpPr>
          <p:spPr>
            <a:xfrm>
              <a:off x="7871900" y="2888800"/>
              <a:ext cx="86925" cy="94125"/>
            </a:xfrm>
            <a:custGeom>
              <a:avLst/>
              <a:gdLst/>
              <a:ahLst/>
              <a:cxnLst/>
              <a:rect l="l" t="t" r="r" b="b"/>
              <a:pathLst>
                <a:path w="3477" h="3765" extrusionOk="0">
                  <a:moveTo>
                    <a:pt x="109" y="1"/>
                  </a:moveTo>
                  <a:cubicBezTo>
                    <a:pt x="45" y="1"/>
                    <a:pt x="0" y="69"/>
                    <a:pt x="30" y="128"/>
                  </a:cubicBezTo>
                  <a:cubicBezTo>
                    <a:pt x="387" y="819"/>
                    <a:pt x="1007" y="1414"/>
                    <a:pt x="1518" y="1998"/>
                  </a:cubicBezTo>
                  <a:cubicBezTo>
                    <a:pt x="2019" y="2569"/>
                    <a:pt x="2507" y="3284"/>
                    <a:pt x="3150" y="3736"/>
                  </a:cubicBezTo>
                  <a:cubicBezTo>
                    <a:pt x="3181" y="3756"/>
                    <a:pt x="3213" y="3765"/>
                    <a:pt x="3243" y="3765"/>
                  </a:cubicBezTo>
                  <a:cubicBezTo>
                    <a:pt x="3374" y="3765"/>
                    <a:pt x="3477" y="3602"/>
                    <a:pt x="3400" y="3486"/>
                  </a:cubicBezTo>
                  <a:cubicBezTo>
                    <a:pt x="3031" y="2795"/>
                    <a:pt x="2376" y="2236"/>
                    <a:pt x="1840" y="1664"/>
                  </a:cubicBezTo>
                  <a:cubicBezTo>
                    <a:pt x="1316" y="1105"/>
                    <a:pt x="804" y="426"/>
                    <a:pt x="149" y="9"/>
                  </a:cubicBezTo>
                  <a:cubicBezTo>
                    <a:pt x="136" y="3"/>
                    <a:pt x="122" y="1"/>
                    <a:pt x="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9"/>
            <p:cNvSpPr/>
            <p:nvPr/>
          </p:nvSpPr>
          <p:spPr>
            <a:xfrm>
              <a:off x="7968725" y="2993425"/>
              <a:ext cx="39975" cy="62900"/>
            </a:xfrm>
            <a:custGeom>
              <a:avLst/>
              <a:gdLst/>
              <a:ahLst/>
              <a:cxnLst/>
              <a:rect l="l" t="t" r="r" b="b"/>
              <a:pathLst>
                <a:path w="1599" h="2516" extrusionOk="0">
                  <a:moveTo>
                    <a:pt x="168" y="0"/>
                  </a:moveTo>
                  <a:cubicBezTo>
                    <a:pt x="79" y="0"/>
                    <a:pt x="0" y="85"/>
                    <a:pt x="51" y="194"/>
                  </a:cubicBezTo>
                  <a:cubicBezTo>
                    <a:pt x="479" y="1004"/>
                    <a:pt x="991" y="1777"/>
                    <a:pt x="1539" y="2516"/>
                  </a:cubicBezTo>
                  <a:cubicBezTo>
                    <a:pt x="1575" y="2277"/>
                    <a:pt x="1586" y="2039"/>
                    <a:pt x="1598" y="1801"/>
                  </a:cubicBezTo>
                  <a:cubicBezTo>
                    <a:pt x="1158" y="1230"/>
                    <a:pt x="705" y="634"/>
                    <a:pt x="277" y="51"/>
                  </a:cubicBezTo>
                  <a:cubicBezTo>
                    <a:pt x="245" y="15"/>
                    <a:pt x="205" y="0"/>
                    <a:pt x="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9"/>
            <p:cNvSpPr/>
            <p:nvPr/>
          </p:nvSpPr>
          <p:spPr>
            <a:xfrm>
              <a:off x="7844375" y="2814600"/>
              <a:ext cx="77450" cy="76350"/>
            </a:xfrm>
            <a:custGeom>
              <a:avLst/>
              <a:gdLst/>
              <a:ahLst/>
              <a:cxnLst/>
              <a:rect l="l" t="t" r="r" b="b"/>
              <a:pathLst>
                <a:path w="3098" h="3054" extrusionOk="0">
                  <a:moveTo>
                    <a:pt x="0" y="1"/>
                  </a:moveTo>
                  <a:cubicBezTo>
                    <a:pt x="191" y="275"/>
                    <a:pt x="381" y="537"/>
                    <a:pt x="572" y="798"/>
                  </a:cubicBezTo>
                  <a:cubicBezTo>
                    <a:pt x="1167" y="1549"/>
                    <a:pt x="1857" y="2537"/>
                    <a:pt x="2715" y="3025"/>
                  </a:cubicBezTo>
                  <a:cubicBezTo>
                    <a:pt x="2748" y="3045"/>
                    <a:pt x="2783" y="3054"/>
                    <a:pt x="2817" y="3054"/>
                  </a:cubicBezTo>
                  <a:cubicBezTo>
                    <a:pt x="2965" y="3054"/>
                    <a:pt x="3097" y="2885"/>
                    <a:pt x="3000" y="2739"/>
                  </a:cubicBezTo>
                  <a:cubicBezTo>
                    <a:pt x="2524" y="1965"/>
                    <a:pt x="1738" y="1346"/>
                    <a:pt x="1143" y="656"/>
                  </a:cubicBezTo>
                  <a:cubicBezTo>
                    <a:pt x="1048" y="572"/>
                    <a:pt x="976" y="465"/>
                    <a:pt x="905" y="358"/>
                  </a:cubicBezTo>
                  <a:cubicBezTo>
                    <a:pt x="667" y="263"/>
                    <a:pt x="429" y="167"/>
                    <a:pt x="203" y="84"/>
                  </a:cubicBezTo>
                  <a:cubicBezTo>
                    <a:pt x="131" y="48"/>
                    <a:pt x="60" y="3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9"/>
            <p:cNvSpPr/>
            <p:nvPr/>
          </p:nvSpPr>
          <p:spPr>
            <a:xfrm>
              <a:off x="7922600" y="2899450"/>
              <a:ext cx="81025" cy="96550"/>
            </a:xfrm>
            <a:custGeom>
              <a:avLst/>
              <a:gdLst/>
              <a:ahLst/>
              <a:cxnLst/>
              <a:rect l="l" t="t" r="r" b="b"/>
              <a:pathLst>
                <a:path w="3241" h="3862" extrusionOk="0">
                  <a:moveTo>
                    <a:pt x="163" y="1"/>
                  </a:moveTo>
                  <a:cubicBezTo>
                    <a:pt x="83" y="1"/>
                    <a:pt x="0" y="87"/>
                    <a:pt x="62" y="167"/>
                  </a:cubicBezTo>
                  <a:cubicBezTo>
                    <a:pt x="526" y="822"/>
                    <a:pt x="1014" y="1453"/>
                    <a:pt x="1479" y="2084"/>
                  </a:cubicBezTo>
                  <a:cubicBezTo>
                    <a:pt x="1896" y="2655"/>
                    <a:pt x="2288" y="3358"/>
                    <a:pt x="2824" y="3810"/>
                  </a:cubicBezTo>
                  <a:cubicBezTo>
                    <a:pt x="2866" y="3845"/>
                    <a:pt x="2922" y="3862"/>
                    <a:pt x="2977" y="3862"/>
                  </a:cubicBezTo>
                  <a:cubicBezTo>
                    <a:pt x="3109" y="3862"/>
                    <a:pt x="3240" y="3767"/>
                    <a:pt x="3181" y="3608"/>
                  </a:cubicBezTo>
                  <a:cubicBezTo>
                    <a:pt x="2908" y="2965"/>
                    <a:pt x="2372" y="2429"/>
                    <a:pt x="1943" y="1893"/>
                  </a:cubicBezTo>
                  <a:cubicBezTo>
                    <a:pt x="1407" y="1250"/>
                    <a:pt x="836" y="631"/>
                    <a:pt x="241" y="36"/>
                  </a:cubicBezTo>
                  <a:cubicBezTo>
                    <a:pt x="219" y="11"/>
                    <a:pt x="19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9"/>
            <p:cNvSpPr/>
            <p:nvPr/>
          </p:nvSpPr>
          <p:spPr>
            <a:xfrm>
              <a:off x="7923550" y="2858950"/>
              <a:ext cx="50625" cy="56875"/>
            </a:xfrm>
            <a:custGeom>
              <a:avLst/>
              <a:gdLst/>
              <a:ahLst/>
              <a:cxnLst/>
              <a:rect l="l" t="t" r="r" b="b"/>
              <a:pathLst>
                <a:path w="2025" h="2275" extrusionOk="0">
                  <a:moveTo>
                    <a:pt x="0" y="1"/>
                  </a:moveTo>
                  <a:cubicBezTo>
                    <a:pt x="667" y="763"/>
                    <a:pt x="1346" y="1525"/>
                    <a:pt x="2024" y="2275"/>
                  </a:cubicBezTo>
                  <a:cubicBezTo>
                    <a:pt x="1441" y="1382"/>
                    <a:pt x="738" y="63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39"/>
          <p:cNvGrpSpPr/>
          <p:nvPr/>
        </p:nvGrpSpPr>
        <p:grpSpPr>
          <a:xfrm>
            <a:off x="6915545" y="901707"/>
            <a:ext cx="883132" cy="789833"/>
            <a:chOff x="3769525" y="2243300"/>
            <a:chExt cx="766475" cy="685500"/>
          </a:xfrm>
        </p:grpSpPr>
        <p:sp>
          <p:nvSpPr>
            <p:cNvPr id="958" name="Google Shape;958;p39"/>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9"/>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39"/>
          <p:cNvGrpSpPr/>
          <p:nvPr/>
        </p:nvGrpSpPr>
        <p:grpSpPr>
          <a:xfrm>
            <a:off x="1541579" y="2443910"/>
            <a:ext cx="462600" cy="531950"/>
            <a:chOff x="2879300" y="3992900"/>
            <a:chExt cx="462600" cy="531950"/>
          </a:xfrm>
        </p:grpSpPr>
        <p:sp>
          <p:nvSpPr>
            <p:cNvPr id="962" name="Google Shape;962;p39"/>
            <p:cNvSpPr/>
            <p:nvPr/>
          </p:nvSpPr>
          <p:spPr>
            <a:xfrm>
              <a:off x="2879300" y="39929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9"/>
            <p:cNvSpPr/>
            <p:nvPr/>
          </p:nvSpPr>
          <p:spPr>
            <a:xfrm>
              <a:off x="2902225" y="40063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39"/>
          <p:cNvGrpSpPr/>
          <p:nvPr/>
        </p:nvGrpSpPr>
        <p:grpSpPr>
          <a:xfrm>
            <a:off x="3270447" y="4305242"/>
            <a:ext cx="1152379" cy="388416"/>
            <a:chOff x="2752500" y="4581250"/>
            <a:chExt cx="718575" cy="242200"/>
          </a:xfrm>
        </p:grpSpPr>
        <p:sp>
          <p:nvSpPr>
            <p:cNvPr id="965" name="Google Shape;965;p39"/>
            <p:cNvSpPr/>
            <p:nvPr/>
          </p:nvSpPr>
          <p:spPr>
            <a:xfrm>
              <a:off x="2752500" y="4581250"/>
              <a:ext cx="718575" cy="242200"/>
            </a:xfrm>
            <a:custGeom>
              <a:avLst/>
              <a:gdLst/>
              <a:ahLst/>
              <a:cxnLst/>
              <a:rect l="l" t="t" r="r" b="b"/>
              <a:pathLst>
                <a:path w="28743" h="9688" extrusionOk="0">
                  <a:moveTo>
                    <a:pt x="12327" y="1"/>
                  </a:moveTo>
                  <a:cubicBezTo>
                    <a:pt x="6060" y="1"/>
                    <a:pt x="51" y="2978"/>
                    <a:pt x="1" y="3649"/>
                  </a:cubicBezTo>
                  <a:cubicBezTo>
                    <a:pt x="1" y="3649"/>
                    <a:pt x="5952" y="9687"/>
                    <a:pt x="13079" y="9687"/>
                  </a:cubicBezTo>
                  <a:cubicBezTo>
                    <a:pt x="13400" y="9687"/>
                    <a:pt x="13724" y="9675"/>
                    <a:pt x="14050" y="9649"/>
                  </a:cubicBezTo>
                  <a:cubicBezTo>
                    <a:pt x="21587" y="9054"/>
                    <a:pt x="28742" y="6339"/>
                    <a:pt x="28707" y="5554"/>
                  </a:cubicBezTo>
                  <a:cubicBezTo>
                    <a:pt x="28671" y="4768"/>
                    <a:pt x="22789" y="1672"/>
                    <a:pt x="15550" y="291"/>
                  </a:cubicBezTo>
                  <a:cubicBezTo>
                    <a:pt x="14487" y="89"/>
                    <a:pt x="13403" y="1"/>
                    <a:pt x="1232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9"/>
            <p:cNvSpPr/>
            <p:nvPr/>
          </p:nvSpPr>
          <p:spPr>
            <a:xfrm>
              <a:off x="2765600" y="4603400"/>
              <a:ext cx="688800" cy="195050"/>
            </a:xfrm>
            <a:custGeom>
              <a:avLst/>
              <a:gdLst/>
              <a:ahLst/>
              <a:cxnLst/>
              <a:rect l="l" t="t" r="r" b="b"/>
              <a:pathLst>
                <a:path w="27552" h="7802" extrusionOk="0">
                  <a:moveTo>
                    <a:pt x="5073" y="1239"/>
                  </a:moveTo>
                  <a:cubicBezTo>
                    <a:pt x="4358" y="1834"/>
                    <a:pt x="3620" y="2394"/>
                    <a:pt x="2763" y="2822"/>
                  </a:cubicBezTo>
                  <a:lnTo>
                    <a:pt x="2751" y="2846"/>
                  </a:lnTo>
                  <a:cubicBezTo>
                    <a:pt x="2037" y="2798"/>
                    <a:pt x="1322" y="2751"/>
                    <a:pt x="596" y="2703"/>
                  </a:cubicBezTo>
                  <a:cubicBezTo>
                    <a:pt x="2048" y="2144"/>
                    <a:pt x="3549" y="1620"/>
                    <a:pt x="5073" y="1239"/>
                  </a:cubicBezTo>
                  <a:close/>
                  <a:moveTo>
                    <a:pt x="9276" y="465"/>
                  </a:moveTo>
                  <a:lnTo>
                    <a:pt x="9276" y="465"/>
                  </a:lnTo>
                  <a:cubicBezTo>
                    <a:pt x="7882" y="1203"/>
                    <a:pt x="6609" y="2144"/>
                    <a:pt x="5239" y="2870"/>
                  </a:cubicBezTo>
                  <a:cubicBezTo>
                    <a:pt x="5192" y="2906"/>
                    <a:pt x="5168" y="2929"/>
                    <a:pt x="5144" y="2977"/>
                  </a:cubicBezTo>
                  <a:cubicBezTo>
                    <a:pt x="4537" y="2929"/>
                    <a:pt x="3918" y="2906"/>
                    <a:pt x="3299" y="2870"/>
                  </a:cubicBezTo>
                  <a:cubicBezTo>
                    <a:pt x="4084" y="2429"/>
                    <a:pt x="4811" y="1858"/>
                    <a:pt x="5370" y="1155"/>
                  </a:cubicBezTo>
                  <a:cubicBezTo>
                    <a:pt x="6656" y="834"/>
                    <a:pt x="7942" y="596"/>
                    <a:pt x="9276" y="465"/>
                  </a:cubicBezTo>
                  <a:close/>
                  <a:moveTo>
                    <a:pt x="11306" y="355"/>
                  </a:moveTo>
                  <a:cubicBezTo>
                    <a:pt x="12055" y="355"/>
                    <a:pt x="12808" y="396"/>
                    <a:pt x="13562" y="489"/>
                  </a:cubicBezTo>
                  <a:cubicBezTo>
                    <a:pt x="13693" y="501"/>
                    <a:pt x="13824" y="524"/>
                    <a:pt x="13943" y="548"/>
                  </a:cubicBezTo>
                  <a:cubicBezTo>
                    <a:pt x="12562" y="1560"/>
                    <a:pt x="11192" y="2453"/>
                    <a:pt x="9645" y="3203"/>
                  </a:cubicBezTo>
                  <a:cubicBezTo>
                    <a:pt x="9609" y="3215"/>
                    <a:pt x="9585" y="3239"/>
                    <a:pt x="9573" y="3263"/>
                  </a:cubicBezTo>
                  <a:cubicBezTo>
                    <a:pt x="8287" y="3167"/>
                    <a:pt x="7013" y="3096"/>
                    <a:pt x="5727" y="3001"/>
                  </a:cubicBezTo>
                  <a:cubicBezTo>
                    <a:pt x="7049" y="2286"/>
                    <a:pt x="8454" y="1489"/>
                    <a:pt x="9514" y="429"/>
                  </a:cubicBezTo>
                  <a:cubicBezTo>
                    <a:pt x="10107" y="381"/>
                    <a:pt x="10705" y="355"/>
                    <a:pt x="11306" y="355"/>
                  </a:cubicBezTo>
                  <a:close/>
                  <a:moveTo>
                    <a:pt x="14193" y="584"/>
                  </a:moveTo>
                  <a:cubicBezTo>
                    <a:pt x="15550" y="786"/>
                    <a:pt x="16860" y="1143"/>
                    <a:pt x="18158" y="1560"/>
                  </a:cubicBezTo>
                  <a:cubicBezTo>
                    <a:pt x="17538" y="1905"/>
                    <a:pt x="16979" y="2310"/>
                    <a:pt x="16372" y="2644"/>
                  </a:cubicBezTo>
                  <a:cubicBezTo>
                    <a:pt x="15693" y="3013"/>
                    <a:pt x="15002" y="3310"/>
                    <a:pt x="14300" y="3608"/>
                  </a:cubicBezTo>
                  <a:cubicBezTo>
                    <a:pt x="12966" y="3513"/>
                    <a:pt x="11633" y="3406"/>
                    <a:pt x="10299" y="3310"/>
                  </a:cubicBezTo>
                  <a:cubicBezTo>
                    <a:pt x="11740" y="2667"/>
                    <a:pt x="13145" y="1727"/>
                    <a:pt x="14193" y="584"/>
                  </a:cubicBezTo>
                  <a:close/>
                  <a:moveTo>
                    <a:pt x="18396" y="1655"/>
                  </a:moveTo>
                  <a:cubicBezTo>
                    <a:pt x="19051" y="1858"/>
                    <a:pt x="19705" y="2084"/>
                    <a:pt x="20348" y="2322"/>
                  </a:cubicBezTo>
                  <a:cubicBezTo>
                    <a:pt x="20646" y="2429"/>
                    <a:pt x="20920" y="2548"/>
                    <a:pt x="21217" y="2644"/>
                  </a:cubicBezTo>
                  <a:cubicBezTo>
                    <a:pt x="20408" y="3167"/>
                    <a:pt x="19693" y="3691"/>
                    <a:pt x="18705" y="3977"/>
                  </a:cubicBezTo>
                  <a:cubicBezTo>
                    <a:pt x="18693" y="3977"/>
                    <a:pt x="18681" y="3989"/>
                    <a:pt x="18681" y="3989"/>
                  </a:cubicBezTo>
                  <a:cubicBezTo>
                    <a:pt x="17503" y="3882"/>
                    <a:pt x="16336" y="3775"/>
                    <a:pt x="15157" y="3691"/>
                  </a:cubicBezTo>
                  <a:cubicBezTo>
                    <a:pt x="16336" y="3215"/>
                    <a:pt x="17538" y="2548"/>
                    <a:pt x="18396" y="1655"/>
                  </a:cubicBezTo>
                  <a:close/>
                  <a:moveTo>
                    <a:pt x="21479" y="2739"/>
                  </a:moveTo>
                  <a:lnTo>
                    <a:pt x="23444" y="3501"/>
                  </a:lnTo>
                  <a:cubicBezTo>
                    <a:pt x="23063" y="3810"/>
                    <a:pt x="22694" y="4096"/>
                    <a:pt x="22265" y="4334"/>
                  </a:cubicBezTo>
                  <a:cubicBezTo>
                    <a:pt x="21325" y="4239"/>
                    <a:pt x="20384" y="4132"/>
                    <a:pt x="19467" y="4060"/>
                  </a:cubicBezTo>
                  <a:cubicBezTo>
                    <a:pt x="20229" y="3775"/>
                    <a:pt x="20979" y="3358"/>
                    <a:pt x="21479" y="2739"/>
                  </a:cubicBezTo>
                  <a:close/>
                  <a:moveTo>
                    <a:pt x="23646" y="3584"/>
                  </a:moveTo>
                  <a:cubicBezTo>
                    <a:pt x="24670" y="3989"/>
                    <a:pt x="25682" y="4406"/>
                    <a:pt x="26694" y="4822"/>
                  </a:cubicBezTo>
                  <a:lnTo>
                    <a:pt x="26671" y="4822"/>
                  </a:lnTo>
                  <a:cubicBezTo>
                    <a:pt x="25361" y="4668"/>
                    <a:pt x="24039" y="4525"/>
                    <a:pt x="22730" y="4394"/>
                  </a:cubicBezTo>
                  <a:cubicBezTo>
                    <a:pt x="23063" y="4168"/>
                    <a:pt x="23396" y="3894"/>
                    <a:pt x="23646" y="3584"/>
                  </a:cubicBezTo>
                  <a:close/>
                  <a:moveTo>
                    <a:pt x="1144" y="3084"/>
                  </a:moveTo>
                  <a:cubicBezTo>
                    <a:pt x="1703" y="3096"/>
                    <a:pt x="2275" y="3120"/>
                    <a:pt x="2846" y="3144"/>
                  </a:cubicBezTo>
                  <a:cubicBezTo>
                    <a:pt x="3537" y="3656"/>
                    <a:pt x="4084" y="4299"/>
                    <a:pt x="4489" y="5061"/>
                  </a:cubicBezTo>
                  <a:cubicBezTo>
                    <a:pt x="3346" y="4453"/>
                    <a:pt x="2251" y="3763"/>
                    <a:pt x="1144" y="3084"/>
                  </a:cubicBezTo>
                  <a:close/>
                  <a:moveTo>
                    <a:pt x="22825" y="4715"/>
                  </a:moveTo>
                  <a:lnTo>
                    <a:pt x="26004" y="5072"/>
                  </a:lnTo>
                  <a:cubicBezTo>
                    <a:pt x="25206" y="5263"/>
                    <a:pt x="24420" y="5477"/>
                    <a:pt x="23634" y="5680"/>
                  </a:cubicBezTo>
                  <a:cubicBezTo>
                    <a:pt x="23408" y="5311"/>
                    <a:pt x="23146" y="5001"/>
                    <a:pt x="22825" y="4715"/>
                  </a:cubicBezTo>
                  <a:close/>
                  <a:moveTo>
                    <a:pt x="19336" y="4346"/>
                  </a:moveTo>
                  <a:lnTo>
                    <a:pt x="19336" y="4346"/>
                  </a:lnTo>
                  <a:cubicBezTo>
                    <a:pt x="20325" y="4453"/>
                    <a:pt x="21337" y="4549"/>
                    <a:pt x="22337" y="4656"/>
                  </a:cubicBezTo>
                  <a:cubicBezTo>
                    <a:pt x="22741" y="4989"/>
                    <a:pt x="23063" y="5358"/>
                    <a:pt x="23396" y="5739"/>
                  </a:cubicBezTo>
                  <a:cubicBezTo>
                    <a:pt x="22587" y="5954"/>
                    <a:pt x="21777" y="6156"/>
                    <a:pt x="20956" y="6370"/>
                  </a:cubicBezTo>
                  <a:cubicBezTo>
                    <a:pt x="20586" y="5561"/>
                    <a:pt x="20027" y="4882"/>
                    <a:pt x="19336" y="4346"/>
                  </a:cubicBezTo>
                  <a:close/>
                  <a:moveTo>
                    <a:pt x="3334" y="3156"/>
                  </a:moveTo>
                  <a:lnTo>
                    <a:pt x="3334" y="3156"/>
                  </a:lnTo>
                  <a:cubicBezTo>
                    <a:pt x="3989" y="3179"/>
                    <a:pt x="4656" y="3215"/>
                    <a:pt x="5311" y="3239"/>
                  </a:cubicBezTo>
                  <a:cubicBezTo>
                    <a:pt x="6561" y="4060"/>
                    <a:pt x="7466" y="5251"/>
                    <a:pt x="8085" y="6608"/>
                  </a:cubicBezTo>
                  <a:cubicBezTo>
                    <a:pt x="7609" y="6454"/>
                    <a:pt x="7109" y="6299"/>
                    <a:pt x="6632" y="6085"/>
                  </a:cubicBezTo>
                  <a:cubicBezTo>
                    <a:pt x="6037" y="5834"/>
                    <a:pt x="5442" y="5549"/>
                    <a:pt x="4882" y="5251"/>
                  </a:cubicBezTo>
                  <a:cubicBezTo>
                    <a:pt x="4525" y="4430"/>
                    <a:pt x="4001" y="3739"/>
                    <a:pt x="3334" y="3156"/>
                  </a:cubicBezTo>
                  <a:close/>
                  <a:moveTo>
                    <a:pt x="15193" y="3953"/>
                  </a:moveTo>
                  <a:cubicBezTo>
                    <a:pt x="16372" y="4060"/>
                    <a:pt x="17527" y="4168"/>
                    <a:pt x="18705" y="4287"/>
                  </a:cubicBezTo>
                  <a:cubicBezTo>
                    <a:pt x="19634" y="4775"/>
                    <a:pt x="20301" y="5489"/>
                    <a:pt x="20777" y="6418"/>
                  </a:cubicBezTo>
                  <a:cubicBezTo>
                    <a:pt x="19824" y="6632"/>
                    <a:pt x="18872" y="6847"/>
                    <a:pt x="17919" y="7013"/>
                  </a:cubicBezTo>
                  <a:cubicBezTo>
                    <a:pt x="17288" y="5918"/>
                    <a:pt x="16360" y="4596"/>
                    <a:pt x="15193" y="3953"/>
                  </a:cubicBezTo>
                  <a:close/>
                  <a:moveTo>
                    <a:pt x="5870" y="3287"/>
                  </a:moveTo>
                  <a:lnTo>
                    <a:pt x="9633" y="3513"/>
                  </a:lnTo>
                  <a:cubicBezTo>
                    <a:pt x="9645" y="3513"/>
                    <a:pt x="9645" y="3525"/>
                    <a:pt x="9657" y="3525"/>
                  </a:cubicBezTo>
                  <a:cubicBezTo>
                    <a:pt x="11276" y="4191"/>
                    <a:pt x="12252" y="5906"/>
                    <a:pt x="13002" y="7430"/>
                  </a:cubicBezTo>
                  <a:cubicBezTo>
                    <a:pt x="11419" y="7394"/>
                    <a:pt x="9847" y="7156"/>
                    <a:pt x="8335" y="6692"/>
                  </a:cubicBezTo>
                  <a:cubicBezTo>
                    <a:pt x="7775" y="5358"/>
                    <a:pt x="6930" y="4251"/>
                    <a:pt x="5870" y="3287"/>
                  </a:cubicBezTo>
                  <a:close/>
                  <a:moveTo>
                    <a:pt x="10359" y="3572"/>
                  </a:moveTo>
                  <a:cubicBezTo>
                    <a:pt x="11621" y="3656"/>
                    <a:pt x="12883" y="3763"/>
                    <a:pt x="14133" y="3870"/>
                  </a:cubicBezTo>
                  <a:cubicBezTo>
                    <a:pt x="14169" y="3941"/>
                    <a:pt x="14229" y="3989"/>
                    <a:pt x="14300" y="4001"/>
                  </a:cubicBezTo>
                  <a:cubicBezTo>
                    <a:pt x="15753" y="4180"/>
                    <a:pt x="16919" y="5858"/>
                    <a:pt x="17681" y="7049"/>
                  </a:cubicBezTo>
                  <a:cubicBezTo>
                    <a:pt x="16241" y="7287"/>
                    <a:pt x="14788" y="7442"/>
                    <a:pt x="13312" y="7442"/>
                  </a:cubicBezTo>
                  <a:cubicBezTo>
                    <a:pt x="12562" y="5906"/>
                    <a:pt x="11716" y="4572"/>
                    <a:pt x="10359" y="3572"/>
                  </a:cubicBezTo>
                  <a:close/>
                  <a:moveTo>
                    <a:pt x="11255" y="0"/>
                  </a:moveTo>
                  <a:cubicBezTo>
                    <a:pt x="7514" y="0"/>
                    <a:pt x="3790" y="1012"/>
                    <a:pt x="405" y="2548"/>
                  </a:cubicBezTo>
                  <a:cubicBezTo>
                    <a:pt x="310" y="2584"/>
                    <a:pt x="1" y="2751"/>
                    <a:pt x="405" y="3025"/>
                  </a:cubicBezTo>
                  <a:cubicBezTo>
                    <a:pt x="1810" y="3953"/>
                    <a:pt x="3263" y="4834"/>
                    <a:pt x="4751" y="5584"/>
                  </a:cubicBezTo>
                  <a:cubicBezTo>
                    <a:pt x="4763" y="5596"/>
                    <a:pt x="4775" y="5596"/>
                    <a:pt x="4787" y="5608"/>
                  </a:cubicBezTo>
                  <a:cubicBezTo>
                    <a:pt x="7311" y="6870"/>
                    <a:pt x="9966" y="7739"/>
                    <a:pt x="12919" y="7799"/>
                  </a:cubicBezTo>
                  <a:cubicBezTo>
                    <a:pt x="13035" y="7801"/>
                    <a:pt x="13150" y="7802"/>
                    <a:pt x="13266" y="7802"/>
                  </a:cubicBezTo>
                  <a:cubicBezTo>
                    <a:pt x="18094" y="7802"/>
                    <a:pt x="22722" y="6131"/>
                    <a:pt x="27385" y="5072"/>
                  </a:cubicBezTo>
                  <a:cubicBezTo>
                    <a:pt x="27552" y="5025"/>
                    <a:pt x="27552" y="4822"/>
                    <a:pt x="27397" y="4751"/>
                  </a:cubicBezTo>
                  <a:cubicBezTo>
                    <a:pt x="25016" y="3751"/>
                    <a:pt x="22622" y="2751"/>
                    <a:pt x="20194" y="1870"/>
                  </a:cubicBezTo>
                  <a:cubicBezTo>
                    <a:pt x="17967" y="1084"/>
                    <a:pt x="15681" y="346"/>
                    <a:pt x="13336" y="108"/>
                  </a:cubicBezTo>
                  <a:cubicBezTo>
                    <a:pt x="12643" y="35"/>
                    <a:pt x="11949"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39"/>
          <p:cNvGrpSpPr/>
          <p:nvPr/>
        </p:nvGrpSpPr>
        <p:grpSpPr>
          <a:xfrm rot="-1257649">
            <a:off x="589127" y="2281402"/>
            <a:ext cx="369419" cy="936500"/>
            <a:chOff x="2656650" y="3744650"/>
            <a:chExt cx="286975" cy="727500"/>
          </a:xfrm>
        </p:grpSpPr>
        <p:sp>
          <p:nvSpPr>
            <p:cNvPr id="968" name="Google Shape;968;p39"/>
            <p:cNvSpPr/>
            <p:nvPr/>
          </p:nvSpPr>
          <p:spPr>
            <a:xfrm>
              <a:off x="2662025" y="37446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p:cNvSpPr/>
            <p:nvPr/>
          </p:nvSpPr>
          <p:spPr>
            <a:xfrm>
              <a:off x="2656650" y="37680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39"/>
          <p:cNvGrpSpPr/>
          <p:nvPr/>
        </p:nvGrpSpPr>
        <p:grpSpPr>
          <a:xfrm>
            <a:off x="5366125" y="257700"/>
            <a:ext cx="837625" cy="759925"/>
            <a:chOff x="3239675" y="2934425"/>
            <a:chExt cx="837625" cy="759925"/>
          </a:xfrm>
        </p:grpSpPr>
        <p:sp>
          <p:nvSpPr>
            <p:cNvPr id="971" name="Google Shape;971;p39"/>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9"/>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9"/>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9"/>
          <p:cNvGrpSpPr/>
          <p:nvPr/>
        </p:nvGrpSpPr>
        <p:grpSpPr>
          <a:xfrm rot="1082295">
            <a:off x="448064" y="269316"/>
            <a:ext cx="534114" cy="366927"/>
            <a:chOff x="888750" y="2805825"/>
            <a:chExt cx="417650" cy="286925"/>
          </a:xfrm>
        </p:grpSpPr>
        <p:sp>
          <p:nvSpPr>
            <p:cNvPr id="975" name="Google Shape;975;p39"/>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9"/>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39"/>
          <p:cNvGrpSpPr/>
          <p:nvPr/>
        </p:nvGrpSpPr>
        <p:grpSpPr>
          <a:xfrm rot="8100380">
            <a:off x="7781813" y="353011"/>
            <a:ext cx="534121" cy="366900"/>
            <a:chOff x="888750" y="2805825"/>
            <a:chExt cx="417650" cy="286925"/>
          </a:xfrm>
        </p:grpSpPr>
        <p:sp>
          <p:nvSpPr>
            <p:cNvPr id="978" name="Google Shape;978;p39"/>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9"/>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9"/>
          <p:cNvGrpSpPr/>
          <p:nvPr/>
        </p:nvGrpSpPr>
        <p:grpSpPr>
          <a:xfrm rot="1399677">
            <a:off x="7593989" y="2149727"/>
            <a:ext cx="1344236" cy="1031327"/>
            <a:chOff x="2218400" y="1775475"/>
            <a:chExt cx="1004925" cy="771000"/>
          </a:xfrm>
        </p:grpSpPr>
        <p:sp>
          <p:nvSpPr>
            <p:cNvPr id="981" name="Google Shape;981;p39"/>
            <p:cNvSpPr/>
            <p:nvPr/>
          </p:nvSpPr>
          <p:spPr>
            <a:xfrm>
              <a:off x="2218400" y="1775475"/>
              <a:ext cx="1004925" cy="771000"/>
            </a:xfrm>
            <a:custGeom>
              <a:avLst/>
              <a:gdLst/>
              <a:ahLst/>
              <a:cxnLst/>
              <a:rect l="l" t="t" r="r" b="b"/>
              <a:pathLst>
                <a:path w="40197" h="30840" extrusionOk="0">
                  <a:moveTo>
                    <a:pt x="6907" y="0"/>
                  </a:moveTo>
                  <a:cubicBezTo>
                    <a:pt x="6907" y="1"/>
                    <a:pt x="7788" y="941"/>
                    <a:pt x="8621" y="3060"/>
                  </a:cubicBezTo>
                  <a:cubicBezTo>
                    <a:pt x="9454" y="5168"/>
                    <a:pt x="10347" y="8561"/>
                    <a:pt x="13276" y="11657"/>
                  </a:cubicBezTo>
                  <a:cubicBezTo>
                    <a:pt x="16229" y="14752"/>
                    <a:pt x="18408" y="15121"/>
                    <a:pt x="18408" y="15121"/>
                  </a:cubicBezTo>
                  <a:lnTo>
                    <a:pt x="22682" y="19789"/>
                  </a:lnTo>
                  <a:cubicBezTo>
                    <a:pt x="22682" y="19789"/>
                    <a:pt x="22040" y="19862"/>
                    <a:pt x="21174" y="19862"/>
                  </a:cubicBezTo>
                  <a:cubicBezTo>
                    <a:pt x="20365" y="19862"/>
                    <a:pt x="19360" y="19798"/>
                    <a:pt x="18503" y="19550"/>
                  </a:cubicBezTo>
                  <a:cubicBezTo>
                    <a:pt x="16741" y="19027"/>
                    <a:pt x="15027" y="18431"/>
                    <a:pt x="15027" y="18431"/>
                  </a:cubicBezTo>
                  <a:cubicBezTo>
                    <a:pt x="15027" y="18431"/>
                    <a:pt x="12574" y="14502"/>
                    <a:pt x="9669" y="13716"/>
                  </a:cubicBezTo>
                  <a:cubicBezTo>
                    <a:pt x="8999" y="13532"/>
                    <a:pt x="8318" y="13448"/>
                    <a:pt x="7646" y="13448"/>
                  </a:cubicBezTo>
                  <a:cubicBezTo>
                    <a:pt x="5414" y="13448"/>
                    <a:pt x="3264" y="14364"/>
                    <a:pt x="1846" y="15526"/>
                  </a:cubicBezTo>
                  <a:cubicBezTo>
                    <a:pt x="1" y="17050"/>
                    <a:pt x="239" y="17407"/>
                    <a:pt x="310" y="17705"/>
                  </a:cubicBezTo>
                  <a:cubicBezTo>
                    <a:pt x="322" y="17754"/>
                    <a:pt x="345" y="17773"/>
                    <a:pt x="383" y="17773"/>
                  </a:cubicBezTo>
                  <a:cubicBezTo>
                    <a:pt x="513" y="17773"/>
                    <a:pt x="818" y="17559"/>
                    <a:pt x="1448" y="17559"/>
                  </a:cubicBezTo>
                  <a:cubicBezTo>
                    <a:pt x="1815" y="17559"/>
                    <a:pt x="2291" y="17631"/>
                    <a:pt x="2906" y="17860"/>
                  </a:cubicBezTo>
                  <a:cubicBezTo>
                    <a:pt x="4882" y="18622"/>
                    <a:pt x="5442" y="19455"/>
                    <a:pt x="8335" y="19789"/>
                  </a:cubicBezTo>
                  <a:cubicBezTo>
                    <a:pt x="9009" y="19864"/>
                    <a:pt x="9722" y="19893"/>
                    <a:pt x="10419" y="19893"/>
                  </a:cubicBezTo>
                  <a:cubicBezTo>
                    <a:pt x="12690" y="19893"/>
                    <a:pt x="14788" y="19586"/>
                    <a:pt x="14788" y="19586"/>
                  </a:cubicBezTo>
                  <a:lnTo>
                    <a:pt x="18217" y="20420"/>
                  </a:lnTo>
                  <a:lnTo>
                    <a:pt x="17146" y="20693"/>
                  </a:lnTo>
                  <a:cubicBezTo>
                    <a:pt x="17146" y="20693"/>
                    <a:pt x="16918" y="20677"/>
                    <a:pt x="16553" y="20677"/>
                  </a:cubicBezTo>
                  <a:cubicBezTo>
                    <a:pt x="15511" y="20677"/>
                    <a:pt x="13354" y="20814"/>
                    <a:pt x="12217" y="21872"/>
                  </a:cubicBezTo>
                  <a:cubicBezTo>
                    <a:pt x="10681" y="23301"/>
                    <a:pt x="8919" y="28742"/>
                    <a:pt x="8919" y="28742"/>
                  </a:cubicBezTo>
                  <a:cubicBezTo>
                    <a:pt x="8919" y="28742"/>
                    <a:pt x="12860" y="27968"/>
                    <a:pt x="14407" y="26849"/>
                  </a:cubicBezTo>
                  <a:cubicBezTo>
                    <a:pt x="15955" y="25754"/>
                    <a:pt x="17753" y="22134"/>
                    <a:pt x="17753" y="22134"/>
                  </a:cubicBezTo>
                  <a:lnTo>
                    <a:pt x="20075" y="20872"/>
                  </a:lnTo>
                  <a:lnTo>
                    <a:pt x="22373" y="20872"/>
                  </a:lnTo>
                  <a:cubicBezTo>
                    <a:pt x="23111" y="20872"/>
                    <a:pt x="23468" y="20646"/>
                    <a:pt x="23468" y="20646"/>
                  </a:cubicBezTo>
                  <a:cubicBezTo>
                    <a:pt x="23468" y="20646"/>
                    <a:pt x="26504" y="23277"/>
                    <a:pt x="27647" y="24111"/>
                  </a:cubicBezTo>
                  <a:cubicBezTo>
                    <a:pt x="28802" y="24944"/>
                    <a:pt x="29898" y="25813"/>
                    <a:pt x="29898" y="25813"/>
                  </a:cubicBezTo>
                  <a:lnTo>
                    <a:pt x="28814" y="25813"/>
                  </a:lnTo>
                  <a:cubicBezTo>
                    <a:pt x="28814" y="25813"/>
                    <a:pt x="27486" y="25358"/>
                    <a:pt x="25884" y="25358"/>
                  </a:cubicBezTo>
                  <a:cubicBezTo>
                    <a:pt x="25083" y="25358"/>
                    <a:pt x="24214" y="25472"/>
                    <a:pt x="23409" y="25813"/>
                  </a:cubicBezTo>
                  <a:cubicBezTo>
                    <a:pt x="21004" y="26837"/>
                    <a:pt x="19682" y="29861"/>
                    <a:pt x="19682" y="29861"/>
                  </a:cubicBezTo>
                  <a:cubicBezTo>
                    <a:pt x="19682" y="29861"/>
                    <a:pt x="21272" y="30690"/>
                    <a:pt x="23151" y="30690"/>
                  </a:cubicBezTo>
                  <a:cubicBezTo>
                    <a:pt x="23750" y="30690"/>
                    <a:pt x="24377" y="30606"/>
                    <a:pt x="24992" y="30385"/>
                  </a:cubicBezTo>
                  <a:cubicBezTo>
                    <a:pt x="27540" y="29468"/>
                    <a:pt x="28945" y="27230"/>
                    <a:pt x="28945" y="27230"/>
                  </a:cubicBezTo>
                  <a:lnTo>
                    <a:pt x="32255" y="27266"/>
                  </a:lnTo>
                  <a:cubicBezTo>
                    <a:pt x="32255" y="27266"/>
                    <a:pt x="34184" y="28635"/>
                    <a:pt x="35720" y="29337"/>
                  </a:cubicBezTo>
                  <a:cubicBezTo>
                    <a:pt x="36973" y="29910"/>
                    <a:pt x="38439" y="30840"/>
                    <a:pt x="39099" y="30840"/>
                  </a:cubicBezTo>
                  <a:cubicBezTo>
                    <a:pt x="39248" y="30840"/>
                    <a:pt x="39356" y="30793"/>
                    <a:pt x="39411" y="30683"/>
                  </a:cubicBezTo>
                  <a:cubicBezTo>
                    <a:pt x="39708" y="30088"/>
                    <a:pt x="40196" y="30171"/>
                    <a:pt x="38625" y="29218"/>
                  </a:cubicBezTo>
                  <a:cubicBezTo>
                    <a:pt x="37041" y="28266"/>
                    <a:pt x="35362" y="27742"/>
                    <a:pt x="33088" y="26289"/>
                  </a:cubicBezTo>
                  <a:cubicBezTo>
                    <a:pt x="30779" y="24861"/>
                    <a:pt x="29338" y="23741"/>
                    <a:pt x="29338" y="23741"/>
                  </a:cubicBezTo>
                  <a:lnTo>
                    <a:pt x="27719" y="19289"/>
                  </a:lnTo>
                  <a:cubicBezTo>
                    <a:pt x="27719" y="19289"/>
                    <a:pt x="29124" y="13371"/>
                    <a:pt x="29338" y="10109"/>
                  </a:cubicBezTo>
                  <a:cubicBezTo>
                    <a:pt x="29540" y="6847"/>
                    <a:pt x="26790" y="3239"/>
                    <a:pt x="26790" y="3239"/>
                  </a:cubicBezTo>
                  <a:cubicBezTo>
                    <a:pt x="26790" y="3239"/>
                    <a:pt x="25052" y="5168"/>
                    <a:pt x="24290" y="8204"/>
                  </a:cubicBezTo>
                  <a:cubicBezTo>
                    <a:pt x="23528" y="11240"/>
                    <a:pt x="23266" y="14443"/>
                    <a:pt x="24313" y="16455"/>
                  </a:cubicBezTo>
                  <a:cubicBezTo>
                    <a:pt x="25373" y="18455"/>
                    <a:pt x="26480" y="19586"/>
                    <a:pt x="26480" y="19586"/>
                  </a:cubicBezTo>
                  <a:lnTo>
                    <a:pt x="27564" y="22587"/>
                  </a:lnTo>
                  <a:cubicBezTo>
                    <a:pt x="27564" y="22587"/>
                    <a:pt x="23421" y="19098"/>
                    <a:pt x="21932" y="17443"/>
                  </a:cubicBezTo>
                  <a:cubicBezTo>
                    <a:pt x="20444" y="15812"/>
                    <a:pt x="19599" y="14443"/>
                    <a:pt x="19599" y="14443"/>
                  </a:cubicBezTo>
                  <a:cubicBezTo>
                    <a:pt x="19599" y="14443"/>
                    <a:pt x="19289" y="11097"/>
                    <a:pt x="16086" y="6525"/>
                  </a:cubicBezTo>
                  <a:cubicBezTo>
                    <a:pt x="12872" y="1953"/>
                    <a:pt x="6907" y="1"/>
                    <a:pt x="6907" y="0"/>
                  </a:cubicBezTo>
                  <a:close/>
                </a:path>
              </a:pathLst>
            </a:custGeom>
            <a:solidFill>
              <a:schemeClr val="dk1"/>
            </a:solidFill>
            <a:ln w="19050" cap="flat" cmpd="sng">
              <a:solidFill>
                <a:schemeClr val="dk1"/>
              </a:solidFill>
              <a:prstDash val="solid"/>
              <a:round/>
              <a:headEnd type="none" w="sm" len="sm"/>
              <a:tailEnd type="none" w="sm" len="sm"/>
            </a:ln>
            <a:effectLst>
              <a:outerShdw blurRad="42863" dist="28575" dir="750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9"/>
            <p:cNvSpPr/>
            <p:nvPr/>
          </p:nvSpPr>
          <p:spPr>
            <a:xfrm>
              <a:off x="2245500" y="1790625"/>
              <a:ext cx="951925" cy="744650"/>
            </a:xfrm>
            <a:custGeom>
              <a:avLst/>
              <a:gdLst/>
              <a:ahLst/>
              <a:cxnLst/>
              <a:rect l="l" t="t" r="r" b="b"/>
              <a:pathLst>
                <a:path w="38077" h="29786" extrusionOk="0">
                  <a:moveTo>
                    <a:pt x="7847" y="966"/>
                  </a:moveTo>
                  <a:cubicBezTo>
                    <a:pt x="10121" y="2407"/>
                    <a:pt x="12371" y="3824"/>
                    <a:pt x="14109" y="5967"/>
                  </a:cubicBezTo>
                  <a:cubicBezTo>
                    <a:pt x="15931" y="8193"/>
                    <a:pt x="17122" y="10824"/>
                    <a:pt x="17669" y="13646"/>
                  </a:cubicBezTo>
                  <a:cubicBezTo>
                    <a:pt x="15919" y="11479"/>
                    <a:pt x="14395" y="9146"/>
                    <a:pt x="12835" y="6836"/>
                  </a:cubicBezTo>
                  <a:cubicBezTo>
                    <a:pt x="11395" y="4717"/>
                    <a:pt x="9823" y="2609"/>
                    <a:pt x="7847" y="966"/>
                  </a:cubicBezTo>
                  <a:close/>
                  <a:moveTo>
                    <a:pt x="7251" y="633"/>
                  </a:moveTo>
                  <a:lnTo>
                    <a:pt x="7251" y="633"/>
                  </a:lnTo>
                  <a:cubicBezTo>
                    <a:pt x="9287" y="2383"/>
                    <a:pt x="10883" y="4574"/>
                    <a:pt x="12347" y="6836"/>
                  </a:cubicBezTo>
                  <a:cubicBezTo>
                    <a:pt x="13871" y="9193"/>
                    <a:pt x="15359" y="11551"/>
                    <a:pt x="17110" y="13777"/>
                  </a:cubicBezTo>
                  <a:lnTo>
                    <a:pt x="17145" y="13825"/>
                  </a:lnTo>
                  <a:cubicBezTo>
                    <a:pt x="14490" y="12956"/>
                    <a:pt x="12538" y="10753"/>
                    <a:pt x="11157" y="8372"/>
                  </a:cubicBezTo>
                  <a:cubicBezTo>
                    <a:pt x="9704" y="5883"/>
                    <a:pt x="8835" y="3050"/>
                    <a:pt x="7251" y="633"/>
                  </a:cubicBezTo>
                  <a:close/>
                  <a:moveTo>
                    <a:pt x="25599" y="4300"/>
                  </a:moveTo>
                  <a:cubicBezTo>
                    <a:pt x="27266" y="6062"/>
                    <a:pt x="27551" y="8586"/>
                    <a:pt x="27301" y="10908"/>
                  </a:cubicBezTo>
                  <a:cubicBezTo>
                    <a:pt x="27051" y="13230"/>
                    <a:pt x="26492" y="15527"/>
                    <a:pt x="26016" y="17813"/>
                  </a:cubicBezTo>
                  <a:cubicBezTo>
                    <a:pt x="25706" y="16575"/>
                    <a:pt x="25468" y="15313"/>
                    <a:pt x="25301" y="14039"/>
                  </a:cubicBezTo>
                  <a:cubicBezTo>
                    <a:pt x="24908" y="10789"/>
                    <a:pt x="25039" y="7550"/>
                    <a:pt x="25587" y="4324"/>
                  </a:cubicBezTo>
                  <a:cubicBezTo>
                    <a:pt x="25587" y="4312"/>
                    <a:pt x="25599" y="4312"/>
                    <a:pt x="25599" y="4300"/>
                  </a:cubicBezTo>
                  <a:close/>
                  <a:moveTo>
                    <a:pt x="5829" y="13726"/>
                  </a:moveTo>
                  <a:cubicBezTo>
                    <a:pt x="6311" y="13726"/>
                    <a:pt x="6806" y="13777"/>
                    <a:pt x="7311" y="13884"/>
                  </a:cubicBezTo>
                  <a:cubicBezTo>
                    <a:pt x="9811" y="14396"/>
                    <a:pt x="11288" y="16218"/>
                    <a:pt x="13038" y="17837"/>
                  </a:cubicBezTo>
                  <a:cubicBezTo>
                    <a:pt x="12371" y="17563"/>
                    <a:pt x="11704" y="17313"/>
                    <a:pt x="11049" y="17063"/>
                  </a:cubicBezTo>
                  <a:cubicBezTo>
                    <a:pt x="9371" y="16420"/>
                    <a:pt x="7644" y="15873"/>
                    <a:pt x="5834" y="15694"/>
                  </a:cubicBezTo>
                  <a:cubicBezTo>
                    <a:pt x="5453" y="15657"/>
                    <a:pt x="5072" y="15641"/>
                    <a:pt x="4693" y="15641"/>
                  </a:cubicBezTo>
                  <a:cubicBezTo>
                    <a:pt x="3225" y="15641"/>
                    <a:pt x="1774" y="15889"/>
                    <a:pt x="346" y="16182"/>
                  </a:cubicBezTo>
                  <a:cubicBezTo>
                    <a:pt x="1874" y="14683"/>
                    <a:pt x="3740" y="13726"/>
                    <a:pt x="5829" y="13726"/>
                  </a:cubicBezTo>
                  <a:close/>
                  <a:moveTo>
                    <a:pt x="25385" y="4788"/>
                  </a:moveTo>
                  <a:lnTo>
                    <a:pt x="25385" y="4788"/>
                  </a:lnTo>
                  <a:cubicBezTo>
                    <a:pt x="24753" y="7848"/>
                    <a:pt x="24646" y="11051"/>
                    <a:pt x="25004" y="14158"/>
                  </a:cubicBezTo>
                  <a:cubicBezTo>
                    <a:pt x="25158" y="15492"/>
                    <a:pt x="25396" y="16813"/>
                    <a:pt x="25706" y="18111"/>
                  </a:cubicBezTo>
                  <a:cubicBezTo>
                    <a:pt x="24158" y="16349"/>
                    <a:pt x="23241" y="14075"/>
                    <a:pt x="23241" y="11717"/>
                  </a:cubicBezTo>
                  <a:cubicBezTo>
                    <a:pt x="23241" y="9181"/>
                    <a:pt x="24349" y="7014"/>
                    <a:pt x="25385" y="4788"/>
                  </a:cubicBezTo>
                  <a:close/>
                  <a:moveTo>
                    <a:pt x="4380" y="15830"/>
                  </a:moveTo>
                  <a:cubicBezTo>
                    <a:pt x="5073" y="15830"/>
                    <a:pt x="5768" y="15880"/>
                    <a:pt x="6465" y="16004"/>
                  </a:cubicBezTo>
                  <a:cubicBezTo>
                    <a:pt x="8370" y="16349"/>
                    <a:pt x="10168" y="17099"/>
                    <a:pt x="11954" y="17825"/>
                  </a:cubicBezTo>
                  <a:cubicBezTo>
                    <a:pt x="12419" y="18016"/>
                    <a:pt x="12883" y="18206"/>
                    <a:pt x="13359" y="18385"/>
                  </a:cubicBezTo>
                  <a:cubicBezTo>
                    <a:pt x="12358" y="18586"/>
                    <a:pt x="11344" y="18687"/>
                    <a:pt x="10332" y="18687"/>
                  </a:cubicBezTo>
                  <a:cubicBezTo>
                    <a:pt x="9008" y="18687"/>
                    <a:pt x="7688" y="18515"/>
                    <a:pt x="6406" y="18171"/>
                  </a:cubicBezTo>
                  <a:cubicBezTo>
                    <a:pt x="4495" y="17659"/>
                    <a:pt x="2541" y="16256"/>
                    <a:pt x="523" y="16256"/>
                  </a:cubicBezTo>
                  <a:cubicBezTo>
                    <a:pt x="428" y="16256"/>
                    <a:pt x="333" y="16259"/>
                    <a:pt x="239" y="16266"/>
                  </a:cubicBezTo>
                  <a:lnTo>
                    <a:pt x="262" y="16242"/>
                  </a:lnTo>
                  <a:cubicBezTo>
                    <a:pt x="1632" y="16028"/>
                    <a:pt x="3003" y="15830"/>
                    <a:pt x="4380" y="15830"/>
                  </a:cubicBezTo>
                  <a:close/>
                  <a:moveTo>
                    <a:pt x="16098" y="20671"/>
                  </a:moveTo>
                  <a:lnTo>
                    <a:pt x="16098" y="20671"/>
                  </a:lnTo>
                  <a:cubicBezTo>
                    <a:pt x="13157" y="22076"/>
                    <a:pt x="10561" y="24457"/>
                    <a:pt x="8859" y="27124"/>
                  </a:cubicBezTo>
                  <a:cubicBezTo>
                    <a:pt x="9156" y="25398"/>
                    <a:pt x="9823" y="23826"/>
                    <a:pt x="11133" y="22600"/>
                  </a:cubicBezTo>
                  <a:cubicBezTo>
                    <a:pt x="12478" y="21338"/>
                    <a:pt x="14264" y="20695"/>
                    <a:pt x="16098" y="20671"/>
                  </a:cubicBezTo>
                  <a:close/>
                  <a:moveTo>
                    <a:pt x="15860" y="21242"/>
                  </a:moveTo>
                  <a:cubicBezTo>
                    <a:pt x="15086" y="22457"/>
                    <a:pt x="14574" y="23838"/>
                    <a:pt x="13550" y="24862"/>
                  </a:cubicBezTo>
                  <a:cubicBezTo>
                    <a:pt x="12288" y="26148"/>
                    <a:pt x="10514" y="26743"/>
                    <a:pt x="8835" y="27291"/>
                  </a:cubicBezTo>
                  <a:lnTo>
                    <a:pt x="8835" y="27243"/>
                  </a:lnTo>
                  <a:cubicBezTo>
                    <a:pt x="10085" y="25552"/>
                    <a:pt x="11526" y="24005"/>
                    <a:pt x="13252" y="22778"/>
                  </a:cubicBezTo>
                  <a:cubicBezTo>
                    <a:pt x="14085" y="22183"/>
                    <a:pt x="14943" y="21695"/>
                    <a:pt x="15860" y="21242"/>
                  </a:cubicBezTo>
                  <a:close/>
                  <a:moveTo>
                    <a:pt x="25160" y="25484"/>
                  </a:moveTo>
                  <a:cubicBezTo>
                    <a:pt x="25895" y="25484"/>
                    <a:pt x="26632" y="25597"/>
                    <a:pt x="27349" y="25814"/>
                  </a:cubicBezTo>
                  <a:cubicBezTo>
                    <a:pt x="26432" y="25910"/>
                    <a:pt x="25539" y="26064"/>
                    <a:pt x="24706" y="26303"/>
                  </a:cubicBezTo>
                  <a:cubicBezTo>
                    <a:pt x="22801" y="26850"/>
                    <a:pt x="20955" y="27838"/>
                    <a:pt x="19205" y="28743"/>
                  </a:cubicBezTo>
                  <a:cubicBezTo>
                    <a:pt x="20146" y="27577"/>
                    <a:pt x="21134" y="26553"/>
                    <a:pt x="22587" y="25981"/>
                  </a:cubicBezTo>
                  <a:cubicBezTo>
                    <a:pt x="23415" y="25644"/>
                    <a:pt x="24286" y="25484"/>
                    <a:pt x="25160" y="25484"/>
                  </a:cubicBezTo>
                  <a:close/>
                  <a:moveTo>
                    <a:pt x="27290" y="26243"/>
                  </a:moveTo>
                  <a:cubicBezTo>
                    <a:pt x="26516" y="27553"/>
                    <a:pt x="25289" y="28541"/>
                    <a:pt x="23837" y="29005"/>
                  </a:cubicBezTo>
                  <a:cubicBezTo>
                    <a:pt x="23268" y="29181"/>
                    <a:pt x="22693" y="29263"/>
                    <a:pt x="22113" y="29263"/>
                  </a:cubicBezTo>
                  <a:cubicBezTo>
                    <a:pt x="21867" y="29263"/>
                    <a:pt x="21620" y="29248"/>
                    <a:pt x="21372" y="29220"/>
                  </a:cubicBezTo>
                  <a:cubicBezTo>
                    <a:pt x="20658" y="29148"/>
                    <a:pt x="19943" y="29101"/>
                    <a:pt x="19134" y="28850"/>
                  </a:cubicBezTo>
                  <a:cubicBezTo>
                    <a:pt x="21039" y="28303"/>
                    <a:pt x="22729" y="27136"/>
                    <a:pt x="24670" y="26624"/>
                  </a:cubicBezTo>
                  <a:cubicBezTo>
                    <a:pt x="25539" y="26386"/>
                    <a:pt x="26420" y="26279"/>
                    <a:pt x="27290" y="26243"/>
                  </a:cubicBezTo>
                  <a:close/>
                  <a:moveTo>
                    <a:pt x="6671" y="0"/>
                  </a:moveTo>
                  <a:cubicBezTo>
                    <a:pt x="6669" y="0"/>
                    <a:pt x="6668" y="1"/>
                    <a:pt x="6668" y="2"/>
                  </a:cubicBezTo>
                  <a:cubicBezTo>
                    <a:pt x="6656" y="2"/>
                    <a:pt x="6632" y="49"/>
                    <a:pt x="6632" y="73"/>
                  </a:cubicBezTo>
                  <a:cubicBezTo>
                    <a:pt x="6608" y="97"/>
                    <a:pt x="6751" y="216"/>
                    <a:pt x="6775" y="252"/>
                  </a:cubicBezTo>
                  <a:cubicBezTo>
                    <a:pt x="7561" y="1669"/>
                    <a:pt x="8311" y="3109"/>
                    <a:pt x="8978" y="4574"/>
                  </a:cubicBezTo>
                  <a:cubicBezTo>
                    <a:pt x="9680" y="6098"/>
                    <a:pt x="10359" y="7645"/>
                    <a:pt x="11252" y="9074"/>
                  </a:cubicBezTo>
                  <a:cubicBezTo>
                    <a:pt x="12704" y="11372"/>
                    <a:pt x="14705" y="13420"/>
                    <a:pt x="17384" y="14158"/>
                  </a:cubicBezTo>
                  <a:lnTo>
                    <a:pt x="17443" y="14158"/>
                  </a:lnTo>
                  <a:cubicBezTo>
                    <a:pt x="18919" y="15992"/>
                    <a:pt x="20515" y="17718"/>
                    <a:pt x="22206" y="19337"/>
                  </a:cubicBezTo>
                  <a:cubicBezTo>
                    <a:pt x="21512" y="19494"/>
                    <a:pt x="20820" y="19563"/>
                    <a:pt x="20131" y="19563"/>
                  </a:cubicBezTo>
                  <a:cubicBezTo>
                    <a:pt x="17996" y="19563"/>
                    <a:pt x="15891" y="18900"/>
                    <a:pt x="13847" y="18135"/>
                  </a:cubicBezTo>
                  <a:cubicBezTo>
                    <a:pt x="12728" y="17194"/>
                    <a:pt x="11776" y="16051"/>
                    <a:pt x="10633" y="15146"/>
                  </a:cubicBezTo>
                  <a:cubicBezTo>
                    <a:pt x="9513" y="14253"/>
                    <a:pt x="8192" y="13527"/>
                    <a:pt x="6763" y="13503"/>
                  </a:cubicBezTo>
                  <a:cubicBezTo>
                    <a:pt x="6719" y="13503"/>
                    <a:pt x="6675" y="13503"/>
                    <a:pt x="6631" y="13503"/>
                  </a:cubicBezTo>
                  <a:cubicBezTo>
                    <a:pt x="1429" y="13503"/>
                    <a:pt x="0" y="16277"/>
                    <a:pt x="0" y="16277"/>
                  </a:cubicBezTo>
                  <a:cubicBezTo>
                    <a:pt x="0" y="16289"/>
                    <a:pt x="0" y="16408"/>
                    <a:pt x="84" y="16408"/>
                  </a:cubicBezTo>
                  <a:cubicBezTo>
                    <a:pt x="2560" y="16504"/>
                    <a:pt x="4691" y="18063"/>
                    <a:pt x="7108" y="18587"/>
                  </a:cubicBezTo>
                  <a:cubicBezTo>
                    <a:pt x="8188" y="18814"/>
                    <a:pt x="9282" y="18927"/>
                    <a:pt x="10374" y="18927"/>
                  </a:cubicBezTo>
                  <a:cubicBezTo>
                    <a:pt x="11523" y="18927"/>
                    <a:pt x="12671" y="18802"/>
                    <a:pt x="13800" y="18552"/>
                  </a:cubicBezTo>
                  <a:cubicBezTo>
                    <a:pt x="15228" y="19099"/>
                    <a:pt x="16705" y="19564"/>
                    <a:pt x="18205" y="19802"/>
                  </a:cubicBezTo>
                  <a:cubicBezTo>
                    <a:pt x="17681" y="19968"/>
                    <a:pt x="16812" y="20254"/>
                    <a:pt x="16312" y="20468"/>
                  </a:cubicBezTo>
                  <a:cubicBezTo>
                    <a:pt x="16243" y="20467"/>
                    <a:pt x="16174" y="20467"/>
                    <a:pt x="16105" y="20467"/>
                  </a:cubicBezTo>
                  <a:cubicBezTo>
                    <a:pt x="12203" y="20467"/>
                    <a:pt x="9472" y="22149"/>
                    <a:pt x="8454" y="27648"/>
                  </a:cubicBezTo>
                  <a:cubicBezTo>
                    <a:pt x="10109" y="27136"/>
                    <a:pt x="12121" y="26529"/>
                    <a:pt x="13443" y="25362"/>
                  </a:cubicBezTo>
                  <a:cubicBezTo>
                    <a:pt x="14800" y="24159"/>
                    <a:pt x="15336" y="22409"/>
                    <a:pt x="16407" y="20992"/>
                  </a:cubicBezTo>
                  <a:cubicBezTo>
                    <a:pt x="17181" y="20635"/>
                    <a:pt x="18896" y="19945"/>
                    <a:pt x="18908" y="19885"/>
                  </a:cubicBezTo>
                  <a:cubicBezTo>
                    <a:pt x="19278" y="19922"/>
                    <a:pt x="19649" y="19942"/>
                    <a:pt x="20021" y="19942"/>
                  </a:cubicBezTo>
                  <a:cubicBezTo>
                    <a:pt x="20848" y="19942"/>
                    <a:pt x="21682" y="19845"/>
                    <a:pt x="22527" y="19623"/>
                  </a:cubicBezTo>
                  <a:cubicBezTo>
                    <a:pt x="24682" y="21659"/>
                    <a:pt x="27016" y="23516"/>
                    <a:pt x="29468" y="25183"/>
                  </a:cubicBezTo>
                  <a:cubicBezTo>
                    <a:pt x="29754" y="25386"/>
                    <a:pt x="30040" y="25564"/>
                    <a:pt x="30302" y="25743"/>
                  </a:cubicBezTo>
                  <a:cubicBezTo>
                    <a:pt x="29492" y="25683"/>
                    <a:pt x="27778" y="25660"/>
                    <a:pt x="27730" y="25648"/>
                  </a:cubicBezTo>
                  <a:cubicBezTo>
                    <a:pt x="26645" y="25360"/>
                    <a:pt x="25683" y="25238"/>
                    <a:pt x="24833" y="25238"/>
                  </a:cubicBezTo>
                  <a:cubicBezTo>
                    <a:pt x="20417" y="25238"/>
                    <a:pt x="19030" y="28534"/>
                    <a:pt x="19050" y="28934"/>
                  </a:cubicBezTo>
                  <a:cubicBezTo>
                    <a:pt x="19741" y="29374"/>
                    <a:pt x="20872" y="29446"/>
                    <a:pt x="21658" y="29505"/>
                  </a:cubicBezTo>
                  <a:cubicBezTo>
                    <a:pt x="21833" y="29520"/>
                    <a:pt x="22008" y="29527"/>
                    <a:pt x="22182" y="29527"/>
                  </a:cubicBezTo>
                  <a:cubicBezTo>
                    <a:pt x="22886" y="29527"/>
                    <a:pt x="23581" y="29410"/>
                    <a:pt x="24230" y="29172"/>
                  </a:cubicBezTo>
                  <a:cubicBezTo>
                    <a:pt x="25706" y="28636"/>
                    <a:pt x="26944" y="27588"/>
                    <a:pt x="27682" y="26219"/>
                  </a:cubicBezTo>
                  <a:cubicBezTo>
                    <a:pt x="27951" y="26211"/>
                    <a:pt x="28221" y="26207"/>
                    <a:pt x="28491" y="26207"/>
                  </a:cubicBezTo>
                  <a:cubicBezTo>
                    <a:pt x="29138" y="26207"/>
                    <a:pt x="29789" y="26225"/>
                    <a:pt x="30444" y="26225"/>
                  </a:cubicBezTo>
                  <a:cubicBezTo>
                    <a:pt x="30642" y="26225"/>
                    <a:pt x="30841" y="26223"/>
                    <a:pt x="31040" y="26219"/>
                  </a:cubicBezTo>
                  <a:cubicBezTo>
                    <a:pt x="31873" y="26731"/>
                    <a:pt x="32707" y="27243"/>
                    <a:pt x="33564" y="27719"/>
                  </a:cubicBezTo>
                  <a:cubicBezTo>
                    <a:pt x="34933" y="28481"/>
                    <a:pt x="36350" y="29279"/>
                    <a:pt x="37838" y="29779"/>
                  </a:cubicBezTo>
                  <a:cubicBezTo>
                    <a:pt x="37851" y="29783"/>
                    <a:pt x="37863" y="29785"/>
                    <a:pt x="37874" y="29785"/>
                  </a:cubicBezTo>
                  <a:cubicBezTo>
                    <a:pt x="37998" y="29785"/>
                    <a:pt x="38076" y="29570"/>
                    <a:pt x="37946" y="29493"/>
                  </a:cubicBezTo>
                  <a:cubicBezTo>
                    <a:pt x="36707" y="28743"/>
                    <a:pt x="35386" y="28172"/>
                    <a:pt x="34112" y="27469"/>
                  </a:cubicBezTo>
                  <a:cubicBezTo>
                    <a:pt x="32897" y="26779"/>
                    <a:pt x="31695" y="26053"/>
                    <a:pt x="30528" y="25279"/>
                  </a:cubicBezTo>
                  <a:cubicBezTo>
                    <a:pt x="29683" y="24719"/>
                    <a:pt x="28837" y="24136"/>
                    <a:pt x="28016" y="23528"/>
                  </a:cubicBezTo>
                  <a:cubicBezTo>
                    <a:pt x="27492" y="22052"/>
                    <a:pt x="26825" y="20647"/>
                    <a:pt x="26373" y="19135"/>
                  </a:cubicBezTo>
                  <a:cubicBezTo>
                    <a:pt x="26313" y="18921"/>
                    <a:pt x="26254" y="18718"/>
                    <a:pt x="26194" y="18492"/>
                  </a:cubicBezTo>
                  <a:cubicBezTo>
                    <a:pt x="26718" y="15801"/>
                    <a:pt x="27361" y="13063"/>
                    <a:pt x="27623" y="10324"/>
                  </a:cubicBezTo>
                  <a:cubicBezTo>
                    <a:pt x="28063" y="5919"/>
                    <a:pt x="26230" y="4407"/>
                    <a:pt x="25706" y="3538"/>
                  </a:cubicBezTo>
                  <a:cubicBezTo>
                    <a:pt x="24753" y="4395"/>
                    <a:pt x="22860" y="9086"/>
                    <a:pt x="22944" y="11932"/>
                  </a:cubicBezTo>
                  <a:cubicBezTo>
                    <a:pt x="23003" y="14480"/>
                    <a:pt x="24075" y="16932"/>
                    <a:pt x="25873" y="18730"/>
                  </a:cubicBezTo>
                  <a:cubicBezTo>
                    <a:pt x="25885" y="18802"/>
                    <a:pt x="25920" y="18885"/>
                    <a:pt x="25932" y="18968"/>
                  </a:cubicBezTo>
                  <a:cubicBezTo>
                    <a:pt x="26301" y="20290"/>
                    <a:pt x="26718" y="21719"/>
                    <a:pt x="27325" y="23005"/>
                  </a:cubicBezTo>
                  <a:cubicBezTo>
                    <a:pt x="26087" y="22064"/>
                    <a:pt x="24884" y="21064"/>
                    <a:pt x="23730" y="20028"/>
                  </a:cubicBezTo>
                  <a:cubicBezTo>
                    <a:pt x="21670" y="18182"/>
                    <a:pt x="19765" y="16170"/>
                    <a:pt x="18015" y="14039"/>
                  </a:cubicBezTo>
                  <a:cubicBezTo>
                    <a:pt x="18026" y="14015"/>
                    <a:pt x="18038" y="13968"/>
                    <a:pt x="18038" y="13920"/>
                  </a:cubicBezTo>
                  <a:cubicBezTo>
                    <a:pt x="17562" y="11003"/>
                    <a:pt x="16276" y="8288"/>
                    <a:pt x="14490" y="5919"/>
                  </a:cubicBezTo>
                  <a:cubicBezTo>
                    <a:pt x="11919" y="2514"/>
                    <a:pt x="6811" y="0"/>
                    <a:pt x="6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67562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40"/>
          <p:cNvSpPr txBox="1">
            <a:spLocks noGrp="1"/>
          </p:cNvSpPr>
          <p:nvPr>
            <p:ph type="body" idx="1"/>
          </p:nvPr>
        </p:nvSpPr>
        <p:spPr>
          <a:xfrm>
            <a:off x="356041" y="2103248"/>
            <a:ext cx="8644187" cy="1220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dirty="0"/>
              <a:t>- The problem is complex and needs to be broken down into smaller, manageable parts.</a:t>
            </a:r>
          </a:p>
          <a:p>
            <a:pPr marL="0" lvl="0" indent="0" algn="l" rtl="0">
              <a:lnSpc>
                <a:spcPct val="150000"/>
              </a:lnSpc>
              <a:spcBef>
                <a:spcPts val="0"/>
              </a:spcBef>
              <a:spcAft>
                <a:spcPts val="0"/>
              </a:spcAft>
              <a:buNone/>
            </a:pPr>
            <a:r>
              <a:rPr lang="en-US" dirty="0"/>
              <a:t>- There is a need to understand the big picture before diving into details.</a:t>
            </a:r>
          </a:p>
          <a:p>
            <a:pPr marL="0" lvl="0" indent="0" algn="l" rtl="0">
              <a:lnSpc>
                <a:spcPct val="150000"/>
              </a:lnSpc>
              <a:spcBef>
                <a:spcPts val="0"/>
              </a:spcBef>
              <a:spcAft>
                <a:spcPts val="0"/>
              </a:spcAft>
              <a:buNone/>
            </a:pPr>
            <a:r>
              <a:rPr lang="en-US" dirty="0"/>
              <a:t>- A clear understanding of the end goal is required before starting the project.</a:t>
            </a:r>
          </a:p>
          <a:p>
            <a:pPr marL="0" lvl="0" indent="0" algn="l" rtl="0">
              <a:lnSpc>
                <a:spcPct val="150000"/>
              </a:lnSpc>
              <a:spcBef>
                <a:spcPts val="0"/>
              </a:spcBef>
              <a:spcAft>
                <a:spcPts val="0"/>
              </a:spcAft>
              <a:buNone/>
            </a:pPr>
            <a:r>
              <a:rPr lang="en-US" dirty="0"/>
              <a:t>- The problem has multiple potential solutions</a:t>
            </a:r>
            <a:endParaRPr dirty="0"/>
          </a:p>
        </p:txBody>
      </p:sp>
      <p:sp>
        <p:nvSpPr>
          <p:cNvPr id="988" name="Google Shape;988;p40"/>
          <p:cNvSpPr txBox="1">
            <a:spLocks noGrp="1"/>
          </p:cNvSpPr>
          <p:nvPr>
            <p:ph type="title"/>
          </p:nvPr>
        </p:nvSpPr>
        <p:spPr>
          <a:xfrm>
            <a:off x="1506529" y="1348388"/>
            <a:ext cx="6343213" cy="751500"/>
          </a:xfrm>
          <a:prstGeom prst="rect">
            <a:avLst/>
          </a:prstGeom>
        </p:spPr>
        <p:txBody>
          <a:bodyPr spcFirstLastPara="1" wrap="square" lIns="91425" tIns="91425" rIns="91425" bIns="91425" anchor="b" anchorCtr="0">
            <a:noAutofit/>
          </a:bodyPr>
          <a:lstStyle/>
          <a:p>
            <a:r>
              <a:rPr lang="en-US" sz="2800" b="0" i="0" dirty="0">
                <a:solidFill>
                  <a:schemeClr val="accent1">
                    <a:lumMod val="50000"/>
                  </a:schemeClr>
                </a:solidFill>
                <a:effectLst/>
                <a:latin typeface="Times New Roman" panose="02020603050405020304" pitchFamily="18" charset="0"/>
                <a:cs typeface="Times New Roman" panose="02020603050405020304" pitchFamily="18" charset="0"/>
              </a:rPr>
              <a:t>The top-down approach is best used when:</a:t>
            </a:r>
            <a:endParaRPr sz="2800" dirty="0">
              <a:solidFill>
                <a:schemeClr val="accent1">
                  <a:lumMod val="50000"/>
                </a:schemeClr>
              </a:solidFill>
              <a:latin typeface="Times New Roman" panose="02020603050405020304" pitchFamily="18" charset="0"/>
              <a:cs typeface="Times New Roman" panose="02020603050405020304" pitchFamily="18" charset="0"/>
            </a:endParaRPr>
          </a:p>
        </p:txBody>
      </p:sp>
      <p:grpSp>
        <p:nvGrpSpPr>
          <p:cNvPr id="996" name="Google Shape;996;p40"/>
          <p:cNvGrpSpPr/>
          <p:nvPr/>
        </p:nvGrpSpPr>
        <p:grpSpPr>
          <a:xfrm rot="7526112">
            <a:off x="813568" y="4558210"/>
            <a:ext cx="573690" cy="715727"/>
            <a:chOff x="1292975" y="2546475"/>
            <a:chExt cx="525375" cy="655450"/>
          </a:xfrm>
        </p:grpSpPr>
        <p:sp>
          <p:nvSpPr>
            <p:cNvPr id="997" name="Google Shape;997;p40"/>
            <p:cNvSpPr/>
            <p:nvPr/>
          </p:nvSpPr>
          <p:spPr>
            <a:xfrm>
              <a:off x="1292975" y="2546475"/>
              <a:ext cx="525375" cy="655450"/>
            </a:xfrm>
            <a:custGeom>
              <a:avLst/>
              <a:gdLst/>
              <a:ahLst/>
              <a:cxnLst/>
              <a:rect l="l" t="t" r="r" b="b"/>
              <a:pathLst>
                <a:path w="21015" h="26218" extrusionOk="0">
                  <a:moveTo>
                    <a:pt x="0" y="0"/>
                  </a:moveTo>
                  <a:cubicBezTo>
                    <a:pt x="0" y="0"/>
                    <a:pt x="393" y="11002"/>
                    <a:pt x="3929" y="15800"/>
                  </a:cubicBezTo>
                  <a:cubicBezTo>
                    <a:pt x="7477" y="20598"/>
                    <a:pt x="11013" y="22824"/>
                    <a:pt x="12966" y="23836"/>
                  </a:cubicBezTo>
                  <a:cubicBezTo>
                    <a:pt x="14919" y="24848"/>
                    <a:pt x="18193" y="26218"/>
                    <a:pt x="18193" y="26218"/>
                  </a:cubicBezTo>
                  <a:cubicBezTo>
                    <a:pt x="18193" y="26218"/>
                    <a:pt x="21015" y="20526"/>
                    <a:pt x="16169" y="13240"/>
                  </a:cubicBezTo>
                  <a:cubicBezTo>
                    <a:pt x="11335" y="5953"/>
                    <a:pt x="0" y="0"/>
                    <a:pt x="0"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1305025" y="2570550"/>
              <a:ext cx="424025" cy="598350"/>
            </a:xfrm>
            <a:custGeom>
              <a:avLst/>
              <a:gdLst/>
              <a:ahLst/>
              <a:cxnLst/>
              <a:rect l="l" t="t" r="r" b="b"/>
              <a:pathLst>
                <a:path w="16961" h="23934" extrusionOk="0">
                  <a:moveTo>
                    <a:pt x="816" y="1109"/>
                  </a:moveTo>
                  <a:lnTo>
                    <a:pt x="816" y="1109"/>
                  </a:lnTo>
                  <a:cubicBezTo>
                    <a:pt x="1423" y="1561"/>
                    <a:pt x="2102" y="1942"/>
                    <a:pt x="2780" y="2299"/>
                  </a:cubicBezTo>
                  <a:cubicBezTo>
                    <a:pt x="3066" y="2442"/>
                    <a:pt x="3352" y="2609"/>
                    <a:pt x="3626" y="2752"/>
                  </a:cubicBezTo>
                  <a:cubicBezTo>
                    <a:pt x="3316" y="3740"/>
                    <a:pt x="3233" y="4752"/>
                    <a:pt x="3352" y="5764"/>
                  </a:cubicBezTo>
                  <a:cubicBezTo>
                    <a:pt x="2459" y="4240"/>
                    <a:pt x="1637" y="2669"/>
                    <a:pt x="816" y="1109"/>
                  </a:cubicBezTo>
                  <a:close/>
                  <a:moveTo>
                    <a:pt x="744" y="1478"/>
                  </a:moveTo>
                  <a:lnTo>
                    <a:pt x="744" y="1478"/>
                  </a:lnTo>
                  <a:cubicBezTo>
                    <a:pt x="1423" y="3085"/>
                    <a:pt x="2245" y="4657"/>
                    <a:pt x="3149" y="6193"/>
                  </a:cubicBezTo>
                  <a:cubicBezTo>
                    <a:pt x="2697" y="6050"/>
                    <a:pt x="2233" y="5883"/>
                    <a:pt x="1768" y="5728"/>
                  </a:cubicBezTo>
                  <a:cubicBezTo>
                    <a:pt x="1483" y="4300"/>
                    <a:pt x="1185" y="2871"/>
                    <a:pt x="744" y="1478"/>
                  </a:cubicBezTo>
                  <a:close/>
                  <a:moveTo>
                    <a:pt x="3816" y="2847"/>
                  </a:moveTo>
                  <a:cubicBezTo>
                    <a:pt x="4614" y="3323"/>
                    <a:pt x="5400" y="3800"/>
                    <a:pt x="6162" y="4323"/>
                  </a:cubicBezTo>
                  <a:cubicBezTo>
                    <a:pt x="5447" y="5776"/>
                    <a:pt x="5197" y="7371"/>
                    <a:pt x="5435" y="8943"/>
                  </a:cubicBezTo>
                  <a:cubicBezTo>
                    <a:pt x="4900" y="8169"/>
                    <a:pt x="4376" y="7383"/>
                    <a:pt x="3864" y="6598"/>
                  </a:cubicBezTo>
                  <a:cubicBezTo>
                    <a:pt x="3780" y="6467"/>
                    <a:pt x="3709" y="6324"/>
                    <a:pt x="3626" y="6193"/>
                  </a:cubicBezTo>
                  <a:cubicBezTo>
                    <a:pt x="3423" y="5074"/>
                    <a:pt x="3483" y="3942"/>
                    <a:pt x="3816" y="2847"/>
                  </a:cubicBezTo>
                  <a:close/>
                  <a:moveTo>
                    <a:pt x="1804" y="5847"/>
                  </a:moveTo>
                  <a:lnTo>
                    <a:pt x="1804" y="5847"/>
                  </a:lnTo>
                  <a:cubicBezTo>
                    <a:pt x="2292" y="6062"/>
                    <a:pt x="2792" y="6240"/>
                    <a:pt x="3304" y="6431"/>
                  </a:cubicBezTo>
                  <a:cubicBezTo>
                    <a:pt x="3923" y="7455"/>
                    <a:pt x="4578" y="8455"/>
                    <a:pt x="5269" y="9419"/>
                  </a:cubicBezTo>
                  <a:cubicBezTo>
                    <a:pt x="4690" y="9255"/>
                    <a:pt x="4085" y="9163"/>
                    <a:pt x="3481" y="9163"/>
                  </a:cubicBezTo>
                  <a:cubicBezTo>
                    <a:pt x="3166" y="9163"/>
                    <a:pt x="2852" y="9188"/>
                    <a:pt x="2542" y="9241"/>
                  </a:cubicBezTo>
                  <a:cubicBezTo>
                    <a:pt x="2256" y="8133"/>
                    <a:pt x="2018" y="6979"/>
                    <a:pt x="1804" y="5847"/>
                  </a:cubicBezTo>
                  <a:close/>
                  <a:moveTo>
                    <a:pt x="6352" y="4454"/>
                  </a:moveTo>
                  <a:cubicBezTo>
                    <a:pt x="7376" y="5169"/>
                    <a:pt x="8364" y="5955"/>
                    <a:pt x="9317" y="6788"/>
                  </a:cubicBezTo>
                  <a:cubicBezTo>
                    <a:pt x="8650" y="8943"/>
                    <a:pt x="8495" y="11181"/>
                    <a:pt x="8864" y="13396"/>
                  </a:cubicBezTo>
                  <a:cubicBezTo>
                    <a:pt x="8543" y="13027"/>
                    <a:pt x="8233" y="12634"/>
                    <a:pt x="7912" y="12265"/>
                  </a:cubicBezTo>
                  <a:cubicBezTo>
                    <a:pt x="7138" y="11324"/>
                    <a:pt x="6412" y="10360"/>
                    <a:pt x="5709" y="9360"/>
                  </a:cubicBezTo>
                  <a:cubicBezTo>
                    <a:pt x="5388" y="7693"/>
                    <a:pt x="5614" y="6002"/>
                    <a:pt x="6352" y="4454"/>
                  </a:cubicBezTo>
                  <a:close/>
                  <a:moveTo>
                    <a:pt x="2974" y="9328"/>
                  </a:moveTo>
                  <a:cubicBezTo>
                    <a:pt x="3820" y="9328"/>
                    <a:pt x="4629" y="9427"/>
                    <a:pt x="5447" y="9693"/>
                  </a:cubicBezTo>
                  <a:cubicBezTo>
                    <a:pt x="6102" y="10610"/>
                    <a:pt x="6781" y="11503"/>
                    <a:pt x="7483" y="12372"/>
                  </a:cubicBezTo>
                  <a:cubicBezTo>
                    <a:pt x="7829" y="12801"/>
                    <a:pt x="8186" y="13217"/>
                    <a:pt x="8543" y="13646"/>
                  </a:cubicBezTo>
                  <a:cubicBezTo>
                    <a:pt x="7459" y="13294"/>
                    <a:pt x="6298" y="13072"/>
                    <a:pt x="5154" y="13072"/>
                  </a:cubicBezTo>
                  <a:cubicBezTo>
                    <a:pt x="4752" y="13072"/>
                    <a:pt x="4352" y="13099"/>
                    <a:pt x="3959" y="13158"/>
                  </a:cubicBezTo>
                  <a:cubicBezTo>
                    <a:pt x="3328" y="11920"/>
                    <a:pt x="2899" y="10646"/>
                    <a:pt x="2554" y="9336"/>
                  </a:cubicBezTo>
                  <a:cubicBezTo>
                    <a:pt x="2695" y="9331"/>
                    <a:pt x="2835" y="9328"/>
                    <a:pt x="2974" y="9328"/>
                  </a:cubicBezTo>
                  <a:close/>
                  <a:moveTo>
                    <a:pt x="9519" y="6979"/>
                  </a:moveTo>
                  <a:cubicBezTo>
                    <a:pt x="10388" y="7741"/>
                    <a:pt x="11210" y="8574"/>
                    <a:pt x="11996" y="9443"/>
                  </a:cubicBezTo>
                  <a:cubicBezTo>
                    <a:pt x="12460" y="9943"/>
                    <a:pt x="12901" y="10479"/>
                    <a:pt x="13305" y="11027"/>
                  </a:cubicBezTo>
                  <a:cubicBezTo>
                    <a:pt x="12055" y="12515"/>
                    <a:pt x="11936" y="14563"/>
                    <a:pt x="11901" y="16420"/>
                  </a:cubicBezTo>
                  <a:cubicBezTo>
                    <a:pt x="11901" y="16468"/>
                    <a:pt x="11924" y="16658"/>
                    <a:pt x="11924" y="16825"/>
                  </a:cubicBezTo>
                  <a:cubicBezTo>
                    <a:pt x="11008" y="15813"/>
                    <a:pt x="10091" y="14801"/>
                    <a:pt x="9198" y="13765"/>
                  </a:cubicBezTo>
                  <a:cubicBezTo>
                    <a:pt x="8745" y="11503"/>
                    <a:pt x="8864" y="9181"/>
                    <a:pt x="9519" y="6979"/>
                  </a:cubicBezTo>
                  <a:close/>
                  <a:moveTo>
                    <a:pt x="4019" y="13253"/>
                  </a:moveTo>
                  <a:lnTo>
                    <a:pt x="4019" y="13253"/>
                  </a:lnTo>
                  <a:cubicBezTo>
                    <a:pt x="5697" y="13289"/>
                    <a:pt x="7281" y="13444"/>
                    <a:pt x="8864" y="14003"/>
                  </a:cubicBezTo>
                  <a:cubicBezTo>
                    <a:pt x="9781" y="15063"/>
                    <a:pt x="10698" y="16087"/>
                    <a:pt x="11627" y="17135"/>
                  </a:cubicBezTo>
                  <a:cubicBezTo>
                    <a:pt x="11412" y="17099"/>
                    <a:pt x="11162" y="17004"/>
                    <a:pt x="11043" y="16968"/>
                  </a:cubicBezTo>
                  <a:cubicBezTo>
                    <a:pt x="10472" y="16849"/>
                    <a:pt x="9900" y="16777"/>
                    <a:pt x="9317" y="16730"/>
                  </a:cubicBezTo>
                  <a:cubicBezTo>
                    <a:pt x="8912" y="16699"/>
                    <a:pt x="8506" y="16681"/>
                    <a:pt x="8101" y="16681"/>
                  </a:cubicBezTo>
                  <a:cubicBezTo>
                    <a:pt x="7577" y="16681"/>
                    <a:pt x="7054" y="16710"/>
                    <a:pt x="6531" y="16777"/>
                  </a:cubicBezTo>
                  <a:cubicBezTo>
                    <a:pt x="5769" y="15968"/>
                    <a:pt x="5078" y="15063"/>
                    <a:pt x="4459" y="14063"/>
                  </a:cubicBezTo>
                  <a:cubicBezTo>
                    <a:pt x="4304" y="13801"/>
                    <a:pt x="4150" y="13527"/>
                    <a:pt x="4019" y="13253"/>
                  </a:cubicBezTo>
                  <a:close/>
                  <a:moveTo>
                    <a:pt x="13365" y="11134"/>
                  </a:moveTo>
                  <a:cubicBezTo>
                    <a:pt x="14401" y="12503"/>
                    <a:pt x="15234" y="13991"/>
                    <a:pt x="15711" y="15658"/>
                  </a:cubicBezTo>
                  <a:cubicBezTo>
                    <a:pt x="14865" y="16730"/>
                    <a:pt x="14556" y="18087"/>
                    <a:pt x="14377" y="19421"/>
                  </a:cubicBezTo>
                  <a:cubicBezTo>
                    <a:pt x="14365" y="19528"/>
                    <a:pt x="14365" y="19623"/>
                    <a:pt x="14341" y="19694"/>
                  </a:cubicBezTo>
                  <a:cubicBezTo>
                    <a:pt x="13615" y="18766"/>
                    <a:pt x="12853" y="17873"/>
                    <a:pt x="12067" y="16992"/>
                  </a:cubicBezTo>
                  <a:cubicBezTo>
                    <a:pt x="12103" y="14968"/>
                    <a:pt x="12067" y="12801"/>
                    <a:pt x="13365" y="11134"/>
                  </a:cubicBezTo>
                  <a:close/>
                  <a:moveTo>
                    <a:pt x="7629" y="16900"/>
                  </a:moveTo>
                  <a:cubicBezTo>
                    <a:pt x="9058" y="16900"/>
                    <a:pt x="10454" y="17038"/>
                    <a:pt x="11841" y="17397"/>
                  </a:cubicBezTo>
                  <a:cubicBezTo>
                    <a:pt x="12639" y="18290"/>
                    <a:pt x="13413" y="19206"/>
                    <a:pt x="14151" y="20135"/>
                  </a:cubicBezTo>
                  <a:cubicBezTo>
                    <a:pt x="14091" y="20159"/>
                    <a:pt x="14008" y="20171"/>
                    <a:pt x="13901" y="20171"/>
                  </a:cubicBezTo>
                  <a:cubicBezTo>
                    <a:pt x="13881" y="20171"/>
                    <a:pt x="13861" y="20172"/>
                    <a:pt x="13841" y="20172"/>
                  </a:cubicBezTo>
                  <a:cubicBezTo>
                    <a:pt x="13440" y="20172"/>
                    <a:pt x="13000" y="20062"/>
                    <a:pt x="12603" y="20040"/>
                  </a:cubicBezTo>
                  <a:cubicBezTo>
                    <a:pt x="12260" y="20017"/>
                    <a:pt x="11917" y="20005"/>
                    <a:pt x="11573" y="20005"/>
                  </a:cubicBezTo>
                  <a:cubicBezTo>
                    <a:pt x="11188" y="20005"/>
                    <a:pt x="10802" y="20020"/>
                    <a:pt x="10412" y="20052"/>
                  </a:cubicBezTo>
                  <a:cubicBezTo>
                    <a:pt x="9055" y="19147"/>
                    <a:pt x="7781" y="18111"/>
                    <a:pt x="6650" y="16920"/>
                  </a:cubicBezTo>
                  <a:cubicBezTo>
                    <a:pt x="6978" y="16907"/>
                    <a:pt x="7305" y="16900"/>
                    <a:pt x="7629" y="16900"/>
                  </a:cubicBezTo>
                  <a:close/>
                  <a:moveTo>
                    <a:pt x="15782" y="15908"/>
                  </a:moveTo>
                  <a:lnTo>
                    <a:pt x="15830" y="16051"/>
                  </a:lnTo>
                  <a:cubicBezTo>
                    <a:pt x="16389" y="18218"/>
                    <a:pt x="16401" y="20456"/>
                    <a:pt x="16449" y="22683"/>
                  </a:cubicBezTo>
                  <a:cubicBezTo>
                    <a:pt x="15877" y="21730"/>
                    <a:pt x="15234" y="20826"/>
                    <a:pt x="14556" y="19944"/>
                  </a:cubicBezTo>
                  <a:cubicBezTo>
                    <a:pt x="14722" y="18528"/>
                    <a:pt x="14972" y="17087"/>
                    <a:pt x="15782" y="15908"/>
                  </a:cubicBezTo>
                  <a:close/>
                  <a:moveTo>
                    <a:pt x="10627" y="20183"/>
                  </a:moveTo>
                  <a:cubicBezTo>
                    <a:pt x="11889" y="20183"/>
                    <a:pt x="13139" y="20278"/>
                    <a:pt x="14377" y="20480"/>
                  </a:cubicBezTo>
                  <a:lnTo>
                    <a:pt x="14425" y="20480"/>
                  </a:lnTo>
                  <a:cubicBezTo>
                    <a:pt x="15127" y="21385"/>
                    <a:pt x="15806" y="22326"/>
                    <a:pt x="16425" y="23314"/>
                  </a:cubicBezTo>
                  <a:lnTo>
                    <a:pt x="16449" y="23326"/>
                  </a:lnTo>
                  <a:cubicBezTo>
                    <a:pt x="14448" y="22397"/>
                    <a:pt x="12460" y="21385"/>
                    <a:pt x="10627" y="20183"/>
                  </a:cubicBezTo>
                  <a:close/>
                  <a:moveTo>
                    <a:pt x="111" y="0"/>
                  </a:moveTo>
                  <a:cubicBezTo>
                    <a:pt x="1" y="0"/>
                    <a:pt x="1452" y="10315"/>
                    <a:pt x="4221" y="14587"/>
                  </a:cubicBezTo>
                  <a:cubicBezTo>
                    <a:pt x="8025" y="20458"/>
                    <a:pt x="16859" y="23933"/>
                    <a:pt x="16901" y="23933"/>
                  </a:cubicBezTo>
                  <a:cubicBezTo>
                    <a:pt x="16901" y="23933"/>
                    <a:pt x="16901" y="23933"/>
                    <a:pt x="16901" y="23933"/>
                  </a:cubicBezTo>
                  <a:cubicBezTo>
                    <a:pt x="16961" y="23885"/>
                    <a:pt x="16877" y="18516"/>
                    <a:pt x="16270" y="16170"/>
                  </a:cubicBezTo>
                  <a:cubicBezTo>
                    <a:pt x="16211" y="15956"/>
                    <a:pt x="16092" y="15527"/>
                    <a:pt x="16092" y="15527"/>
                  </a:cubicBezTo>
                  <a:cubicBezTo>
                    <a:pt x="16151" y="15468"/>
                    <a:pt x="15520" y="13051"/>
                    <a:pt x="12448" y="9443"/>
                  </a:cubicBezTo>
                  <a:cubicBezTo>
                    <a:pt x="10805" y="7491"/>
                    <a:pt x="8853" y="5812"/>
                    <a:pt x="6757" y="4335"/>
                  </a:cubicBezTo>
                  <a:cubicBezTo>
                    <a:pt x="5745" y="3621"/>
                    <a:pt x="4685" y="2966"/>
                    <a:pt x="3614" y="2359"/>
                  </a:cubicBezTo>
                  <a:cubicBezTo>
                    <a:pt x="2423" y="1704"/>
                    <a:pt x="1066" y="1002"/>
                    <a:pt x="113" y="2"/>
                  </a:cubicBezTo>
                  <a:cubicBezTo>
                    <a:pt x="113" y="1"/>
                    <a:pt x="112" y="0"/>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40"/>
          <p:cNvGrpSpPr/>
          <p:nvPr/>
        </p:nvGrpSpPr>
        <p:grpSpPr>
          <a:xfrm>
            <a:off x="7572617" y="3810787"/>
            <a:ext cx="597156" cy="410245"/>
            <a:chOff x="888750" y="2805825"/>
            <a:chExt cx="417650" cy="286925"/>
          </a:xfrm>
        </p:grpSpPr>
        <p:sp>
          <p:nvSpPr>
            <p:cNvPr id="1000" name="Google Shape;1000;p40"/>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0"/>
          <p:cNvGrpSpPr/>
          <p:nvPr/>
        </p:nvGrpSpPr>
        <p:grpSpPr>
          <a:xfrm>
            <a:off x="6494529" y="4482565"/>
            <a:ext cx="1006901" cy="369282"/>
            <a:chOff x="938450" y="3219425"/>
            <a:chExt cx="704225" cy="258275"/>
          </a:xfrm>
        </p:grpSpPr>
        <p:sp>
          <p:nvSpPr>
            <p:cNvPr id="1003" name="Google Shape;1003;p40"/>
            <p:cNvSpPr/>
            <p:nvPr/>
          </p:nvSpPr>
          <p:spPr>
            <a:xfrm>
              <a:off x="938450" y="3219425"/>
              <a:ext cx="704225" cy="258275"/>
            </a:xfrm>
            <a:custGeom>
              <a:avLst/>
              <a:gdLst/>
              <a:ahLst/>
              <a:cxnLst/>
              <a:rect l="l" t="t" r="r" b="b"/>
              <a:pathLst>
                <a:path w="28169" h="10331" extrusionOk="0">
                  <a:moveTo>
                    <a:pt x="14252" y="1"/>
                  </a:moveTo>
                  <a:cubicBezTo>
                    <a:pt x="14173" y="1"/>
                    <a:pt x="14094" y="1"/>
                    <a:pt x="14014" y="2"/>
                  </a:cubicBezTo>
                  <a:cubicBezTo>
                    <a:pt x="7002" y="97"/>
                    <a:pt x="1" y="4634"/>
                    <a:pt x="96" y="5872"/>
                  </a:cubicBezTo>
                  <a:cubicBezTo>
                    <a:pt x="96" y="5872"/>
                    <a:pt x="7561" y="9503"/>
                    <a:pt x="13026" y="10158"/>
                  </a:cubicBezTo>
                  <a:cubicBezTo>
                    <a:pt x="13985" y="10273"/>
                    <a:pt x="15062" y="10331"/>
                    <a:pt x="16188" y="10331"/>
                  </a:cubicBezTo>
                  <a:cubicBezTo>
                    <a:pt x="21470" y="10331"/>
                    <a:pt x="27823" y="9069"/>
                    <a:pt x="27980" y="6586"/>
                  </a:cubicBezTo>
                  <a:cubicBezTo>
                    <a:pt x="28169" y="3596"/>
                    <a:pt x="21210" y="1"/>
                    <a:pt x="14252"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959600" y="3233275"/>
              <a:ext cx="663500" cy="233875"/>
            </a:xfrm>
            <a:custGeom>
              <a:avLst/>
              <a:gdLst/>
              <a:ahLst/>
              <a:cxnLst/>
              <a:rect l="l" t="t" r="r" b="b"/>
              <a:pathLst>
                <a:path w="26540" h="9355" extrusionOk="0">
                  <a:moveTo>
                    <a:pt x="8870" y="1186"/>
                  </a:moveTo>
                  <a:cubicBezTo>
                    <a:pt x="9632" y="1996"/>
                    <a:pt x="10478" y="2710"/>
                    <a:pt x="11418" y="3270"/>
                  </a:cubicBezTo>
                  <a:cubicBezTo>
                    <a:pt x="11086" y="3261"/>
                    <a:pt x="10754" y="3257"/>
                    <a:pt x="10424" y="3257"/>
                  </a:cubicBezTo>
                  <a:cubicBezTo>
                    <a:pt x="9407" y="3257"/>
                    <a:pt x="8398" y="3299"/>
                    <a:pt x="7382" y="3389"/>
                  </a:cubicBezTo>
                  <a:cubicBezTo>
                    <a:pt x="6715" y="3210"/>
                    <a:pt x="6132" y="2877"/>
                    <a:pt x="5596" y="2437"/>
                  </a:cubicBezTo>
                  <a:cubicBezTo>
                    <a:pt x="6668" y="1948"/>
                    <a:pt x="7763" y="1532"/>
                    <a:pt x="8870" y="1186"/>
                  </a:cubicBezTo>
                  <a:close/>
                  <a:moveTo>
                    <a:pt x="13728" y="389"/>
                  </a:moveTo>
                  <a:cubicBezTo>
                    <a:pt x="14561" y="1710"/>
                    <a:pt x="15681" y="2829"/>
                    <a:pt x="16883" y="3806"/>
                  </a:cubicBezTo>
                  <a:cubicBezTo>
                    <a:pt x="15323" y="3556"/>
                    <a:pt x="13752" y="3389"/>
                    <a:pt x="12192" y="3318"/>
                  </a:cubicBezTo>
                  <a:lnTo>
                    <a:pt x="12180" y="3306"/>
                  </a:lnTo>
                  <a:cubicBezTo>
                    <a:pt x="11013" y="2758"/>
                    <a:pt x="10001" y="2056"/>
                    <a:pt x="9132" y="1127"/>
                  </a:cubicBezTo>
                  <a:cubicBezTo>
                    <a:pt x="10597" y="698"/>
                    <a:pt x="12133" y="413"/>
                    <a:pt x="13728" y="389"/>
                  </a:cubicBezTo>
                  <a:close/>
                  <a:moveTo>
                    <a:pt x="5405" y="2532"/>
                  </a:moveTo>
                  <a:cubicBezTo>
                    <a:pt x="5858" y="2901"/>
                    <a:pt x="6322" y="3199"/>
                    <a:pt x="6834" y="3437"/>
                  </a:cubicBezTo>
                  <a:cubicBezTo>
                    <a:pt x="5144" y="3627"/>
                    <a:pt x="3441" y="3961"/>
                    <a:pt x="1774" y="4461"/>
                  </a:cubicBezTo>
                  <a:cubicBezTo>
                    <a:pt x="2965" y="3770"/>
                    <a:pt x="4167" y="3115"/>
                    <a:pt x="5405" y="2532"/>
                  </a:cubicBezTo>
                  <a:close/>
                  <a:moveTo>
                    <a:pt x="14430" y="377"/>
                  </a:moveTo>
                  <a:cubicBezTo>
                    <a:pt x="16050" y="401"/>
                    <a:pt x="17669" y="686"/>
                    <a:pt x="19205" y="1234"/>
                  </a:cubicBezTo>
                  <a:cubicBezTo>
                    <a:pt x="19205" y="1270"/>
                    <a:pt x="19205" y="1294"/>
                    <a:pt x="19217" y="1329"/>
                  </a:cubicBezTo>
                  <a:cubicBezTo>
                    <a:pt x="20062" y="2615"/>
                    <a:pt x="21050" y="3830"/>
                    <a:pt x="22158" y="4901"/>
                  </a:cubicBezTo>
                  <a:cubicBezTo>
                    <a:pt x="20669" y="4520"/>
                    <a:pt x="19169" y="4199"/>
                    <a:pt x="17657" y="3925"/>
                  </a:cubicBezTo>
                  <a:cubicBezTo>
                    <a:pt x="17633" y="3889"/>
                    <a:pt x="17609" y="3853"/>
                    <a:pt x="17562" y="3842"/>
                  </a:cubicBezTo>
                  <a:cubicBezTo>
                    <a:pt x="16109" y="2949"/>
                    <a:pt x="14990" y="1746"/>
                    <a:pt x="13978" y="389"/>
                  </a:cubicBezTo>
                  <a:cubicBezTo>
                    <a:pt x="14133" y="377"/>
                    <a:pt x="14276" y="377"/>
                    <a:pt x="14430" y="377"/>
                  </a:cubicBezTo>
                  <a:close/>
                  <a:moveTo>
                    <a:pt x="19610" y="1389"/>
                  </a:moveTo>
                  <a:lnTo>
                    <a:pt x="19610" y="1389"/>
                  </a:lnTo>
                  <a:cubicBezTo>
                    <a:pt x="21800" y="2282"/>
                    <a:pt x="23789" y="3722"/>
                    <a:pt x="25182" y="5711"/>
                  </a:cubicBezTo>
                  <a:cubicBezTo>
                    <a:pt x="24455" y="5508"/>
                    <a:pt x="23729" y="5294"/>
                    <a:pt x="22991" y="5104"/>
                  </a:cubicBezTo>
                  <a:cubicBezTo>
                    <a:pt x="21693" y="4020"/>
                    <a:pt x="20562" y="2794"/>
                    <a:pt x="19610" y="1389"/>
                  </a:cubicBezTo>
                  <a:close/>
                  <a:moveTo>
                    <a:pt x="6846" y="3794"/>
                  </a:moveTo>
                  <a:lnTo>
                    <a:pt x="6846" y="3794"/>
                  </a:lnTo>
                  <a:cubicBezTo>
                    <a:pt x="5810" y="4365"/>
                    <a:pt x="4870" y="5270"/>
                    <a:pt x="4346" y="6306"/>
                  </a:cubicBezTo>
                  <a:cubicBezTo>
                    <a:pt x="3215" y="5854"/>
                    <a:pt x="2084" y="5413"/>
                    <a:pt x="917" y="5115"/>
                  </a:cubicBezTo>
                  <a:cubicBezTo>
                    <a:pt x="2858" y="4449"/>
                    <a:pt x="4834" y="4020"/>
                    <a:pt x="6846" y="3794"/>
                  </a:cubicBezTo>
                  <a:close/>
                  <a:moveTo>
                    <a:pt x="10868" y="3565"/>
                  </a:moveTo>
                  <a:cubicBezTo>
                    <a:pt x="11055" y="3565"/>
                    <a:pt x="11243" y="3566"/>
                    <a:pt x="11430" y="3568"/>
                  </a:cubicBezTo>
                  <a:cubicBezTo>
                    <a:pt x="9811" y="4461"/>
                    <a:pt x="8453" y="5925"/>
                    <a:pt x="7953" y="7723"/>
                  </a:cubicBezTo>
                  <a:cubicBezTo>
                    <a:pt x="7430" y="7556"/>
                    <a:pt x="6906" y="7354"/>
                    <a:pt x="6394" y="7140"/>
                  </a:cubicBezTo>
                  <a:cubicBezTo>
                    <a:pt x="5763" y="6889"/>
                    <a:pt x="5144" y="6628"/>
                    <a:pt x="4513" y="6366"/>
                  </a:cubicBezTo>
                  <a:cubicBezTo>
                    <a:pt x="5417" y="5258"/>
                    <a:pt x="6370" y="4425"/>
                    <a:pt x="7680" y="3746"/>
                  </a:cubicBezTo>
                  <a:cubicBezTo>
                    <a:pt x="7715" y="3734"/>
                    <a:pt x="7727" y="3722"/>
                    <a:pt x="7739" y="3687"/>
                  </a:cubicBezTo>
                  <a:cubicBezTo>
                    <a:pt x="8780" y="3596"/>
                    <a:pt x="9820" y="3565"/>
                    <a:pt x="10868" y="3565"/>
                  </a:cubicBezTo>
                  <a:close/>
                  <a:moveTo>
                    <a:pt x="23039" y="5437"/>
                  </a:moveTo>
                  <a:cubicBezTo>
                    <a:pt x="23848" y="5651"/>
                    <a:pt x="24646" y="5889"/>
                    <a:pt x="25456" y="6151"/>
                  </a:cubicBezTo>
                  <a:cubicBezTo>
                    <a:pt x="22967" y="7473"/>
                    <a:pt x="20336" y="8378"/>
                    <a:pt x="17597" y="8771"/>
                  </a:cubicBezTo>
                  <a:cubicBezTo>
                    <a:pt x="18371" y="8235"/>
                    <a:pt x="19110" y="7651"/>
                    <a:pt x="19919" y="7140"/>
                  </a:cubicBezTo>
                  <a:cubicBezTo>
                    <a:pt x="20919" y="6520"/>
                    <a:pt x="21943" y="5973"/>
                    <a:pt x="23003" y="5461"/>
                  </a:cubicBezTo>
                  <a:cubicBezTo>
                    <a:pt x="23015" y="5449"/>
                    <a:pt x="23027" y="5449"/>
                    <a:pt x="23039" y="5437"/>
                  </a:cubicBezTo>
                  <a:close/>
                  <a:moveTo>
                    <a:pt x="12180" y="3615"/>
                  </a:moveTo>
                  <a:cubicBezTo>
                    <a:pt x="13776" y="3675"/>
                    <a:pt x="15383" y="3853"/>
                    <a:pt x="16955" y="4103"/>
                  </a:cubicBezTo>
                  <a:cubicBezTo>
                    <a:pt x="16050" y="4687"/>
                    <a:pt x="15204" y="5389"/>
                    <a:pt x="14442" y="6163"/>
                  </a:cubicBezTo>
                  <a:cubicBezTo>
                    <a:pt x="13752" y="6854"/>
                    <a:pt x="12775" y="7842"/>
                    <a:pt x="12466" y="8818"/>
                  </a:cubicBezTo>
                  <a:cubicBezTo>
                    <a:pt x="10978" y="8628"/>
                    <a:pt x="9525" y="8271"/>
                    <a:pt x="8120" y="7794"/>
                  </a:cubicBezTo>
                  <a:cubicBezTo>
                    <a:pt x="9013" y="5985"/>
                    <a:pt x="10275" y="4496"/>
                    <a:pt x="12144" y="3627"/>
                  </a:cubicBezTo>
                  <a:cubicBezTo>
                    <a:pt x="12168" y="3627"/>
                    <a:pt x="12168" y="3615"/>
                    <a:pt x="12180" y="3615"/>
                  </a:cubicBezTo>
                  <a:close/>
                  <a:moveTo>
                    <a:pt x="17562" y="4199"/>
                  </a:moveTo>
                  <a:cubicBezTo>
                    <a:pt x="19205" y="4484"/>
                    <a:pt x="20836" y="4842"/>
                    <a:pt x="22443" y="5270"/>
                  </a:cubicBezTo>
                  <a:cubicBezTo>
                    <a:pt x="20574" y="6175"/>
                    <a:pt x="18610" y="7342"/>
                    <a:pt x="17145" y="8806"/>
                  </a:cubicBezTo>
                  <a:cubicBezTo>
                    <a:pt x="16353" y="8900"/>
                    <a:pt x="15545" y="8953"/>
                    <a:pt x="14731" y="8953"/>
                  </a:cubicBezTo>
                  <a:cubicBezTo>
                    <a:pt x="14101" y="8953"/>
                    <a:pt x="13468" y="8922"/>
                    <a:pt x="12835" y="8854"/>
                  </a:cubicBezTo>
                  <a:cubicBezTo>
                    <a:pt x="12775" y="8854"/>
                    <a:pt x="12716" y="8842"/>
                    <a:pt x="12656" y="8842"/>
                  </a:cubicBezTo>
                  <a:cubicBezTo>
                    <a:pt x="12954" y="8533"/>
                    <a:pt x="13192" y="8152"/>
                    <a:pt x="13454" y="7818"/>
                  </a:cubicBezTo>
                  <a:cubicBezTo>
                    <a:pt x="13835" y="7354"/>
                    <a:pt x="14216" y="6901"/>
                    <a:pt x="14633" y="6485"/>
                  </a:cubicBezTo>
                  <a:cubicBezTo>
                    <a:pt x="15526" y="5592"/>
                    <a:pt x="16502" y="4865"/>
                    <a:pt x="17562" y="4199"/>
                  </a:cubicBezTo>
                  <a:close/>
                  <a:moveTo>
                    <a:pt x="14138" y="1"/>
                  </a:moveTo>
                  <a:cubicBezTo>
                    <a:pt x="9029" y="1"/>
                    <a:pt x="4447" y="2369"/>
                    <a:pt x="155" y="4985"/>
                  </a:cubicBezTo>
                  <a:cubicBezTo>
                    <a:pt x="0" y="5080"/>
                    <a:pt x="60" y="5294"/>
                    <a:pt x="214" y="5342"/>
                  </a:cubicBezTo>
                  <a:cubicBezTo>
                    <a:pt x="2584" y="5889"/>
                    <a:pt x="4763" y="6961"/>
                    <a:pt x="7013" y="7842"/>
                  </a:cubicBezTo>
                  <a:cubicBezTo>
                    <a:pt x="9001" y="8616"/>
                    <a:pt x="11049" y="9140"/>
                    <a:pt x="13168" y="9306"/>
                  </a:cubicBezTo>
                  <a:cubicBezTo>
                    <a:pt x="13582" y="9339"/>
                    <a:pt x="14017" y="9354"/>
                    <a:pt x="14468" y="9354"/>
                  </a:cubicBezTo>
                  <a:cubicBezTo>
                    <a:pt x="18686" y="9354"/>
                    <a:pt x="24269" y="7984"/>
                    <a:pt x="26539" y="5973"/>
                  </a:cubicBezTo>
                  <a:cubicBezTo>
                    <a:pt x="23991" y="1806"/>
                    <a:pt x="19169" y="210"/>
                    <a:pt x="14930" y="20"/>
                  </a:cubicBezTo>
                  <a:cubicBezTo>
                    <a:pt x="14665" y="7"/>
                    <a:pt x="14401" y="1"/>
                    <a:pt x="14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0"/>
          <p:cNvGrpSpPr/>
          <p:nvPr/>
        </p:nvGrpSpPr>
        <p:grpSpPr>
          <a:xfrm>
            <a:off x="3237136" y="191233"/>
            <a:ext cx="1077920" cy="968702"/>
            <a:chOff x="2730975" y="3725000"/>
            <a:chExt cx="951050" cy="946275"/>
          </a:xfrm>
        </p:grpSpPr>
        <p:sp>
          <p:nvSpPr>
            <p:cNvPr id="1006" name="Google Shape;1006;p40"/>
            <p:cNvSpPr/>
            <p:nvPr/>
          </p:nvSpPr>
          <p:spPr>
            <a:xfrm>
              <a:off x="2730975" y="3725000"/>
              <a:ext cx="951050" cy="946275"/>
            </a:xfrm>
            <a:custGeom>
              <a:avLst/>
              <a:gdLst/>
              <a:ahLst/>
              <a:cxnLst/>
              <a:rect l="l" t="t" r="r" b="b"/>
              <a:pathLst>
                <a:path w="38042" h="37851" extrusionOk="0">
                  <a:moveTo>
                    <a:pt x="20968" y="0"/>
                  </a:moveTo>
                  <a:cubicBezTo>
                    <a:pt x="20968" y="0"/>
                    <a:pt x="18170" y="4477"/>
                    <a:pt x="17860" y="7811"/>
                  </a:cubicBezTo>
                  <a:cubicBezTo>
                    <a:pt x="17551" y="11144"/>
                    <a:pt x="18051" y="15335"/>
                    <a:pt x="18051" y="15335"/>
                  </a:cubicBezTo>
                  <a:cubicBezTo>
                    <a:pt x="18051" y="15335"/>
                    <a:pt x="16479" y="13430"/>
                    <a:pt x="12479" y="12085"/>
                  </a:cubicBezTo>
                  <a:cubicBezTo>
                    <a:pt x="8490" y="10752"/>
                    <a:pt x="1" y="10275"/>
                    <a:pt x="1" y="10275"/>
                  </a:cubicBezTo>
                  <a:lnTo>
                    <a:pt x="1" y="10275"/>
                  </a:lnTo>
                  <a:cubicBezTo>
                    <a:pt x="1" y="10275"/>
                    <a:pt x="2668" y="15907"/>
                    <a:pt x="6025" y="18169"/>
                  </a:cubicBezTo>
                  <a:cubicBezTo>
                    <a:pt x="9419" y="20491"/>
                    <a:pt x="14824" y="22265"/>
                    <a:pt x="14824" y="22265"/>
                  </a:cubicBezTo>
                  <a:cubicBezTo>
                    <a:pt x="14717" y="22670"/>
                    <a:pt x="12395" y="23920"/>
                    <a:pt x="11121" y="27742"/>
                  </a:cubicBezTo>
                  <a:cubicBezTo>
                    <a:pt x="9864" y="31479"/>
                    <a:pt x="9836" y="37562"/>
                    <a:pt x="10136" y="37562"/>
                  </a:cubicBezTo>
                  <a:cubicBezTo>
                    <a:pt x="10143" y="37562"/>
                    <a:pt x="10150" y="37559"/>
                    <a:pt x="10157" y="37552"/>
                  </a:cubicBezTo>
                  <a:cubicBezTo>
                    <a:pt x="10478" y="37279"/>
                    <a:pt x="14991" y="34112"/>
                    <a:pt x="17182" y="31861"/>
                  </a:cubicBezTo>
                  <a:cubicBezTo>
                    <a:pt x="19349" y="29623"/>
                    <a:pt x="20253" y="27254"/>
                    <a:pt x="20253" y="27254"/>
                  </a:cubicBezTo>
                  <a:cubicBezTo>
                    <a:pt x="20253" y="27254"/>
                    <a:pt x="20349" y="30814"/>
                    <a:pt x="22242" y="33445"/>
                  </a:cubicBezTo>
                  <a:cubicBezTo>
                    <a:pt x="24147" y="36076"/>
                    <a:pt x="26123" y="37850"/>
                    <a:pt x="26123" y="37850"/>
                  </a:cubicBezTo>
                  <a:cubicBezTo>
                    <a:pt x="26123" y="37850"/>
                    <a:pt x="27981" y="33135"/>
                    <a:pt x="27850" y="30754"/>
                  </a:cubicBezTo>
                  <a:cubicBezTo>
                    <a:pt x="27695" y="28385"/>
                    <a:pt x="26385" y="26301"/>
                    <a:pt x="26385" y="26301"/>
                  </a:cubicBezTo>
                  <a:lnTo>
                    <a:pt x="26385" y="26301"/>
                  </a:lnTo>
                  <a:cubicBezTo>
                    <a:pt x="26385" y="26301"/>
                    <a:pt x="28493" y="27813"/>
                    <a:pt x="30945" y="28289"/>
                  </a:cubicBezTo>
                  <a:cubicBezTo>
                    <a:pt x="33398" y="28789"/>
                    <a:pt x="38041" y="28849"/>
                    <a:pt x="38041" y="28849"/>
                  </a:cubicBezTo>
                  <a:cubicBezTo>
                    <a:pt x="38041" y="28849"/>
                    <a:pt x="34827" y="24348"/>
                    <a:pt x="32076" y="22324"/>
                  </a:cubicBezTo>
                  <a:cubicBezTo>
                    <a:pt x="29326" y="20312"/>
                    <a:pt x="27266" y="19872"/>
                    <a:pt x="27266" y="19872"/>
                  </a:cubicBezTo>
                  <a:cubicBezTo>
                    <a:pt x="27266" y="19872"/>
                    <a:pt x="30100" y="18467"/>
                    <a:pt x="32183" y="16312"/>
                  </a:cubicBezTo>
                  <a:cubicBezTo>
                    <a:pt x="34267" y="14169"/>
                    <a:pt x="36886" y="8216"/>
                    <a:pt x="36886" y="8215"/>
                  </a:cubicBezTo>
                  <a:lnTo>
                    <a:pt x="36886" y="8215"/>
                  </a:lnTo>
                  <a:cubicBezTo>
                    <a:pt x="36886" y="8216"/>
                    <a:pt x="30576" y="9120"/>
                    <a:pt x="28254" y="10668"/>
                  </a:cubicBezTo>
                  <a:cubicBezTo>
                    <a:pt x="25933" y="12216"/>
                    <a:pt x="24385" y="13609"/>
                    <a:pt x="24385" y="13609"/>
                  </a:cubicBezTo>
                  <a:cubicBezTo>
                    <a:pt x="24385" y="13609"/>
                    <a:pt x="26290" y="10894"/>
                    <a:pt x="25456" y="7965"/>
                  </a:cubicBezTo>
                  <a:cubicBezTo>
                    <a:pt x="24623" y="5048"/>
                    <a:pt x="20968" y="0"/>
                    <a:pt x="20968"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2793500" y="3782450"/>
              <a:ext cx="842675" cy="846850"/>
            </a:xfrm>
            <a:custGeom>
              <a:avLst/>
              <a:gdLst/>
              <a:ahLst/>
              <a:cxnLst/>
              <a:rect l="l" t="t" r="r" b="b"/>
              <a:pathLst>
                <a:path w="33707" h="33874" extrusionOk="0">
                  <a:moveTo>
                    <a:pt x="19157" y="0"/>
                  </a:moveTo>
                  <a:cubicBezTo>
                    <a:pt x="19157" y="0"/>
                    <a:pt x="16133" y="3453"/>
                    <a:pt x="15990" y="8180"/>
                  </a:cubicBezTo>
                  <a:cubicBezTo>
                    <a:pt x="15824" y="12930"/>
                    <a:pt x="17181" y="15931"/>
                    <a:pt x="17181" y="15931"/>
                  </a:cubicBezTo>
                  <a:cubicBezTo>
                    <a:pt x="17181" y="15931"/>
                    <a:pt x="15835" y="13549"/>
                    <a:pt x="11025" y="11371"/>
                  </a:cubicBezTo>
                  <a:cubicBezTo>
                    <a:pt x="6657" y="9387"/>
                    <a:pt x="1104" y="9298"/>
                    <a:pt x="144" y="9298"/>
                  </a:cubicBezTo>
                  <a:cubicBezTo>
                    <a:pt x="50" y="9298"/>
                    <a:pt x="0" y="9299"/>
                    <a:pt x="0" y="9299"/>
                  </a:cubicBezTo>
                  <a:cubicBezTo>
                    <a:pt x="0" y="9299"/>
                    <a:pt x="3929" y="15788"/>
                    <a:pt x="8823" y="17764"/>
                  </a:cubicBezTo>
                  <a:cubicBezTo>
                    <a:pt x="11232" y="18735"/>
                    <a:pt x="13061" y="18982"/>
                    <a:pt x="14299" y="18982"/>
                  </a:cubicBezTo>
                  <a:cubicBezTo>
                    <a:pt x="15581" y="18982"/>
                    <a:pt x="16228" y="18717"/>
                    <a:pt x="16228" y="18717"/>
                  </a:cubicBezTo>
                  <a:lnTo>
                    <a:pt x="16228" y="18717"/>
                  </a:lnTo>
                  <a:cubicBezTo>
                    <a:pt x="16228" y="18717"/>
                    <a:pt x="12609" y="20455"/>
                    <a:pt x="10454" y="24170"/>
                  </a:cubicBezTo>
                  <a:cubicBezTo>
                    <a:pt x="8287" y="27873"/>
                    <a:pt x="8394" y="33123"/>
                    <a:pt x="8394" y="33123"/>
                  </a:cubicBezTo>
                  <a:cubicBezTo>
                    <a:pt x="8394" y="33123"/>
                    <a:pt x="13311" y="30897"/>
                    <a:pt x="15609" y="26920"/>
                  </a:cubicBezTo>
                  <a:cubicBezTo>
                    <a:pt x="17931" y="22932"/>
                    <a:pt x="18621" y="19123"/>
                    <a:pt x="18622" y="19121"/>
                  </a:cubicBezTo>
                  <a:lnTo>
                    <a:pt x="18622" y="19121"/>
                  </a:lnTo>
                  <a:cubicBezTo>
                    <a:pt x="18621" y="19123"/>
                    <a:pt x="17991" y="23944"/>
                    <a:pt x="19574" y="27896"/>
                  </a:cubicBezTo>
                  <a:cubicBezTo>
                    <a:pt x="21146" y="31861"/>
                    <a:pt x="23336" y="33873"/>
                    <a:pt x="23336" y="33873"/>
                  </a:cubicBezTo>
                  <a:cubicBezTo>
                    <a:pt x="23336" y="33873"/>
                    <a:pt x="24944" y="28111"/>
                    <a:pt x="23979" y="25932"/>
                  </a:cubicBezTo>
                  <a:cubicBezTo>
                    <a:pt x="23015" y="23765"/>
                    <a:pt x="20217" y="19420"/>
                    <a:pt x="20217" y="19419"/>
                  </a:cubicBezTo>
                  <a:lnTo>
                    <a:pt x="20217" y="19419"/>
                  </a:lnTo>
                  <a:cubicBezTo>
                    <a:pt x="20217" y="19420"/>
                    <a:pt x="23634" y="22896"/>
                    <a:pt x="26111" y="24205"/>
                  </a:cubicBezTo>
                  <a:cubicBezTo>
                    <a:pt x="28563" y="25515"/>
                    <a:pt x="33707" y="25658"/>
                    <a:pt x="33707" y="25658"/>
                  </a:cubicBezTo>
                  <a:cubicBezTo>
                    <a:pt x="33707" y="25658"/>
                    <a:pt x="30992" y="21788"/>
                    <a:pt x="27504" y="19669"/>
                  </a:cubicBezTo>
                  <a:cubicBezTo>
                    <a:pt x="24027" y="17562"/>
                    <a:pt x="20717" y="17502"/>
                    <a:pt x="20717" y="17502"/>
                  </a:cubicBezTo>
                  <a:cubicBezTo>
                    <a:pt x="20717" y="17502"/>
                    <a:pt x="23444" y="17347"/>
                    <a:pt x="27194" y="14823"/>
                  </a:cubicBezTo>
                  <a:cubicBezTo>
                    <a:pt x="30944" y="12287"/>
                    <a:pt x="32659" y="7834"/>
                    <a:pt x="32659" y="7834"/>
                  </a:cubicBezTo>
                  <a:lnTo>
                    <a:pt x="32659" y="7834"/>
                  </a:lnTo>
                  <a:cubicBezTo>
                    <a:pt x="32659" y="7834"/>
                    <a:pt x="25730" y="8525"/>
                    <a:pt x="23146" y="11347"/>
                  </a:cubicBezTo>
                  <a:cubicBezTo>
                    <a:pt x="20550" y="14180"/>
                    <a:pt x="20062" y="15359"/>
                    <a:pt x="20062" y="15359"/>
                  </a:cubicBezTo>
                  <a:cubicBezTo>
                    <a:pt x="20062" y="15359"/>
                    <a:pt x="21491" y="10013"/>
                    <a:pt x="21610" y="7239"/>
                  </a:cubicBezTo>
                  <a:cubicBezTo>
                    <a:pt x="21741" y="4465"/>
                    <a:pt x="19157" y="0"/>
                    <a:pt x="19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3229850" y="4209725"/>
              <a:ext cx="26525" cy="25925"/>
            </a:xfrm>
            <a:custGeom>
              <a:avLst/>
              <a:gdLst/>
              <a:ahLst/>
              <a:cxnLst/>
              <a:rect l="l" t="t" r="r" b="b"/>
              <a:pathLst>
                <a:path w="1061" h="1037" extrusionOk="0">
                  <a:moveTo>
                    <a:pt x="525" y="0"/>
                  </a:moveTo>
                  <a:cubicBezTo>
                    <a:pt x="480" y="0"/>
                    <a:pt x="435" y="6"/>
                    <a:pt x="394" y="18"/>
                  </a:cubicBezTo>
                  <a:cubicBezTo>
                    <a:pt x="346" y="30"/>
                    <a:pt x="322" y="54"/>
                    <a:pt x="275" y="66"/>
                  </a:cubicBezTo>
                  <a:cubicBezTo>
                    <a:pt x="203" y="102"/>
                    <a:pt x="120" y="173"/>
                    <a:pt x="84" y="256"/>
                  </a:cubicBezTo>
                  <a:cubicBezTo>
                    <a:pt x="36" y="316"/>
                    <a:pt x="25" y="376"/>
                    <a:pt x="25" y="447"/>
                  </a:cubicBezTo>
                  <a:cubicBezTo>
                    <a:pt x="1" y="507"/>
                    <a:pt x="1" y="578"/>
                    <a:pt x="36" y="637"/>
                  </a:cubicBezTo>
                  <a:cubicBezTo>
                    <a:pt x="48" y="721"/>
                    <a:pt x="84" y="757"/>
                    <a:pt x="120" y="816"/>
                  </a:cubicBezTo>
                  <a:cubicBezTo>
                    <a:pt x="156" y="876"/>
                    <a:pt x="215" y="923"/>
                    <a:pt x="275" y="959"/>
                  </a:cubicBezTo>
                  <a:lnTo>
                    <a:pt x="406" y="1018"/>
                  </a:lnTo>
                  <a:cubicBezTo>
                    <a:pt x="453" y="1030"/>
                    <a:pt x="498" y="1036"/>
                    <a:pt x="542" y="1036"/>
                  </a:cubicBezTo>
                  <a:cubicBezTo>
                    <a:pt x="587" y="1036"/>
                    <a:pt x="632" y="1030"/>
                    <a:pt x="679" y="1018"/>
                  </a:cubicBezTo>
                  <a:cubicBezTo>
                    <a:pt x="715" y="995"/>
                    <a:pt x="751" y="983"/>
                    <a:pt x="798" y="971"/>
                  </a:cubicBezTo>
                  <a:cubicBezTo>
                    <a:pt x="870" y="923"/>
                    <a:pt x="941" y="864"/>
                    <a:pt x="989" y="780"/>
                  </a:cubicBezTo>
                  <a:cubicBezTo>
                    <a:pt x="1037" y="721"/>
                    <a:pt x="1048" y="661"/>
                    <a:pt x="1048" y="590"/>
                  </a:cubicBezTo>
                  <a:cubicBezTo>
                    <a:pt x="1060" y="530"/>
                    <a:pt x="1060" y="447"/>
                    <a:pt x="1037" y="387"/>
                  </a:cubicBezTo>
                  <a:cubicBezTo>
                    <a:pt x="1013" y="316"/>
                    <a:pt x="989" y="268"/>
                    <a:pt x="941" y="209"/>
                  </a:cubicBezTo>
                  <a:cubicBezTo>
                    <a:pt x="918" y="149"/>
                    <a:pt x="858" y="102"/>
                    <a:pt x="798" y="78"/>
                  </a:cubicBezTo>
                  <a:lnTo>
                    <a:pt x="656" y="18"/>
                  </a:lnTo>
                  <a:cubicBezTo>
                    <a:pt x="614" y="6"/>
                    <a:pt x="569"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3190275" y="4200200"/>
              <a:ext cx="23825" cy="23975"/>
            </a:xfrm>
            <a:custGeom>
              <a:avLst/>
              <a:gdLst/>
              <a:ahLst/>
              <a:cxnLst/>
              <a:rect l="l" t="t" r="r" b="b"/>
              <a:pathLst>
                <a:path w="953" h="959" extrusionOk="0">
                  <a:moveTo>
                    <a:pt x="451" y="0"/>
                  </a:moveTo>
                  <a:cubicBezTo>
                    <a:pt x="414" y="0"/>
                    <a:pt x="375" y="6"/>
                    <a:pt x="334" y="18"/>
                  </a:cubicBezTo>
                  <a:cubicBezTo>
                    <a:pt x="262" y="30"/>
                    <a:pt x="203" y="78"/>
                    <a:pt x="143" y="114"/>
                  </a:cubicBezTo>
                  <a:cubicBezTo>
                    <a:pt x="84" y="173"/>
                    <a:pt x="60" y="233"/>
                    <a:pt x="24" y="316"/>
                  </a:cubicBezTo>
                  <a:cubicBezTo>
                    <a:pt x="24" y="328"/>
                    <a:pt x="12" y="352"/>
                    <a:pt x="12" y="376"/>
                  </a:cubicBezTo>
                  <a:cubicBezTo>
                    <a:pt x="0" y="447"/>
                    <a:pt x="0" y="530"/>
                    <a:pt x="12" y="614"/>
                  </a:cubicBezTo>
                  <a:cubicBezTo>
                    <a:pt x="24" y="685"/>
                    <a:pt x="72" y="757"/>
                    <a:pt x="131" y="816"/>
                  </a:cubicBezTo>
                  <a:cubicBezTo>
                    <a:pt x="224" y="909"/>
                    <a:pt x="354" y="959"/>
                    <a:pt x="486" y="959"/>
                  </a:cubicBezTo>
                  <a:cubicBezTo>
                    <a:pt x="522" y="959"/>
                    <a:pt x="559" y="955"/>
                    <a:pt x="596" y="947"/>
                  </a:cubicBezTo>
                  <a:cubicBezTo>
                    <a:pt x="750" y="911"/>
                    <a:pt x="893" y="768"/>
                    <a:pt x="929" y="614"/>
                  </a:cubicBezTo>
                  <a:cubicBezTo>
                    <a:pt x="953" y="530"/>
                    <a:pt x="953" y="447"/>
                    <a:pt x="929" y="376"/>
                  </a:cubicBezTo>
                  <a:cubicBezTo>
                    <a:pt x="917" y="292"/>
                    <a:pt x="869" y="221"/>
                    <a:pt x="810" y="161"/>
                  </a:cubicBezTo>
                  <a:lnTo>
                    <a:pt x="774" y="114"/>
                  </a:lnTo>
                  <a:cubicBezTo>
                    <a:pt x="715" y="78"/>
                    <a:pt x="631" y="42"/>
                    <a:pt x="560" y="18"/>
                  </a:cubicBezTo>
                  <a:cubicBezTo>
                    <a:pt x="524" y="6"/>
                    <a:pt x="488" y="0"/>
                    <a:pt x="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3192875" y="4244625"/>
              <a:ext cx="45225" cy="33875"/>
            </a:xfrm>
            <a:custGeom>
              <a:avLst/>
              <a:gdLst/>
              <a:ahLst/>
              <a:cxnLst/>
              <a:rect l="l" t="t" r="r" b="b"/>
              <a:pathLst>
                <a:path w="1809" h="1355" extrusionOk="0">
                  <a:moveTo>
                    <a:pt x="864" y="0"/>
                  </a:moveTo>
                  <a:cubicBezTo>
                    <a:pt x="655" y="0"/>
                    <a:pt x="449" y="98"/>
                    <a:pt x="313" y="337"/>
                  </a:cubicBezTo>
                  <a:cubicBezTo>
                    <a:pt x="1" y="863"/>
                    <a:pt x="471" y="1355"/>
                    <a:pt x="941" y="1355"/>
                  </a:cubicBezTo>
                  <a:cubicBezTo>
                    <a:pt x="1152" y="1355"/>
                    <a:pt x="1363" y="1255"/>
                    <a:pt x="1504" y="1015"/>
                  </a:cubicBezTo>
                  <a:cubicBezTo>
                    <a:pt x="1808" y="496"/>
                    <a:pt x="1332"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3248525" y="4251625"/>
              <a:ext cx="25550" cy="19150"/>
            </a:xfrm>
            <a:custGeom>
              <a:avLst/>
              <a:gdLst/>
              <a:ahLst/>
              <a:cxnLst/>
              <a:rect l="l" t="t" r="r" b="b"/>
              <a:pathLst>
                <a:path w="1022" h="766" extrusionOk="0">
                  <a:moveTo>
                    <a:pt x="494" y="0"/>
                  </a:moveTo>
                  <a:cubicBezTo>
                    <a:pt x="377" y="0"/>
                    <a:pt x="260" y="55"/>
                    <a:pt x="182" y="188"/>
                  </a:cubicBezTo>
                  <a:cubicBezTo>
                    <a:pt x="0" y="485"/>
                    <a:pt x="272" y="766"/>
                    <a:pt x="539" y="766"/>
                  </a:cubicBezTo>
                  <a:cubicBezTo>
                    <a:pt x="656" y="766"/>
                    <a:pt x="773" y="712"/>
                    <a:pt x="849" y="581"/>
                  </a:cubicBezTo>
                  <a:cubicBezTo>
                    <a:pt x="1022" y="276"/>
                    <a:pt x="757" y="0"/>
                    <a:pt x="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3279300" y="4232350"/>
              <a:ext cx="28425" cy="20875"/>
            </a:xfrm>
            <a:custGeom>
              <a:avLst/>
              <a:gdLst/>
              <a:ahLst/>
              <a:cxnLst/>
              <a:rect l="l" t="t" r="r" b="b"/>
              <a:pathLst>
                <a:path w="1137" h="835" extrusionOk="0">
                  <a:moveTo>
                    <a:pt x="745" y="1"/>
                  </a:moveTo>
                  <a:cubicBezTo>
                    <a:pt x="682" y="1"/>
                    <a:pt x="618" y="17"/>
                    <a:pt x="559" y="54"/>
                  </a:cubicBezTo>
                  <a:lnTo>
                    <a:pt x="511" y="78"/>
                  </a:lnTo>
                  <a:cubicBezTo>
                    <a:pt x="0" y="381"/>
                    <a:pt x="448" y="835"/>
                    <a:pt x="798" y="835"/>
                  </a:cubicBezTo>
                  <a:cubicBezTo>
                    <a:pt x="970" y="835"/>
                    <a:pt x="1118" y="725"/>
                    <a:pt x="1118" y="435"/>
                  </a:cubicBezTo>
                  <a:lnTo>
                    <a:pt x="1118" y="399"/>
                  </a:lnTo>
                  <a:cubicBezTo>
                    <a:pt x="1137" y="172"/>
                    <a:pt x="947" y="1"/>
                    <a:pt x="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3264975" y="4169850"/>
              <a:ext cx="33950" cy="33575"/>
            </a:xfrm>
            <a:custGeom>
              <a:avLst/>
              <a:gdLst/>
              <a:ahLst/>
              <a:cxnLst/>
              <a:rect l="l" t="t" r="r" b="b"/>
              <a:pathLst>
                <a:path w="1358" h="1343" extrusionOk="0">
                  <a:moveTo>
                    <a:pt x="673" y="0"/>
                  </a:moveTo>
                  <a:cubicBezTo>
                    <a:pt x="617" y="0"/>
                    <a:pt x="560" y="6"/>
                    <a:pt x="501" y="18"/>
                  </a:cubicBezTo>
                  <a:cubicBezTo>
                    <a:pt x="441" y="42"/>
                    <a:pt x="405" y="66"/>
                    <a:pt x="346" y="77"/>
                  </a:cubicBezTo>
                  <a:cubicBezTo>
                    <a:pt x="239" y="137"/>
                    <a:pt x="144" y="232"/>
                    <a:pt x="84" y="339"/>
                  </a:cubicBezTo>
                  <a:cubicBezTo>
                    <a:pt x="48" y="411"/>
                    <a:pt x="13" y="494"/>
                    <a:pt x="13" y="589"/>
                  </a:cubicBezTo>
                  <a:cubicBezTo>
                    <a:pt x="1" y="673"/>
                    <a:pt x="1" y="756"/>
                    <a:pt x="24" y="839"/>
                  </a:cubicBezTo>
                  <a:cubicBezTo>
                    <a:pt x="48" y="935"/>
                    <a:pt x="84" y="1006"/>
                    <a:pt x="144" y="1066"/>
                  </a:cubicBezTo>
                  <a:cubicBezTo>
                    <a:pt x="191" y="1137"/>
                    <a:pt x="263" y="1197"/>
                    <a:pt x="346" y="1244"/>
                  </a:cubicBezTo>
                  <a:cubicBezTo>
                    <a:pt x="405" y="1268"/>
                    <a:pt x="441" y="1292"/>
                    <a:pt x="501" y="1316"/>
                  </a:cubicBezTo>
                  <a:cubicBezTo>
                    <a:pt x="560" y="1334"/>
                    <a:pt x="617" y="1342"/>
                    <a:pt x="673" y="1342"/>
                  </a:cubicBezTo>
                  <a:cubicBezTo>
                    <a:pt x="730" y="1342"/>
                    <a:pt x="786" y="1334"/>
                    <a:pt x="846" y="1316"/>
                  </a:cubicBezTo>
                  <a:cubicBezTo>
                    <a:pt x="906" y="1304"/>
                    <a:pt x="953" y="1268"/>
                    <a:pt x="1013" y="1256"/>
                  </a:cubicBezTo>
                  <a:cubicBezTo>
                    <a:pt x="1120" y="1197"/>
                    <a:pt x="1203" y="1113"/>
                    <a:pt x="1263" y="1006"/>
                  </a:cubicBezTo>
                  <a:cubicBezTo>
                    <a:pt x="1310" y="935"/>
                    <a:pt x="1334" y="839"/>
                    <a:pt x="1334" y="756"/>
                  </a:cubicBezTo>
                  <a:cubicBezTo>
                    <a:pt x="1358" y="661"/>
                    <a:pt x="1358" y="589"/>
                    <a:pt x="1322" y="494"/>
                  </a:cubicBezTo>
                  <a:cubicBezTo>
                    <a:pt x="1310" y="411"/>
                    <a:pt x="1263" y="339"/>
                    <a:pt x="1203" y="280"/>
                  </a:cubicBezTo>
                  <a:cubicBezTo>
                    <a:pt x="1156" y="197"/>
                    <a:pt x="1084" y="137"/>
                    <a:pt x="1013" y="101"/>
                  </a:cubicBezTo>
                  <a:cubicBezTo>
                    <a:pt x="965" y="66"/>
                    <a:pt x="906" y="54"/>
                    <a:pt x="846" y="18"/>
                  </a:cubicBezTo>
                  <a:cubicBezTo>
                    <a:pt x="786" y="6"/>
                    <a:pt x="730"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3242650" y="4162325"/>
              <a:ext cx="21450" cy="21375"/>
            </a:xfrm>
            <a:custGeom>
              <a:avLst/>
              <a:gdLst/>
              <a:ahLst/>
              <a:cxnLst/>
              <a:rect l="l" t="t" r="r" b="b"/>
              <a:pathLst>
                <a:path w="858" h="855" extrusionOk="0">
                  <a:moveTo>
                    <a:pt x="407" y="0"/>
                  </a:moveTo>
                  <a:cubicBezTo>
                    <a:pt x="370" y="0"/>
                    <a:pt x="334" y="3"/>
                    <a:pt x="298" y="9"/>
                  </a:cubicBezTo>
                  <a:cubicBezTo>
                    <a:pt x="251" y="21"/>
                    <a:pt x="191" y="45"/>
                    <a:pt x="167" y="81"/>
                  </a:cubicBezTo>
                  <a:cubicBezTo>
                    <a:pt x="120" y="117"/>
                    <a:pt x="84" y="164"/>
                    <a:pt x="60" y="200"/>
                  </a:cubicBezTo>
                  <a:lnTo>
                    <a:pt x="13" y="307"/>
                  </a:lnTo>
                  <a:cubicBezTo>
                    <a:pt x="1" y="378"/>
                    <a:pt x="1" y="438"/>
                    <a:pt x="13" y="521"/>
                  </a:cubicBezTo>
                  <a:cubicBezTo>
                    <a:pt x="25" y="593"/>
                    <a:pt x="72" y="652"/>
                    <a:pt x="120" y="712"/>
                  </a:cubicBezTo>
                  <a:cubicBezTo>
                    <a:pt x="179" y="771"/>
                    <a:pt x="239" y="795"/>
                    <a:pt x="310" y="831"/>
                  </a:cubicBezTo>
                  <a:cubicBezTo>
                    <a:pt x="322" y="831"/>
                    <a:pt x="346" y="843"/>
                    <a:pt x="358" y="843"/>
                  </a:cubicBezTo>
                  <a:cubicBezTo>
                    <a:pt x="382" y="843"/>
                    <a:pt x="429" y="855"/>
                    <a:pt x="465" y="855"/>
                  </a:cubicBezTo>
                  <a:cubicBezTo>
                    <a:pt x="525" y="855"/>
                    <a:pt x="560" y="843"/>
                    <a:pt x="608" y="831"/>
                  </a:cubicBezTo>
                  <a:lnTo>
                    <a:pt x="703" y="783"/>
                  </a:lnTo>
                  <a:cubicBezTo>
                    <a:pt x="739" y="759"/>
                    <a:pt x="775" y="712"/>
                    <a:pt x="798" y="664"/>
                  </a:cubicBezTo>
                  <a:cubicBezTo>
                    <a:pt x="822" y="640"/>
                    <a:pt x="834" y="605"/>
                    <a:pt x="846" y="557"/>
                  </a:cubicBezTo>
                  <a:cubicBezTo>
                    <a:pt x="846" y="533"/>
                    <a:pt x="858" y="486"/>
                    <a:pt x="858" y="462"/>
                  </a:cubicBezTo>
                  <a:cubicBezTo>
                    <a:pt x="858" y="402"/>
                    <a:pt x="846" y="355"/>
                    <a:pt x="834" y="307"/>
                  </a:cubicBezTo>
                  <a:cubicBezTo>
                    <a:pt x="822" y="259"/>
                    <a:pt x="787" y="212"/>
                    <a:pt x="763" y="176"/>
                  </a:cubicBezTo>
                  <a:cubicBezTo>
                    <a:pt x="739" y="164"/>
                    <a:pt x="727" y="164"/>
                    <a:pt x="727" y="140"/>
                  </a:cubicBezTo>
                  <a:cubicBezTo>
                    <a:pt x="656" y="57"/>
                    <a:pt x="596" y="21"/>
                    <a:pt x="525" y="9"/>
                  </a:cubicBezTo>
                  <a:cubicBezTo>
                    <a:pt x="483" y="3"/>
                    <a:pt x="444" y="0"/>
                    <a:pt x="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3206925" y="4179700"/>
              <a:ext cx="16400" cy="16750"/>
            </a:xfrm>
            <a:custGeom>
              <a:avLst/>
              <a:gdLst/>
              <a:ahLst/>
              <a:cxnLst/>
              <a:rect l="l" t="t" r="r" b="b"/>
              <a:pathLst>
                <a:path w="656" h="670" extrusionOk="0">
                  <a:moveTo>
                    <a:pt x="353" y="0"/>
                  </a:moveTo>
                  <a:cubicBezTo>
                    <a:pt x="331" y="0"/>
                    <a:pt x="309" y="6"/>
                    <a:pt x="287" y="17"/>
                  </a:cubicBezTo>
                  <a:cubicBezTo>
                    <a:pt x="227" y="29"/>
                    <a:pt x="168" y="64"/>
                    <a:pt x="120" y="100"/>
                  </a:cubicBezTo>
                  <a:cubicBezTo>
                    <a:pt x="84" y="136"/>
                    <a:pt x="72" y="160"/>
                    <a:pt x="49" y="207"/>
                  </a:cubicBezTo>
                  <a:cubicBezTo>
                    <a:pt x="25" y="243"/>
                    <a:pt x="13" y="279"/>
                    <a:pt x="13" y="326"/>
                  </a:cubicBezTo>
                  <a:cubicBezTo>
                    <a:pt x="1" y="374"/>
                    <a:pt x="13" y="398"/>
                    <a:pt x="13" y="445"/>
                  </a:cubicBezTo>
                  <a:cubicBezTo>
                    <a:pt x="25" y="493"/>
                    <a:pt x="49" y="517"/>
                    <a:pt x="72" y="553"/>
                  </a:cubicBezTo>
                  <a:cubicBezTo>
                    <a:pt x="84" y="576"/>
                    <a:pt x="120" y="612"/>
                    <a:pt x="156" y="624"/>
                  </a:cubicBezTo>
                  <a:cubicBezTo>
                    <a:pt x="216" y="650"/>
                    <a:pt x="270" y="669"/>
                    <a:pt x="322" y="669"/>
                  </a:cubicBezTo>
                  <a:cubicBezTo>
                    <a:pt x="342" y="669"/>
                    <a:pt x="362" y="666"/>
                    <a:pt x="382" y="660"/>
                  </a:cubicBezTo>
                  <a:cubicBezTo>
                    <a:pt x="418" y="636"/>
                    <a:pt x="430" y="636"/>
                    <a:pt x="453" y="624"/>
                  </a:cubicBezTo>
                  <a:cubicBezTo>
                    <a:pt x="501" y="600"/>
                    <a:pt x="549" y="565"/>
                    <a:pt x="572" y="517"/>
                  </a:cubicBezTo>
                  <a:cubicBezTo>
                    <a:pt x="608" y="493"/>
                    <a:pt x="620" y="457"/>
                    <a:pt x="632" y="410"/>
                  </a:cubicBezTo>
                  <a:cubicBezTo>
                    <a:pt x="656" y="362"/>
                    <a:pt x="656" y="303"/>
                    <a:pt x="632" y="231"/>
                  </a:cubicBezTo>
                  <a:cubicBezTo>
                    <a:pt x="620" y="207"/>
                    <a:pt x="608" y="160"/>
                    <a:pt x="596" y="148"/>
                  </a:cubicBezTo>
                  <a:cubicBezTo>
                    <a:pt x="572" y="112"/>
                    <a:pt x="549" y="88"/>
                    <a:pt x="513" y="76"/>
                  </a:cubicBezTo>
                  <a:cubicBezTo>
                    <a:pt x="455" y="27"/>
                    <a:pt x="404"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3153950" y="4210350"/>
              <a:ext cx="19375" cy="15400"/>
            </a:xfrm>
            <a:custGeom>
              <a:avLst/>
              <a:gdLst/>
              <a:ahLst/>
              <a:cxnLst/>
              <a:rect l="l" t="t" r="r" b="b"/>
              <a:pathLst>
                <a:path w="775" h="616" extrusionOk="0">
                  <a:moveTo>
                    <a:pt x="450" y="1"/>
                  </a:moveTo>
                  <a:cubicBezTo>
                    <a:pt x="435" y="1"/>
                    <a:pt x="420" y="2"/>
                    <a:pt x="405" y="5"/>
                  </a:cubicBezTo>
                  <a:cubicBezTo>
                    <a:pt x="346" y="29"/>
                    <a:pt x="286" y="29"/>
                    <a:pt x="227" y="41"/>
                  </a:cubicBezTo>
                  <a:cubicBezTo>
                    <a:pt x="155" y="53"/>
                    <a:pt x="72" y="112"/>
                    <a:pt x="48" y="172"/>
                  </a:cubicBezTo>
                  <a:cubicBezTo>
                    <a:pt x="13" y="231"/>
                    <a:pt x="1" y="327"/>
                    <a:pt x="13" y="398"/>
                  </a:cubicBezTo>
                  <a:cubicBezTo>
                    <a:pt x="36" y="470"/>
                    <a:pt x="72" y="529"/>
                    <a:pt x="155" y="577"/>
                  </a:cubicBezTo>
                  <a:cubicBezTo>
                    <a:pt x="197" y="593"/>
                    <a:pt x="250" y="616"/>
                    <a:pt x="302" y="616"/>
                  </a:cubicBezTo>
                  <a:cubicBezTo>
                    <a:pt x="325" y="616"/>
                    <a:pt x="348" y="611"/>
                    <a:pt x="370" y="601"/>
                  </a:cubicBezTo>
                  <a:cubicBezTo>
                    <a:pt x="429" y="589"/>
                    <a:pt x="477" y="577"/>
                    <a:pt x="536" y="541"/>
                  </a:cubicBezTo>
                  <a:cubicBezTo>
                    <a:pt x="596" y="517"/>
                    <a:pt x="644" y="482"/>
                    <a:pt x="667" y="422"/>
                  </a:cubicBezTo>
                  <a:lnTo>
                    <a:pt x="691" y="410"/>
                  </a:lnTo>
                  <a:cubicBezTo>
                    <a:pt x="703" y="398"/>
                    <a:pt x="703" y="386"/>
                    <a:pt x="715" y="362"/>
                  </a:cubicBezTo>
                  <a:cubicBezTo>
                    <a:pt x="775" y="279"/>
                    <a:pt x="727" y="112"/>
                    <a:pt x="644" y="89"/>
                  </a:cubicBezTo>
                  <a:cubicBezTo>
                    <a:pt x="644" y="65"/>
                    <a:pt x="632" y="65"/>
                    <a:pt x="620" y="53"/>
                  </a:cubicBezTo>
                  <a:cubicBezTo>
                    <a:pt x="596" y="53"/>
                    <a:pt x="596" y="41"/>
                    <a:pt x="584" y="41"/>
                  </a:cubicBezTo>
                  <a:cubicBezTo>
                    <a:pt x="539" y="14"/>
                    <a:pt x="495" y="1"/>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3214375" y="4289225"/>
              <a:ext cx="12225" cy="13550"/>
            </a:xfrm>
            <a:custGeom>
              <a:avLst/>
              <a:gdLst/>
              <a:ahLst/>
              <a:cxnLst/>
              <a:rect l="l" t="t" r="r" b="b"/>
              <a:pathLst>
                <a:path w="489" h="542" extrusionOk="0">
                  <a:moveTo>
                    <a:pt x="293" y="1"/>
                  </a:moveTo>
                  <a:cubicBezTo>
                    <a:pt x="279" y="1"/>
                    <a:pt x="265" y="2"/>
                    <a:pt x="251" y="5"/>
                  </a:cubicBezTo>
                  <a:cubicBezTo>
                    <a:pt x="239" y="5"/>
                    <a:pt x="203" y="29"/>
                    <a:pt x="191" y="29"/>
                  </a:cubicBezTo>
                  <a:cubicBezTo>
                    <a:pt x="179" y="41"/>
                    <a:pt x="143" y="41"/>
                    <a:pt x="132" y="53"/>
                  </a:cubicBezTo>
                  <a:cubicBezTo>
                    <a:pt x="120" y="65"/>
                    <a:pt x="108" y="89"/>
                    <a:pt x="72" y="101"/>
                  </a:cubicBezTo>
                  <a:cubicBezTo>
                    <a:pt x="48" y="124"/>
                    <a:pt x="24" y="160"/>
                    <a:pt x="13" y="184"/>
                  </a:cubicBezTo>
                  <a:cubicBezTo>
                    <a:pt x="1" y="208"/>
                    <a:pt x="1" y="232"/>
                    <a:pt x="1" y="244"/>
                  </a:cubicBezTo>
                  <a:lnTo>
                    <a:pt x="1" y="303"/>
                  </a:lnTo>
                  <a:cubicBezTo>
                    <a:pt x="1" y="327"/>
                    <a:pt x="1" y="351"/>
                    <a:pt x="13" y="363"/>
                  </a:cubicBezTo>
                  <a:cubicBezTo>
                    <a:pt x="13" y="386"/>
                    <a:pt x="24" y="410"/>
                    <a:pt x="48" y="422"/>
                  </a:cubicBezTo>
                  <a:cubicBezTo>
                    <a:pt x="60" y="458"/>
                    <a:pt x="84" y="470"/>
                    <a:pt x="120" y="494"/>
                  </a:cubicBezTo>
                  <a:cubicBezTo>
                    <a:pt x="132" y="517"/>
                    <a:pt x="167" y="517"/>
                    <a:pt x="179" y="529"/>
                  </a:cubicBezTo>
                  <a:cubicBezTo>
                    <a:pt x="191" y="529"/>
                    <a:pt x="227" y="529"/>
                    <a:pt x="239" y="541"/>
                  </a:cubicBezTo>
                  <a:cubicBezTo>
                    <a:pt x="251" y="541"/>
                    <a:pt x="286" y="541"/>
                    <a:pt x="298" y="529"/>
                  </a:cubicBezTo>
                  <a:cubicBezTo>
                    <a:pt x="310" y="517"/>
                    <a:pt x="346" y="517"/>
                    <a:pt x="358" y="494"/>
                  </a:cubicBezTo>
                  <a:cubicBezTo>
                    <a:pt x="370" y="482"/>
                    <a:pt x="382" y="470"/>
                    <a:pt x="417" y="458"/>
                  </a:cubicBezTo>
                  <a:cubicBezTo>
                    <a:pt x="441" y="422"/>
                    <a:pt x="465" y="398"/>
                    <a:pt x="477" y="363"/>
                  </a:cubicBezTo>
                  <a:cubicBezTo>
                    <a:pt x="489" y="351"/>
                    <a:pt x="489" y="327"/>
                    <a:pt x="489" y="303"/>
                  </a:cubicBezTo>
                  <a:lnTo>
                    <a:pt x="489" y="196"/>
                  </a:lnTo>
                  <a:cubicBezTo>
                    <a:pt x="489" y="184"/>
                    <a:pt x="477" y="160"/>
                    <a:pt x="477" y="148"/>
                  </a:cubicBezTo>
                  <a:cubicBezTo>
                    <a:pt x="467" y="66"/>
                    <a:pt x="384"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3273900" y="4285850"/>
              <a:ext cx="15225" cy="14125"/>
            </a:xfrm>
            <a:custGeom>
              <a:avLst/>
              <a:gdLst/>
              <a:ahLst/>
              <a:cxnLst/>
              <a:rect l="l" t="t" r="r" b="b"/>
              <a:pathLst>
                <a:path w="609" h="565" extrusionOk="0">
                  <a:moveTo>
                    <a:pt x="285" y="1"/>
                  </a:moveTo>
                  <a:cubicBezTo>
                    <a:pt x="260" y="1"/>
                    <a:pt x="233" y="3"/>
                    <a:pt x="203" y="9"/>
                  </a:cubicBezTo>
                  <a:cubicBezTo>
                    <a:pt x="132" y="21"/>
                    <a:pt x="72" y="69"/>
                    <a:pt x="48" y="140"/>
                  </a:cubicBezTo>
                  <a:cubicBezTo>
                    <a:pt x="13" y="200"/>
                    <a:pt x="1" y="295"/>
                    <a:pt x="13" y="355"/>
                  </a:cubicBezTo>
                  <a:cubicBezTo>
                    <a:pt x="25" y="390"/>
                    <a:pt x="48" y="438"/>
                    <a:pt x="84" y="474"/>
                  </a:cubicBezTo>
                  <a:cubicBezTo>
                    <a:pt x="120" y="498"/>
                    <a:pt x="156" y="533"/>
                    <a:pt x="215" y="545"/>
                  </a:cubicBezTo>
                  <a:cubicBezTo>
                    <a:pt x="251" y="552"/>
                    <a:pt x="288" y="564"/>
                    <a:pt x="324" y="564"/>
                  </a:cubicBezTo>
                  <a:cubicBezTo>
                    <a:pt x="347" y="564"/>
                    <a:pt x="370" y="559"/>
                    <a:pt x="394" y="545"/>
                  </a:cubicBezTo>
                  <a:cubicBezTo>
                    <a:pt x="453" y="533"/>
                    <a:pt x="537" y="486"/>
                    <a:pt x="560" y="426"/>
                  </a:cubicBezTo>
                  <a:cubicBezTo>
                    <a:pt x="596" y="367"/>
                    <a:pt x="608" y="295"/>
                    <a:pt x="596" y="236"/>
                  </a:cubicBezTo>
                  <a:cubicBezTo>
                    <a:pt x="584" y="176"/>
                    <a:pt x="537" y="128"/>
                    <a:pt x="501" y="81"/>
                  </a:cubicBezTo>
                  <a:cubicBezTo>
                    <a:pt x="441" y="57"/>
                    <a:pt x="418" y="21"/>
                    <a:pt x="358" y="9"/>
                  </a:cubicBezTo>
                  <a:cubicBezTo>
                    <a:pt x="334" y="3"/>
                    <a:pt x="310"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3308150" y="4262550"/>
              <a:ext cx="16975" cy="16850"/>
            </a:xfrm>
            <a:custGeom>
              <a:avLst/>
              <a:gdLst/>
              <a:ahLst/>
              <a:cxnLst/>
              <a:rect l="l" t="t" r="r" b="b"/>
              <a:pathLst>
                <a:path w="679" h="674" extrusionOk="0">
                  <a:moveTo>
                    <a:pt x="250" y="1"/>
                  </a:moveTo>
                  <a:cubicBezTo>
                    <a:pt x="202" y="25"/>
                    <a:pt x="179" y="37"/>
                    <a:pt x="143" y="60"/>
                  </a:cubicBezTo>
                  <a:cubicBezTo>
                    <a:pt x="119" y="84"/>
                    <a:pt x="83" y="120"/>
                    <a:pt x="60" y="156"/>
                  </a:cubicBezTo>
                  <a:cubicBezTo>
                    <a:pt x="12" y="227"/>
                    <a:pt x="0" y="298"/>
                    <a:pt x="24" y="394"/>
                  </a:cubicBezTo>
                  <a:cubicBezTo>
                    <a:pt x="48" y="418"/>
                    <a:pt x="48" y="441"/>
                    <a:pt x="60" y="465"/>
                  </a:cubicBezTo>
                  <a:lnTo>
                    <a:pt x="107" y="525"/>
                  </a:lnTo>
                  <a:lnTo>
                    <a:pt x="107" y="537"/>
                  </a:lnTo>
                  <a:cubicBezTo>
                    <a:pt x="107" y="560"/>
                    <a:pt x="119" y="560"/>
                    <a:pt x="119" y="572"/>
                  </a:cubicBezTo>
                  <a:cubicBezTo>
                    <a:pt x="167" y="620"/>
                    <a:pt x="202" y="644"/>
                    <a:pt x="262" y="656"/>
                  </a:cubicBezTo>
                  <a:cubicBezTo>
                    <a:pt x="292" y="668"/>
                    <a:pt x="322" y="674"/>
                    <a:pt x="350" y="674"/>
                  </a:cubicBezTo>
                  <a:cubicBezTo>
                    <a:pt x="378" y="674"/>
                    <a:pt x="405" y="668"/>
                    <a:pt x="429" y="656"/>
                  </a:cubicBezTo>
                  <a:cubicBezTo>
                    <a:pt x="524" y="632"/>
                    <a:pt x="583" y="584"/>
                    <a:pt x="619" y="513"/>
                  </a:cubicBezTo>
                  <a:cubicBezTo>
                    <a:pt x="655" y="465"/>
                    <a:pt x="667" y="441"/>
                    <a:pt x="667" y="394"/>
                  </a:cubicBezTo>
                  <a:cubicBezTo>
                    <a:pt x="679" y="346"/>
                    <a:pt x="667" y="298"/>
                    <a:pt x="667" y="275"/>
                  </a:cubicBezTo>
                  <a:cubicBezTo>
                    <a:pt x="655" y="215"/>
                    <a:pt x="619" y="168"/>
                    <a:pt x="572" y="120"/>
                  </a:cubicBezTo>
                  <a:cubicBezTo>
                    <a:pt x="548" y="48"/>
                    <a:pt x="488" y="25"/>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3263200" y="4210425"/>
              <a:ext cx="18475" cy="16450"/>
            </a:xfrm>
            <a:custGeom>
              <a:avLst/>
              <a:gdLst/>
              <a:ahLst/>
              <a:cxnLst/>
              <a:rect l="l" t="t" r="r" b="b"/>
              <a:pathLst>
                <a:path w="739" h="658" extrusionOk="0">
                  <a:moveTo>
                    <a:pt x="302" y="1"/>
                  </a:moveTo>
                  <a:cubicBezTo>
                    <a:pt x="232" y="1"/>
                    <a:pt x="139" y="54"/>
                    <a:pt x="95" y="98"/>
                  </a:cubicBezTo>
                  <a:cubicBezTo>
                    <a:pt x="36" y="157"/>
                    <a:pt x="0" y="240"/>
                    <a:pt x="12" y="336"/>
                  </a:cubicBezTo>
                  <a:cubicBezTo>
                    <a:pt x="24" y="514"/>
                    <a:pt x="155" y="645"/>
                    <a:pt x="334" y="657"/>
                  </a:cubicBezTo>
                  <a:lnTo>
                    <a:pt x="417" y="657"/>
                  </a:lnTo>
                  <a:cubicBezTo>
                    <a:pt x="536" y="657"/>
                    <a:pt x="667" y="574"/>
                    <a:pt x="715" y="455"/>
                  </a:cubicBezTo>
                  <a:cubicBezTo>
                    <a:pt x="738" y="395"/>
                    <a:pt x="738" y="336"/>
                    <a:pt x="727" y="276"/>
                  </a:cubicBezTo>
                  <a:lnTo>
                    <a:pt x="727" y="264"/>
                  </a:lnTo>
                  <a:cubicBezTo>
                    <a:pt x="715" y="228"/>
                    <a:pt x="715" y="217"/>
                    <a:pt x="691" y="181"/>
                  </a:cubicBezTo>
                  <a:cubicBezTo>
                    <a:pt x="679" y="145"/>
                    <a:pt x="655" y="109"/>
                    <a:pt x="607" y="98"/>
                  </a:cubicBezTo>
                  <a:cubicBezTo>
                    <a:pt x="536" y="38"/>
                    <a:pt x="476" y="26"/>
                    <a:pt x="393" y="26"/>
                  </a:cubicBezTo>
                  <a:cubicBezTo>
                    <a:pt x="369" y="26"/>
                    <a:pt x="334" y="26"/>
                    <a:pt x="322" y="2"/>
                  </a:cubicBezTo>
                  <a:cubicBezTo>
                    <a:pt x="315" y="1"/>
                    <a:pt x="309"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0"/>
            <p:cNvSpPr/>
            <p:nvPr/>
          </p:nvSpPr>
          <p:spPr>
            <a:xfrm>
              <a:off x="3315575" y="4197975"/>
              <a:ext cx="16700" cy="15675"/>
            </a:xfrm>
            <a:custGeom>
              <a:avLst/>
              <a:gdLst/>
              <a:ahLst/>
              <a:cxnLst/>
              <a:rect l="l" t="t" r="r" b="b"/>
              <a:pathLst>
                <a:path w="668" h="627" extrusionOk="0">
                  <a:moveTo>
                    <a:pt x="286" y="0"/>
                  </a:moveTo>
                  <a:cubicBezTo>
                    <a:pt x="239" y="0"/>
                    <a:pt x="203" y="12"/>
                    <a:pt x="179" y="24"/>
                  </a:cubicBezTo>
                  <a:cubicBezTo>
                    <a:pt x="144" y="24"/>
                    <a:pt x="132" y="48"/>
                    <a:pt x="120" y="60"/>
                  </a:cubicBezTo>
                  <a:cubicBezTo>
                    <a:pt x="108" y="60"/>
                    <a:pt x="108" y="72"/>
                    <a:pt x="84" y="84"/>
                  </a:cubicBezTo>
                  <a:cubicBezTo>
                    <a:pt x="72" y="107"/>
                    <a:pt x="60" y="131"/>
                    <a:pt x="48" y="143"/>
                  </a:cubicBezTo>
                  <a:cubicBezTo>
                    <a:pt x="13" y="191"/>
                    <a:pt x="13" y="238"/>
                    <a:pt x="1" y="298"/>
                  </a:cubicBezTo>
                  <a:cubicBezTo>
                    <a:pt x="1" y="345"/>
                    <a:pt x="1" y="369"/>
                    <a:pt x="25" y="405"/>
                  </a:cubicBezTo>
                  <a:cubicBezTo>
                    <a:pt x="25" y="417"/>
                    <a:pt x="48" y="429"/>
                    <a:pt x="48" y="429"/>
                  </a:cubicBezTo>
                  <a:cubicBezTo>
                    <a:pt x="60" y="441"/>
                    <a:pt x="72" y="476"/>
                    <a:pt x="84" y="488"/>
                  </a:cubicBezTo>
                  <a:lnTo>
                    <a:pt x="132" y="536"/>
                  </a:lnTo>
                  <a:cubicBezTo>
                    <a:pt x="183" y="587"/>
                    <a:pt x="259" y="627"/>
                    <a:pt x="338" y="627"/>
                  </a:cubicBezTo>
                  <a:cubicBezTo>
                    <a:pt x="369" y="627"/>
                    <a:pt x="399" y="621"/>
                    <a:pt x="429" y="607"/>
                  </a:cubicBezTo>
                  <a:cubicBezTo>
                    <a:pt x="501" y="584"/>
                    <a:pt x="584" y="536"/>
                    <a:pt x="620" y="465"/>
                  </a:cubicBezTo>
                  <a:cubicBezTo>
                    <a:pt x="656" y="429"/>
                    <a:pt x="656" y="381"/>
                    <a:pt x="656" y="345"/>
                  </a:cubicBezTo>
                  <a:cubicBezTo>
                    <a:pt x="667" y="298"/>
                    <a:pt x="656" y="262"/>
                    <a:pt x="656" y="226"/>
                  </a:cubicBezTo>
                  <a:cubicBezTo>
                    <a:pt x="608" y="143"/>
                    <a:pt x="525" y="60"/>
                    <a:pt x="417" y="24"/>
                  </a:cubicBezTo>
                  <a:cubicBezTo>
                    <a:pt x="406" y="24"/>
                    <a:pt x="370" y="12"/>
                    <a:pt x="358" y="12"/>
                  </a:cubicBezTo>
                  <a:cubicBezTo>
                    <a:pt x="322" y="12"/>
                    <a:pt x="298"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0"/>
            <p:cNvSpPr/>
            <p:nvPr/>
          </p:nvSpPr>
          <p:spPr>
            <a:xfrm>
              <a:off x="3272375" y="4138825"/>
              <a:ext cx="20450" cy="15250"/>
            </a:xfrm>
            <a:custGeom>
              <a:avLst/>
              <a:gdLst/>
              <a:ahLst/>
              <a:cxnLst/>
              <a:rect l="l" t="t" r="r" b="b"/>
              <a:pathLst>
                <a:path w="818" h="610" extrusionOk="0">
                  <a:moveTo>
                    <a:pt x="392" y="1"/>
                  </a:moveTo>
                  <a:cubicBezTo>
                    <a:pt x="296" y="1"/>
                    <a:pt x="199" y="45"/>
                    <a:pt x="133" y="152"/>
                  </a:cubicBezTo>
                  <a:cubicBezTo>
                    <a:pt x="1" y="384"/>
                    <a:pt x="220" y="610"/>
                    <a:pt x="429" y="610"/>
                  </a:cubicBezTo>
                  <a:cubicBezTo>
                    <a:pt x="521" y="610"/>
                    <a:pt x="611" y="566"/>
                    <a:pt x="669" y="461"/>
                  </a:cubicBezTo>
                  <a:cubicBezTo>
                    <a:pt x="817" y="222"/>
                    <a:pt x="607" y="1"/>
                    <a:pt x="3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40"/>
          <p:cNvGrpSpPr/>
          <p:nvPr/>
        </p:nvGrpSpPr>
        <p:grpSpPr>
          <a:xfrm rot="-3925880">
            <a:off x="-265306" y="4162388"/>
            <a:ext cx="675958" cy="632012"/>
            <a:chOff x="6462370" y="327446"/>
            <a:chExt cx="675931" cy="631987"/>
          </a:xfrm>
        </p:grpSpPr>
        <p:sp>
          <p:nvSpPr>
            <p:cNvPr id="1024" name="Google Shape;1024;p40"/>
            <p:cNvSpPr/>
            <p:nvPr/>
          </p:nvSpPr>
          <p:spPr>
            <a:xfrm rot="-2530247">
              <a:off x="6411461" y="569332"/>
              <a:ext cx="777751" cy="148216"/>
            </a:xfrm>
            <a:custGeom>
              <a:avLst/>
              <a:gdLst/>
              <a:ahLst/>
              <a:cxnLst/>
              <a:rect l="l" t="t" r="r" b="b"/>
              <a:pathLst>
                <a:path w="31112" h="5929" extrusionOk="0">
                  <a:moveTo>
                    <a:pt x="3514" y="0"/>
                  </a:moveTo>
                  <a:cubicBezTo>
                    <a:pt x="1397" y="0"/>
                    <a:pt x="1" y="64"/>
                    <a:pt x="1" y="64"/>
                  </a:cubicBezTo>
                  <a:cubicBezTo>
                    <a:pt x="1" y="64"/>
                    <a:pt x="5990" y="4565"/>
                    <a:pt x="14503" y="5517"/>
                  </a:cubicBezTo>
                  <a:cubicBezTo>
                    <a:pt x="17249" y="5824"/>
                    <a:pt x="19952" y="5928"/>
                    <a:pt x="22353" y="5928"/>
                  </a:cubicBezTo>
                  <a:cubicBezTo>
                    <a:pt x="27397" y="5928"/>
                    <a:pt x="31112" y="5469"/>
                    <a:pt x="31112" y="5469"/>
                  </a:cubicBezTo>
                  <a:cubicBezTo>
                    <a:pt x="31112" y="5469"/>
                    <a:pt x="21611" y="1790"/>
                    <a:pt x="14824" y="731"/>
                  </a:cubicBezTo>
                  <a:cubicBezTo>
                    <a:pt x="10876" y="126"/>
                    <a:pt x="6484" y="0"/>
                    <a:pt x="3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rot="-2530247">
              <a:off x="6510320" y="577546"/>
              <a:ext cx="589963" cy="119217"/>
            </a:xfrm>
            <a:custGeom>
              <a:avLst/>
              <a:gdLst/>
              <a:ahLst/>
              <a:cxnLst/>
              <a:rect l="l" t="t" r="r" b="b"/>
              <a:pathLst>
                <a:path w="23600" h="4769" extrusionOk="0">
                  <a:moveTo>
                    <a:pt x="691" y="382"/>
                  </a:moveTo>
                  <a:lnTo>
                    <a:pt x="691" y="382"/>
                  </a:lnTo>
                  <a:cubicBezTo>
                    <a:pt x="1989" y="501"/>
                    <a:pt x="3275" y="644"/>
                    <a:pt x="4549" y="787"/>
                  </a:cubicBezTo>
                  <a:cubicBezTo>
                    <a:pt x="4251" y="882"/>
                    <a:pt x="3954" y="1013"/>
                    <a:pt x="3668" y="1144"/>
                  </a:cubicBezTo>
                  <a:cubicBezTo>
                    <a:pt x="2739" y="942"/>
                    <a:pt x="1799" y="704"/>
                    <a:pt x="858" y="442"/>
                  </a:cubicBezTo>
                  <a:lnTo>
                    <a:pt x="787" y="442"/>
                  </a:lnTo>
                  <a:cubicBezTo>
                    <a:pt x="751" y="430"/>
                    <a:pt x="727" y="406"/>
                    <a:pt x="691" y="382"/>
                  </a:cubicBezTo>
                  <a:close/>
                  <a:moveTo>
                    <a:pt x="4942" y="847"/>
                  </a:moveTo>
                  <a:cubicBezTo>
                    <a:pt x="5716" y="942"/>
                    <a:pt x="6466" y="1037"/>
                    <a:pt x="7240" y="1144"/>
                  </a:cubicBezTo>
                  <a:cubicBezTo>
                    <a:pt x="6645" y="1275"/>
                    <a:pt x="6049" y="1430"/>
                    <a:pt x="5442" y="1573"/>
                  </a:cubicBezTo>
                  <a:cubicBezTo>
                    <a:pt x="4954" y="1454"/>
                    <a:pt x="4466" y="1359"/>
                    <a:pt x="3966" y="1240"/>
                  </a:cubicBezTo>
                  <a:cubicBezTo>
                    <a:pt x="4275" y="1121"/>
                    <a:pt x="4609" y="1002"/>
                    <a:pt x="4906" y="859"/>
                  </a:cubicBezTo>
                  <a:cubicBezTo>
                    <a:pt x="4918" y="859"/>
                    <a:pt x="4918" y="847"/>
                    <a:pt x="4942" y="847"/>
                  </a:cubicBezTo>
                  <a:close/>
                  <a:moveTo>
                    <a:pt x="7704" y="1216"/>
                  </a:moveTo>
                  <a:cubicBezTo>
                    <a:pt x="8478" y="1311"/>
                    <a:pt x="9252" y="1430"/>
                    <a:pt x="10014" y="1549"/>
                  </a:cubicBezTo>
                  <a:cubicBezTo>
                    <a:pt x="9526" y="1799"/>
                    <a:pt x="9014" y="2037"/>
                    <a:pt x="8490" y="2252"/>
                  </a:cubicBezTo>
                  <a:cubicBezTo>
                    <a:pt x="7597" y="2073"/>
                    <a:pt x="6728" y="1871"/>
                    <a:pt x="5835" y="1680"/>
                  </a:cubicBezTo>
                  <a:cubicBezTo>
                    <a:pt x="6442" y="1537"/>
                    <a:pt x="7061" y="1394"/>
                    <a:pt x="7680" y="1240"/>
                  </a:cubicBezTo>
                  <a:cubicBezTo>
                    <a:pt x="7692" y="1240"/>
                    <a:pt x="7704" y="1216"/>
                    <a:pt x="7704" y="1216"/>
                  </a:cubicBezTo>
                  <a:close/>
                  <a:moveTo>
                    <a:pt x="1334" y="823"/>
                  </a:moveTo>
                  <a:lnTo>
                    <a:pt x="1334" y="823"/>
                  </a:lnTo>
                  <a:cubicBezTo>
                    <a:pt x="2025" y="1002"/>
                    <a:pt x="2704" y="1192"/>
                    <a:pt x="3406" y="1371"/>
                  </a:cubicBezTo>
                  <a:cubicBezTo>
                    <a:pt x="3406" y="1383"/>
                    <a:pt x="3406" y="1394"/>
                    <a:pt x="3418" y="1418"/>
                  </a:cubicBezTo>
                  <a:cubicBezTo>
                    <a:pt x="3704" y="1716"/>
                    <a:pt x="3978" y="2014"/>
                    <a:pt x="4275" y="2311"/>
                  </a:cubicBezTo>
                  <a:cubicBezTo>
                    <a:pt x="3275" y="1894"/>
                    <a:pt x="2275" y="1394"/>
                    <a:pt x="1334" y="823"/>
                  </a:cubicBezTo>
                  <a:close/>
                  <a:moveTo>
                    <a:pt x="10371" y="1597"/>
                  </a:moveTo>
                  <a:cubicBezTo>
                    <a:pt x="10871" y="1680"/>
                    <a:pt x="11371" y="1775"/>
                    <a:pt x="11871" y="1847"/>
                  </a:cubicBezTo>
                  <a:lnTo>
                    <a:pt x="13074" y="2073"/>
                  </a:lnTo>
                  <a:cubicBezTo>
                    <a:pt x="12538" y="2311"/>
                    <a:pt x="12026" y="2573"/>
                    <a:pt x="11490" y="2787"/>
                  </a:cubicBezTo>
                  <a:cubicBezTo>
                    <a:pt x="10609" y="2633"/>
                    <a:pt x="9740" y="2466"/>
                    <a:pt x="8871" y="2311"/>
                  </a:cubicBezTo>
                  <a:cubicBezTo>
                    <a:pt x="9383" y="2109"/>
                    <a:pt x="9907" y="1894"/>
                    <a:pt x="10371" y="1597"/>
                  </a:cubicBezTo>
                  <a:close/>
                  <a:moveTo>
                    <a:pt x="13336" y="2133"/>
                  </a:moveTo>
                  <a:cubicBezTo>
                    <a:pt x="14003" y="2264"/>
                    <a:pt x="14657" y="2395"/>
                    <a:pt x="15312" y="2526"/>
                  </a:cubicBezTo>
                  <a:cubicBezTo>
                    <a:pt x="14955" y="2787"/>
                    <a:pt x="14586" y="3002"/>
                    <a:pt x="14193" y="3216"/>
                  </a:cubicBezTo>
                  <a:cubicBezTo>
                    <a:pt x="13526" y="3121"/>
                    <a:pt x="12836" y="3026"/>
                    <a:pt x="12169" y="2918"/>
                  </a:cubicBezTo>
                  <a:cubicBezTo>
                    <a:pt x="12038" y="2907"/>
                    <a:pt x="11907" y="2871"/>
                    <a:pt x="11788" y="2859"/>
                  </a:cubicBezTo>
                  <a:cubicBezTo>
                    <a:pt x="12324" y="2668"/>
                    <a:pt x="12860" y="2442"/>
                    <a:pt x="13336" y="2133"/>
                  </a:cubicBezTo>
                  <a:close/>
                  <a:moveTo>
                    <a:pt x="3632" y="1418"/>
                  </a:moveTo>
                  <a:lnTo>
                    <a:pt x="3632" y="1418"/>
                  </a:lnTo>
                  <a:cubicBezTo>
                    <a:pt x="4168" y="1549"/>
                    <a:pt x="4680" y="1680"/>
                    <a:pt x="5216" y="1799"/>
                  </a:cubicBezTo>
                  <a:cubicBezTo>
                    <a:pt x="5966" y="2311"/>
                    <a:pt x="6692" y="2823"/>
                    <a:pt x="7442" y="3347"/>
                  </a:cubicBezTo>
                  <a:cubicBezTo>
                    <a:pt x="6430" y="3085"/>
                    <a:pt x="5430" y="2752"/>
                    <a:pt x="4478" y="2371"/>
                  </a:cubicBezTo>
                  <a:cubicBezTo>
                    <a:pt x="4192" y="2049"/>
                    <a:pt x="3906" y="1728"/>
                    <a:pt x="3632" y="1418"/>
                  </a:cubicBezTo>
                  <a:close/>
                  <a:moveTo>
                    <a:pt x="15539" y="2585"/>
                  </a:moveTo>
                  <a:cubicBezTo>
                    <a:pt x="16217" y="2740"/>
                    <a:pt x="16920" y="2883"/>
                    <a:pt x="17622" y="3049"/>
                  </a:cubicBezTo>
                  <a:cubicBezTo>
                    <a:pt x="17479" y="3145"/>
                    <a:pt x="17348" y="3228"/>
                    <a:pt x="17217" y="3299"/>
                  </a:cubicBezTo>
                  <a:cubicBezTo>
                    <a:pt x="17051" y="3395"/>
                    <a:pt x="16884" y="3466"/>
                    <a:pt x="16729" y="3538"/>
                  </a:cubicBezTo>
                  <a:cubicBezTo>
                    <a:pt x="15967" y="3454"/>
                    <a:pt x="15217" y="3359"/>
                    <a:pt x="14467" y="3264"/>
                  </a:cubicBezTo>
                  <a:cubicBezTo>
                    <a:pt x="14836" y="3049"/>
                    <a:pt x="15193" y="2823"/>
                    <a:pt x="15539" y="2585"/>
                  </a:cubicBezTo>
                  <a:close/>
                  <a:moveTo>
                    <a:pt x="17872" y="3097"/>
                  </a:moveTo>
                  <a:cubicBezTo>
                    <a:pt x="18420" y="3228"/>
                    <a:pt x="18991" y="3359"/>
                    <a:pt x="19551" y="3502"/>
                  </a:cubicBezTo>
                  <a:cubicBezTo>
                    <a:pt x="19503" y="3538"/>
                    <a:pt x="19468" y="3573"/>
                    <a:pt x="19420" y="3597"/>
                  </a:cubicBezTo>
                  <a:cubicBezTo>
                    <a:pt x="19349" y="3657"/>
                    <a:pt x="19253" y="3740"/>
                    <a:pt x="19182" y="3799"/>
                  </a:cubicBezTo>
                  <a:lnTo>
                    <a:pt x="17801" y="3657"/>
                  </a:lnTo>
                  <a:lnTo>
                    <a:pt x="17039" y="3573"/>
                  </a:lnTo>
                  <a:lnTo>
                    <a:pt x="17396" y="3395"/>
                  </a:lnTo>
                  <a:cubicBezTo>
                    <a:pt x="17563" y="3299"/>
                    <a:pt x="17717" y="3216"/>
                    <a:pt x="17872" y="3097"/>
                  </a:cubicBezTo>
                  <a:close/>
                  <a:moveTo>
                    <a:pt x="19777" y="3538"/>
                  </a:moveTo>
                  <a:cubicBezTo>
                    <a:pt x="20384" y="3692"/>
                    <a:pt x="21015" y="3835"/>
                    <a:pt x="21635" y="3978"/>
                  </a:cubicBezTo>
                  <a:cubicBezTo>
                    <a:pt x="21265" y="3954"/>
                    <a:pt x="20896" y="3942"/>
                    <a:pt x="20539" y="3919"/>
                  </a:cubicBezTo>
                  <a:cubicBezTo>
                    <a:pt x="20158" y="3883"/>
                    <a:pt x="19777" y="3859"/>
                    <a:pt x="19408" y="3811"/>
                  </a:cubicBezTo>
                  <a:lnTo>
                    <a:pt x="19527" y="3716"/>
                  </a:lnTo>
                  <a:cubicBezTo>
                    <a:pt x="19599" y="3657"/>
                    <a:pt x="19682" y="3597"/>
                    <a:pt x="19777" y="3538"/>
                  </a:cubicBezTo>
                  <a:close/>
                  <a:moveTo>
                    <a:pt x="5621" y="1906"/>
                  </a:moveTo>
                  <a:lnTo>
                    <a:pt x="5621" y="1906"/>
                  </a:lnTo>
                  <a:cubicBezTo>
                    <a:pt x="6549" y="2109"/>
                    <a:pt x="7478" y="2311"/>
                    <a:pt x="8407" y="2502"/>
                  </a:cubicBezTo>
                  <a:cubicBezTo>
                    <a:pt x="9121" y="3002"/>
                    <a:pt x="9835" y="3502"/>
                    <a:pt x="10550" y="4002"/>
                  </a:cubicBezTo>
                  <a:cubicBezTo>
                    <a:pt x="9621" y="3835"/>
                    <a:pt x="8692" y="3657"/>
                    <a:pt x="7764" y="3442"/>
                  </a:cubicBezTo>
                  <a:cubicBezTo>
                    <a:pt x="7061" y="2918"/>
                    <a:pt x="6335" y="2430"/>
                    <a:pt x="5621" y="1906"/>
                  </a:cubicBezTo>
                  <a:close/>
                  <a:moveTo>
                    <a:pt x="8823" y="2573"/>
                  </a:moveTo>
                  <a:lnTo>
                    <a:pt x="8823" y="2573"/>
                  </a:lnTo>
                  <a:cubicBezTo>
                    <a:pt x="9740" y="2752"/>
                    <a:pt x="10669" y="2918"/>
                    <a:pt x="11609" y="3061"/>
                  </a:cubicBezTo>
                  <a:cubicBezTo>
                    <a:pt x="12086" y="3418"/>
                    <a:pt x="12514" y="3823"/>
                    <a:pt x="12919" y="4252"/>
                  </a:cubicBezTo>
                  <a:cubicBezTo>
                    <a:pt x="12264" y="4192"/>
                    <a:pt x="11621" y="4133"/>
                    <a:pt x="10967" y="4050"/>
                  </a:cubicBezTo>
                  <a:cubicBezTo>
                    <a:pt x="10871" y="4038"/>
                    <a:pt x="10800" y="4014"/>
                    <a:pt x="10717" y="4014"/>
                  </a:cubicBezTo>
                  <a:cubicBezTo>
                    <a:pt x="10717" y="4014"/>
                    <a:pt x="10717" y="4002"/>
                    <a:pt x="10693" y="4002"/>
                  </a:cubicBezTo>
                  <a:lnTo>
                    <a:pt x="8823" y="2573"/>
                  </a:lnTo>
                  <a:close/>
                  <a:moveTo>
                    <a:pt x="19122" y="4050"/>
                  </a:moveTo>
                  <a:cubicBezTo>
                    <a:pt x="19622" y="4097"/>
                    <a:pt x="20146" y="4133"/>
                    <a:pt x="20658" y="4180"/>
                  </a:cubicBezTo>
                  <a:cubicBezTo>
                    <a:pt x="21075" y="4216"/>
                    <a:pt x="21504" y="4276"/>
                    <a:pt x="21932" y="4300"/>
                  </a:cubicBezTo>
                  <a:cubicBezTo>
                    <a:pt x="21218" y="4300"/>
                    <a:pt x="20492" y="4335"/>
                    <a:pt x="19765" y="4347"/>
                  </a:cubicBezTo>
                  <a:cubicBezTo>
                    <a:pt x="19551" y="4216"/>
                    <a:pt x="19325" y="4121"/>
                    <a:pt x="19087" y="4061"/>
                  </a:cubicBezTo>
                  <a:cubicBezTo>
                    <a:pt x="19110" y="4061"/>
                    <a:pt x="19110" y="4050"/>
                    <a:pt x="19122" y="4050"/>
                  </a:cubicBezTo>
                  <a:close/>
                  <a:moveTo>
                    <a:pt x="11848" y="3109"/>
                  </a:moveTo>
                  <a:lnTo>
                    <a:pt x="11848" y="3109"/>
                  </a:lnTo>
                  <a:cubicBezTo>
                    <a:pt x="11907" y="3121"/>
                    <a:pt x="11967" y="3121"/>
                    <a:pt x="12002" y="3145"/>
                  </a:cubicBezTo>
                  <a:cubicBezTo>
                    <a:pt x="12681" y="3240"/>
                    <a:pt x="13360" y="3347"/>
                    <a:pt x="14050" y="3454"/>
                  </a:cubicBezTo>
                  <a:cubicBezTo>
                    <a:pt x="14538" y="3716"/>
                    <a:pt x="15015" y="4038"/>
                    <a:pt x="15443" y="4407"/>
                  </a:cubicBezTo>
                  <a:cubicBezTo>
                    <a:pt x="14646" y="4371"/>
                    <a:pt x="13848" y="4347"/>
                    <a:pt x="13050" y="4276"/>
                  </a:cubicBezTo>
                  <a:cubicBezTo>
                    <a:pt x="12681" y="3859"/>
                    <a:pt x="12276" y="3478"/>
                    <a:pt x="11848" y="3109"/>
                  </a:cubicBezTo>
                  <a:close/>
                  <a:moveTo>
                    <a:pt x="16646" y="3776"/>
                  </a:moveTo>
                  <a:cubicBezTo>
                    <a:pt x="17027" y="3823"/>
                    <a:pt x="17396" y="3871"/>
                    <a:pt x="17765" y="3895"/>
                  </a:cubicBezTo>
                  <a:cubicBezTo>
                    <a:pt x="18134" y="3942"/>
                    <a:pt x="18527" y="3978"/>
                    <a:pt x="18896" y="4014"/>
                  </a:cubicBezTo>
                  <a:lnTo>
                    <a:pt x="18884" y="4038"/>
                  </a:lnTo>
                  <a:cubicBezTo>
                    <a:pt x="18837" y="4073"/>
                    <a:pt x="18848" y="4157"/>
                    <a:pt x="18932" y="4169"/>
                  </a:cubicBezTo>
                  <a:cubicBezTo>
                    <a:pt x="19146" y="4192"/>
                    <a:pt x="19360" y="4252"/>
                    <a:pt x="19551" y="4347"/>
                  </a:cubicBezTo>
                  <a:cubicBezTo>
                    <a:pt x="18837" y="4395"/>
                    <a:pt x="18122" y="4419"/>
                    <a:pt x="17420" y="4419"/>
                  </a:cubicBezTo>
                  <a:cubicBezTo>
                    <a:pt x="17170" y="4216"/>
                    <a:pt x="16908" y="3990"/>
                    <a:pt x="16646" y="3776"/>
                  </a:cubicBezTo>
                  <a:close/>
                  <a:moveTo>
                    <a:pt x="14431" y="3514"/>
                  </a:moveTo>
                  <a:lnTo>
                    <a:pt x="14431" y="3514"/>
                  </a:lnTo>
                  <a:cubicBezTo>
                    <a:pt x="15086" y="3597"/>
                    <a:pt x="15741" y="3692"/>
                    <a:pt x="16396" y="3764"/>
                  </a:cubicBezTo>
                  <a:cubicBezTo>
                    <a:pt x="16396" y="3776"/>
                    <a:pt x="16408" y="3799"/>
                    <a:pt x="16432" y="3811"/>
                  </a:cubicBezTo>
                  <a:cubicBezTo>
                    <a:pt x="16705" y="4014"/>
                    <a:pt x="16979" y="4228"/>
                    <a:pt x="17265" y="4431"/>
                  </a:cubicBezTo>
                  <a:cubicBezTo>
                    <a:pt x="17229" y="4419"/>
                    <a:pt x="17182" y="4419"/>
                    <a:pt x="17158" y="4419"/>
                  </a:cubicBezTo>
                  <a:cubicBezTo>
                    <a:pt x="16634" y="4419"/>
                    <a:pt x="16110" y="4407"/>
                    <a:pt x="15598" y="4407"/>
                  </a:cubicBezTo>
                  <a:cubicBezTo>
                    <a:pt x="15241" y="4061"/>
                    <a:pt x="14860" y="3764"/>
                    <a:pt x="14431" y="3514"/>
                  </a:cubicBezTo>
                  <a:close/>
                  <a:moveTo>
                    <a:pt x="252" y="0"/>
                  </a:moveTo>
                  <a:cubicBezTo>
                    <a:pt x="147" y="0"/>
                    <a:pt x="84" y="80"/>
                    <a:pt x="84" y="180"/>
                  </a:cubicBezTo>
                  <a:cubicBezTo>
                    <a:pt x="13" y="251"/>
                    <a:pt x="1" y="370"/>
                    <a:pt x="96" y="466"/>
                  </a:cubicBezTo>
                  <a:cubicBezTo>
                    <a:pt x="3192" y="2633"/>
                    <a:pt x="6823" y="3823"/>
                    <a:pt x="10550" y="4359"/>
                  </a:cubicBezTo>
                  <a:cubicBezTo>
                    <a:pt x="12300" y="4609"/>
                    <a:pt x="14074" y="4716"/>
                    <a:pt x="15848" y="4752"/>
                  </a:cubicBezTo>
                  <a:lnTo>
                    <a:pt x="15860" y="4764"/>
                  </a:lnTo>
                  <a:cubicBezTo>
                    <a:pt x="15864" y="4767"/>
                    <a:pt x="15867" y="4769"/>
                    <a:pt x="15871" y="4769"/>
                  </a:cubicBezTo>
                  <a:cubicBezTo>
                    <a:pt x="15880" y="4769"/>
                    <a:pt x="15891" y="4760"/>
                    <a:pt x="15908" y="4752"/>
                  </a:cubicBezTo>
                  <a:cubicBezTo>
                    <a:pt x="16217" y="4752"/>
                    <a:pt x="16527" y="4764"/>
                    <a:pt x="16836" y="4764"/>
                  </a:cubicBezTo>
                  <a:cubicBezTo>
                    <a:pt x="17307" y="4764"/>
                    <a:pt x="17784" y="4766"/>
                    <a:pt x="18262" y="4766"/>
                  </a:cubicBezTo>
                  <a:cubicBezTo>
                    <a:pt x="19938" y="4766"/>
                    <a:pt x="21645" y="4737"/>
                    <a:pt x="23266" y="4478"/>
                  </a:cubicBezTo>
                  <a:cubicBezTo>
                    <a:pt x="23301" y="4478"/>
                    <a:pt x="23313" y="4454"/>
                    <a:pt x="23313" y="4419"/>
                  </a:cubicBezTo>
                  <a:cubicBezTo>
                    <a:pt x="23420" y="4419"/>
                    <a:pt x="23504" y="4371"/>
                    <a:pt x="23563" y="4288"/>
                  </a:cubicBezTo>
                  <a:cubicBezTo>
                    <a:pt x="23599" y="4240"/>
                    <a:pt x="23587" y="4169"/>
                    <a:pt x="23528" y="4157"/>
                  </a:cubicBezTo>
                  <a:cubicBezTo>
                    <a:pt x="23444" y="4121"/>
                    <a:pt x="23361" y="4109"/>
                    <a:pt x="23266" y="4073"/>
                  </a:cubicBezTo>
                  <a:cubicBezTo>
                    <a:pt x="19658" y="2918"/>
                    <a:pt x="15800" y="2228"/>
                    <a:pt x="12062" y="1561"/>
                  </a:cubicBezTo>
                  <a:cubicBezTo>
                    <a:pt x="11574" y="1478"/>
                    <a:pt x="11098" y="1394"/>
                    <a:pt x="10609" y="1311"/>
                  </a:cubicBezTo>
                  <a:cubicBezTo>
                    <a:pt x="10589" y="1290"/>
                    <a:pt x="10568" y="1278"/>
                    <a:pt x="10547" y="1278"/>
                  </a:cubicBezTo>
                  <a:cubicBezTo>
                    <a:pt x="10532" y="1278"/>
                    <a:pt x="10517" y="1284"/>
                    <a:pt x="10502" y="1299"/>
                  </a:cubicBezTo>
                  <a:cubicBezTo>
                    <a:pt x="7109" y="728"/>
                    <a:pt x="3704" y="299"/>
                    <a:pt x="275" y="1"/>
                  </a:cubicBezTo>
                  <a:cubicBezTo>
                    <a:pt x="267" y="1"/>
                    <a:pt x="260" y="0"/>
                    <a:pt x="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40"/>
          <p:cNvGrpSpPr/>
          <p:nvPr/>
        </p:nvGrpSpPr>
        <p:grpSpPr>
          <a:xfrm>
            <a:off x="5822098" y="551121"/>
            <a:ext cx="600914" cy="607395"/>
            <a:chOff x="6149273" y="211121"/>
            <a:chExt cx="600914" cy="607395"/>
          </a:xfrm>
        </p:grpSpPr>
        <p:sp>
          <p:nvSpPr>
            <p:cNvPr id="1027" name="Google Shape;1027;p40"/>
            <p:cNvSpPr/>
            <p:nvPr/>
          </p:nvSpPr>
          <p:spPr>
            <a:xfrm rot="-2530247">
              <a:off x="6259080" y="277746"/>
              <a:ext cx="381301" cy="474145"/>
            </a:xfrm>
            <a:custGeom>
              <a:avLst/>
              <a:gdLst/>
              <a:ahLst/>
              <a:cxnLst/>
              <a:rect l="l" t="t" r="r" b="b"/>
              <a:pathLst>
                <a:path w="15253" h="18967" extrusionOk="0">
                  <a:moveTo>
                    <a:pt x="465" y="0"/>
                  </a:moveTo>
                  <a:cubicBezTo>
                    <a:pt x="464" y="1"/>
                    <a:pt x="0" y="6358"/>
                    <a:pt x="4703" y="12287"/>
                  </a:cubicBezTo>
                  <a:cubicBezTo>
                    <a:pt x="9406" y="18205"/>
                    <a:pt x="15252" y="18967"/>
                    <a:pt x="15252" y="18967"/>
                  </a:cubicBezTo>
                  <a:cubicBezTo>
                    <a:pt x="15252" y="18967"/>
                    <a:pt x="14466" y="13442"/>
                    <a:pt x="10966" y="9668"/>
                  </a:cubicBezTo>
                  <a:cubicBezTo>
                    <a:pt x="7489" y="5882"/>
                    <a:pt x="46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rot="-2530247">
              <a:off x="6286650" y="317023"/>
              <a:ext cx="338903" cy="404149"/>
            </a:xfrm>
            <a:custGeom>
              <a:avLst/>
              <a:gdLst/>
              <a:ahLst/>
              <a:cxnLst/>
              <a:rect l="l" t="t" r="r" b="b"/>
              <a:pathLst>
                <a:path w="13557" h="16167" extrusionOk="0">
                  <a:moveTo>
                    <a:pt x="864" y="945"/>
                  </a:moveTo>
                  <a:cubicBezTo>
                    <a:pt x="1936" y="1755"/>
                    <a:pt x="2960" y="2624"/>
                    <a:pt x="3960" y="3529"/>
                  </a:cubicBezTo>
                  <a:cubicBezTo>
                    <a:pt x="3329" y="3338"/>
                    <a:pt x="2710" y="3136"/>
                    <a:pt x="2090" y="2922"/>
                  </a:cubicBezTo>
                  <a:cubicBezTo>
                    <a:pt x="1709" y="2326"/>
                    <a:pt x="1317" y="1731"/>
                    <a:pt x="947" y="1112"/>
                  </a:cubicBezTo>
                  <a:cubicBezTo>
                    <a:pt x="971" y="1088"/>
                    <a:pt x="947" y="1041"/>
                    <a:pt x="924" y="1017"/>
                  </a:cubicBezTo>
                  <a:cubicBezTo>
                    <a:pt x="912" y="981"/>
                    <a:pt x="876" y="969"/>
                    <a:pt x="864" y="945"/>
                  </a:cubicBezTo>
                  <a:close/>
                  <a:moveTo>
                    <a:pt x="555" y="957"/>
                  </a:moveTo>
                  <a:cubicBezTo>
                    <a:pt x="578" y="1005"/>
                    <a:pt x="614" y="1029"/>
                    <a:pt x="650" y="1076"/>
                  </a:cubicBezTo>
                  <a:cubicBezTo>
                    <a:pt x="1007" y="1648"/>
                    <a:pt x="1364" y="2219"/>
                    <a:pt x="1745" y="2791"/>
                  </a:cubicBezTo>
                  <a:cubicBezTo>
                    <a:pt x="1674" y="2791"/>
                    <a:pt x="1626" y="2838"/>
                    <a:pt x="1638" y="2898"/>
                  </a:cubicBezTo>
                  <a:cubicBezTo>
                    <a:pt x="1876" y="3708"/>
                    <a:pt x="1959" y="4493"/>
                    <a:pt x="1924" y="5315"/>
                  </a:cubicBezTo>
                  <a:cubicBezTo>
                    <a:pt x="1281" y="3934"/>
                    <a:pt x="828" y="2469"/>
                    <a:pt x="555" y="957"/>
                  </a:cubicBezTo>
                  <a:close/>
                  <a:moveTo>
                    <a:pt x="2293" y="3207"/>
                  </a:moveTo>
                  <a:cubicBezTo>
                    <a:pt x="2936" y="3446"/>
                    <a:pt x="3567" y="3648"/>
                    <a:pt x="4222" y="3827"/>
                  </a:cubicBezTo>
                  <a:lnTo>
                    <a:pt x="4281" y="3827"/>
                  </a:lnTo>
                  <a:cubicBezTo>
                    <a:pt x="5138" y="4600"/>
                    <a:pt x="5948" y="5410"/>
                    <a:pt x="6746" y="6244"/>
                  </a:cubicBezTo>
                  <a:cubicBezTo>
                    <a:pt x="5817" y="6196"/>
                    <a:pt x="4936" y="6065"/>
                    <a:pt x="4091" y="5767"/>
                  </a:cubicBezTo>
                  <a:cubicBezTo>
                    <a:pt x="3472" y="4934"/>
                    <a:pt x="2876" y="4065"/>
                    <a:pt x="2293" y="3207"/>
                  </a:cubicBezTo>
                  <a:close/>
                  <a:moveTo>
                    <a:pt x="1876" y="3053"/>
                  </a:moveTo>
                  <a:cubicBezTo>
                    <a:pt x="1888" y="3053"/>
                    <a:pt x="1900" y="3065"/>
                    <a:pt x="1924" y="3065"/>
                  </a:cubicBezTo>
                  <a:cubicBezTo>
                    <a:pt x="2519" y="3958"/>
                    <a:pt x="3126" y="4851"/>
                    <a:pt x="3769" y="5720"/>
                  </a:cubicBezTo>
                  <a:cubicBezTo>
                    <a:pt x="3745" y="5732"/>
                    <a:pt x="3745" y="5743"/>
                    <a:pt x="3745" y="5767"/>
                  </a:cubicBezTo>
                  <a:cubicBezTo>
                    <a:pt x="3734" y="6601"/>
                    <a:pt x="3614" y="7434"/>
                    <a:pt x="3555" y="8256"/>
                  </a:cubicBezTo>
                  <a:cubicBezTo>
                    <a:pt x="2972" y="7410"/>
                    <a:pt x="2483" y="6541"/>
                    <a:pt x="2055" y="5624"/>
                  </a:cubicBezTo>
                  <a:cubicBezTo>
                    <a:pt x="2174" y="4755"/>
                    <a:pt x="2102" y="3886"/>
                    <a:pt x="1876" y="3053"/>
                  </a:cubicBezTo>
                  <a:close/>
                  <a:moveTo>
                    <a:pt x="4269" y="6017"/>
                  </a:moveTo>
                  <a:cubicBezTo>
                    <a:pt x="5130" y="6180"/>
                    <a:pt x="5877" y="6423"/>
                    <a:pt x="6755" y="6423"/>
                  </a:cubicBezTo>
                  <a:cubicBezTo>
                    <a:pt x="6776" y="6423"/>
                    <a:pt x="6796" y="6422"/>
                    <a:pt x="6817" y="6422"/>
                  </a:cubicBezTo>
                  <a:cubicBezTo>
                    <a:pt x="6841" y="6422"/>
                    <a:pt x="6865" y="6398"/>
                    <a:pt x="6877" y="6386"/>
                  </a:cubicBezTo>
                  <a:cubicBezTo>
                    <a:pt x="7198" y="6732"/>
                    <a:pt x="7520" y="7089"/>
                    <a:pt x="7829" y="7446"/>
                  </a:cubicBezTo>
                  <a:cubicBezTo>
                    <a:pt x="8091" y="7744"/>
                    <a:pt x="8365" y="8053"/>
                    <a:pt x="8615" y="8363"/>
                  </a:cubicBezTo>
                  <a:cubicBezTo>
                    <a:pt x="7663" y="8208"/>
                    <a:pt x="6698" y="8089"/>
                    <a:pt x="5746" y="7910"/>
                  </a:cubicBezTo>
                  <a:cubicBezTo>
                    <a:pt x="5234" y="7279"/>
                    <a:pt x="4746" y="6660"/>
                    <a:pt x="4269" y="6017"/>
                  </a:cubicBezTo>
                  <a:close/>
                  <a:moveTo>
                    <a:pt x="3972" y="5982"/>
                  </a:moveTo>
                  <a:cubicBezTo>
                    <a:pt x="4448" y="6625"/>
                    <a:pt x="4936" y="7256"/>
                    <a:pt x="5448" y="7875"/>
                  </a:cubicBezTo>
                  <a:cubicBezTo>
                    <a:pt x="5412" y="7887"/>
                    <a:pt x="5388" y="7934"/>
                    <a:pt x="5400" y="7982"/>
                  </a:cubicBezTo>
                  <a:cubicBezTo>
                    <a:pt x="5591" y="8934"/>
                    <a:pt x="5698" y="9899"/>
                    <a:pt x="5710" y="10887"/>
                  </a:cubicBezTo>
                  <a:cubicBezTo>
                    <a:pt x="5472" y="10625"/>
                    <a:pt x="5234" y="10375"/>
                    <a:pt x="5019" y="10125"/>
                  </a:cubicBezTo>
                  <a:cubicBezTo>
                    <a:pt x="4519" y="9577"/>
                    <a:pt x="4055" y="8994"/>
                    <a:pt x="3650" y="8387"/>
                  </a:cubicBezTo>
                  <a:cubicBezTo>
                    <a:pt x="3745" y="7946"/>
                    <a:pt x="3805" y="7518"/>
                    <a:pt x="3841" y="7089"/>
                  </a:cubicBezTo>
                  <a:cubicBezTo>
                    <a:pt x="3864" y="6827"/>
                    <a:pt x="3853" y="6553"/>
                    <a:pt x="3900" y="6303"/>
                  </a:cubicBezTo>
                  <a:cubicBezTo>
                    <a:pt x="3924" y="6101"/>
                    <a:pt x="3924" y="6017"/>
                    <a:pt x="3972" y="5982"/>
                  </a:cubicBezTo>
                  <a:close/>
                  <a:moveTo>
                    <a:pt x="5912" y="8089"/>
                  </a:moveTo>
                  <a:cubicBezTo>
                    <a:pt x="6293" y="8113"/>
                    <a:pt x="6984" y="8291"/>
                    <a:pt x="7139" y="8327"/>
                  </a:cubicBezTo>
                  <a:cubicBezTo>
                    <a:pt x="7627" y="8399"/>
                    <a:pt x="8127" y="8470"/>
                    <a:pt x="8615" y="8518"/>
                  </a:cubicBezTo>
                  <a:cubicBezTo>
                    <a:pt x="8663" y="8518"/>
                    <a:pt x="8687" y="8482"/>
                    <a:pt x="8710" y="8446"/>
                  </a:cubicBezTo>
                  <a:cubicBezTo>
                    <a:pt x="9389" y="9280"/>
                    <a:pt x="10044" y="10113"/>
                    <a:pt x="10675" y="10958"/>
                  </a:cubicBezTo>
                  <a:cubicBezTo>
                    <a:pt x="9746" y="10887"/>
                    <a:pt x="8841" y="10720"/>
                    <a:pt x="7960" y="10435"/>
                  </a:cubicBezTo>
                  <a:cubicBezTo>
                    <a:pt x="7484" y="9934"/>
                    <a:pt x="7008" y="9411"/>
                    <a:pt x="6543" y="8863"/>
                  </a:cubicBezTo>
                  <a:cubicBezTo>
                    <a:pt x="6329" y="8601"/>
                    <a:pt x="6115" y="8351"/>
                    <a:pt x="5912" y="8089"/>
                  </a:cubicBezTo>
                  <a:close/>
                  <a:moveTo>
                    <a:pt x="8139" y="10625"/>
                  </a:moveTo>
                  <a:lnTo>
                    <a:pt x="8139" y="10625"/>
                  </a:lnTo>
                  <a:cubicBezTo>
                    <a:pt x="8329" y="10685"/>
                    <a:pt x="8591" y="10804"/>
                    <a:pt x="8734" y="10851"/>
                  </a:cubicBezTo>
                  <a:cubicBezTo>
                    <a:pt x="8960" y="10911"/>
                    <a:pt x="9198" y="10970"/>
                    <a:pt x="9413" y="11018"/>
                  </a:cubicBezTo>
                  <a:cubicBezTo>
                    <a:pt x="9877" y="11101"/>
                    <a:pt x="10353" y="11161"/>
                    <a:pt x="10830" y="11197"/>
                  </a:cubicBezTo>
                  <a:cubicBezTo>
                    <a:pt x="10925" y="11316"/>
                    <a:pt x="11032" y="11447"/>
                    <a:pt x="11115" y="11578"/>
                  </a:cubicBezTo>
                  <a:cubicBezTo>
                    <a:pt x="11365" y="11923"/>
                    <a:pt x="11627" y="12280"/>
                    <a:pt x="11865" y="12649"/>
                  </a:cubicBezTo>
                  <a:cubicBezTo>
                    <a:pt x="11234" y="12637"/>
                    <a:pt x="10603" y="12590"/>
                    <a:pt x="9996" y="12506"/>
                  </a:cubicBezTo>
                  <a:cubicBezTo>
                    <a:pt x="9377" y="11899"/>
                    <a:pt x="8746" y="11268"/>
                    <a:pt x="8139" y="10625"/>
                  </a:cubicBezTo>
                  <a:close/>
                  <a:moveTo>
                    <a:pt x="5674" y="8149"/>
                  </a:moveTo>
                  <a:lnTo>
                    <a:pt x="5674" y="8149"/>
                  </a:lnTo>
                  <a:cubicBezTo>
                    <a:pt x="5877" y="8399"/>
                    <a:pt x="6103" y="8661"/>
                    <a:pt x="6329" y="8922"/>
                  </a:cubicBezTo>
                  <a:cubicBezTo>
                    <a:pt x="6746" y="9399"/>
                    <a:pt x="7163" y="9887"/>
                    <a:pt x="7591" y="10363"/>
                  </a:cubicBezTo>
                  <a:cubicBezTo>
                    <a:pt x="7579" y="10375"/>
                    <a:pt x="7579" y="10387"/>
                    <a:pt x="7579" y="10411"/>
                  </a:cubicBezTo>
                  <a:cubicBezTo>
                    <a:pt x="7782" y="11161"/>
                    <a:pt x="7841" y="11923"/>
                    <a:pt x="7829" y="12697"/>
                  </a:cubicBezTo>
                  <a:cubicBezTo>
                    <a:pt x="7139" y="12197"/>
                    <a:pt x="6484" y="11637"/>
                    <a:pt x="5877" y="11030"/>
                  </a:cubicBezTo>
                  <a:cubicBezTo>
                    <a:pt x="5877" y="10530"/>
                    <a:pt x="5865" y="10006"/>
                    <a:pt x="5805" y="9494"/>
                  </a:cubicBezTo>
                  <a:cubicBezTo>
                    <a:pt x="5769" y="9196"/>
                    <a:pt x="5519" y="8303"/>
                    <a:pt x="5674" y="8149"/>
                  </a:cubicBezTo>
                  <a:close/>
                  <a:moveTo>
                    <a:pt x="7794" y="10625"/>
                  </a:moveTo>
                  <a:lnTo>
                    <a:pt x="7794" y="10625"/>
                  </a:lnTo>
                  <a:cubicBezTo>
                    <a:pt x="8365" y="11256"/>
                    <a:pt x="8925" y="11863"/>
                    <a:pt x="9520" y="12471"/>
                  </a:cubicBezTo>
                  <a:cubicBezTo>
                    <a:pt x="9508" y="12494"/>
                    <a:pt x="9508" y="12518"/>
                    <a:pt x="9520" y="12530"/>
                  </a:cubicBezTo>
                  <a:cubicBezTo>
                    <a:pt x="9806" y="13090"/>
                    <a:pt x="9937" y="13613"/>
                    <a:pt x="9996" y="14209"/>
                  </a:cubicBezTo>
                  <a:cubicBezTo>
                    <a:pt x="9306" y="13780"/>
                    <a:pt x="8603" y="13304"/>
                    <a:pt x="7936" y="12804"/>
                  </a:cubicBezTo>
                  <a:cubicBezTo>
                    <a:pt x="7996" y="12387"/>
                    <a:pt x="7996" y="11959"/>
                    <a:pt x="7948" y="11542"/>
                  </a:cubicBezTo>
                  <a:cubicBezTo>
                    <a:pt x="7936" y="11375"/>
                    <a:pt x="7901" y="11208"/>
                    <a:pt x="7877" y="11066"/>
                  </a:cubicBezTo>
                  <a:cubicBezTo>
                    <a:pt x="7829" y="10839"/>
                    <a:pt x="7722" y="10708"/>
                    <a:pt x="7794" y="10625"/>
                  </a:cubicBezTo>
                  <a:close/>
                  <a:moveTo>
                    <a:pt x="10199" y="12697"/>
                  </a:moveTo>
                  <a:lnTo>
                    <a:pt x="10199" y="12697"/>
                  </a:lnTo>
                  <a:cubicBezTo>
                    <a:pt x="10705" y="12778"/>
                    <a:pt x="11212" y="12833"/>
                    <a:pt x="11718" y="12833"/>
                  </a:cubicBezTo>
                  <a:cubicBezTo>
                    <a:pt x="11807" y="12833"/>
                    <a:pt x="11896" y="12831"/>
                    <a:pt x="11985" y="12828"/>
                  </a:cubicBezTo>
                  <a:cubicBezTo>
                    <a:pt x="12532" y="13685"/>
                    <a:pt x="13020" y="14602"/>
                    <a:pt x="13235" y="15614"/>
                  </a:cubicBezTo>
                  <a:cubicBezTo>
                    <a:pt x="12699" y="15090"/>
                    <a:pt x="12175" y="14590"/>
                    <a:pt x="11639" y="14078"/>
                  </a:cubicBezTo>
                  <a:lnTo>
                    <a:pt x="11639" y="14078"/>
                  </a:lnTo>
                  <a:cubicBezTo>
                    <a:pt x="11882" y="14153"/>
                    <a:pt x="12130" y="14199"/>
                    <a:pt x="12368" y="14199"/>
                  </a:cubicBezTo>
                  <a:cubicBezTo>
                    <a:pt x="12469" y="14199"/>
                    <a:pt x="12568" y="14191"/>
                    <a:pt x="12663" y="14173"/>
                  </a:cubicBezTo>
                  <a:cubicBezTo>
                    <a:pt x="12723" y="14161"/>
                    <a:pt x="12711" y="14078"/>
                    <a:pt x="12651" y="14078"/>
                  </a:cubicBezTo>
                  <a:cubicBezTo>
                    <a:pt x="12223" y="14042"/>
                    <a:pt x="11830" y="14006"/>
                    <a:pt x="11449" y="13899"/>
                  </a:cubicBezTo>
                  <a:lnTo>
                    <a:pt x="10199" y="12697"/>
                  </a:lnTo>
                  <a:close/>
                  <a:moveTo>
                    <a:pt x="9794" y="12732"/>
                  </a:moveTo>
                  <a:lnTo>
                    <a:pt x="9794" y="12732"/>
                  </a:lnTo>
                  <a:cubicBezTo>
                    <a:pt x="10222" y="13161"/>
                    <a:pt x="10675" y="13578"/>
                    <a:pt x="11115" y="13994"/>
                  </a:cubicBezTo>
                  <a:cubicBezTo>
                    <a:pt x="11234" y="14304"/>
                    <a:pt x="11306" y="14637"/>
                    <a:pt x="11354" y="14959"/>
                  </a:cubicBezTo>
                  <a:cubicBezTo>
                    <a:pt x="11354" y="14961"/>
                    <a:pt x="11354" y="14962"/>
                    <a:pt x="11354" y="14963"/>
                  </a:cubicBezTo>
                  <a:lnTo>
                    <a:pt x="11354" y="14963"/>
                  </a:lnTo>
                  <a:cubicBezTo>
                    <a:pt x="11352" y="14963"/>
                    <a:pt x="11351" y="14963"/>
                    <a:pt x="11349" y="14963"/>
                  </a:cubicBezTo>
                  <a:lnTo>
                    <a:pt x="11349" y="14963"/>
                  </a:lnTo>
                  <a:cubicBezTo>
                    <a:pt x="11351" y="14963"/>
                    <a:pt x="11352" y="14964"/>
                    <a:pt x="11354" y="14965"/>
                  </a:cubicBezTo>
                  <a:lnTo>
                    <a:pt x="11354" y="14965"/>
                  </a:lnTo>
                  <a:cubicBezTo>
                    <a:pt x="11354" y="14964"/>
                    <a:pt x="11354" y="14964"/>
                    <a:pt x="11354" y="14963"/>
                  </a:cubicBezTo>
                  <a:lnTo>
                    <a:pt x="11354" y="14963"/>
                  </a:lnTo>
                  <a:cubicBezTo>
                    <a:pt x="11355" y="14964"/>
                    <a:pt x="11356" y="14964"/>
                    <a:pt x="11357" y="14964"/>
                  </a:cubicBezTo>
                  <a:cubicBezTo>
                    <a:pt x="11375" y="14964"/>
                    <a:pt x="11398" y="14953"/>
                    <a:pt x="11389" y="14935"/>
                  </a:cubicBezTo>
                  <a:cubicBezTo>
                    <a:pt x="11354" y="14649"/>
                    <a:pt x="11306" y="14375"/>
                    <a:pt x="11234" y="14114"/>
                  </a:cubicBezTo>
                  <a:lnTo>
                    <a:pt x="11234" y="14114"/>
                  </a:lnTo>
                  <a:cubicBezTo>
                    <a:pt x="11889" y="14697"/>
                    <a:pt x="12556" y="15257"/>
                    <a:pt x="13247" y="15769"/>
                  </a:cubicBezTo>
                  <a:cubicBezTo>
                    <a:pt x="13270" y="15840"/>
                    <a:pt x="13294" y="15888"/>
                    <a:pt x="13294" y="15947"/>
                  </a:cubicBezTo>
                  <a:cubicBezTo>
                    <a:pt x="12647" y="15629"/>
                    <a:pt x="12000" y="15312"/>
                    <a:pt x="11364" y="14971"/>
                  </a:cubicBezTo>
                  <a:lnTo>
                    <a:pt x="11364" y="14971"/>
                  </a:lnTo>
                  <a:cubicBezTo>
                    <a:pt x="11364" y="14971"/>
                    <a:pt x="11365" y="14971"/>
                    <a:pt x="11365" y="14971"/>
                  </a:cubicBezTo>
                  <a:cubicBezTo>
                    <a:pt x="11361" y="14969"/>
                    <a:pt x="11358" y="14967"/>
                    <a:pt x="11354" y="14965"/>
                  </a:cubicBezTo>
                  <a:lnTo>
                    <a:pt x="11354" y="14965"/>
                  </a:lnTo>
                  <a:cubicBezTo>
                    <a:pt x="11354" y="14965"/>
                    <a:pt x="11354" y="14965"/>
                    <a:pt x="11354" y="14965"/>
                  </a:cubicBezTo>
                  <a:lnTo>
                    <a:pt x="11354" y="14965"/>
                  </a:lnTo>
                  <a:cubicBezTo>
                    <a:pt x="11352" y="14964"/>
                    <a:pt x="11350" y="14963"/>
                    <a:pt x="11348" y="14962"/>
                  </a:cubicBezTo>
                  <a:lnTo>
                    <a:pt x="11348" y="14962"/>
                  </a:lnTo>
                  <a:cubicBezTo>
                    <a:pt x="11349" y="14963"/>
                    <a:pt x="11349" y="14963"/>
                    <a:pt x="11349" y="14963"/>
                  </a:cubicBezTo>
                  <a:lnTo>
                    <a:pt x="11349" y="14963"/>
                  </a:lnTo>
                  <a:cubicBezTo>
                    <a:pt x="10927" y="14751"/>
                    <a:pt x="10527" y="14527"/>
                    <a:pt x="10151" y="14292"/>
                  </a:cubicBezTo>
                  <a:cubicBezTo>
                    <a:pt x="10139" y="13756"/>
                    <a:pt x="9996" y="13221"/>
                    <a:pt x="9794" y="12732"/>
                  </a:cubicBezTo>
                  <a:close/>
                  <a:moveTo>
                    <a:pt x="229" y="1"/>
                  </a:moveTo>
                  <a:cubicBezTo>
                    <a:pt x="123" y="1"/>
                    <a:pt x="0" y="94"/>
                    <a:pt x="19" y="195"/>
                  </a:cubicBezTo>
                  <a:cubicBezTo>
                    <a:pt x="828" y="7506"/>
                    <a:pt x="6460" y="13947"/>
                    <a:pt x="13437" y="16161"/>
                  </a:cubicBezTo>
                  <a:cubicBezTo>
                    <a:pt x="13446" y="16165"/>
                    <a:pt x="13456" y="16167"/>
                    <a:pt x="13464" y="16167"/>
                  </a:cubicBezTo>
                  <a:cubicBezTo>
                    <a:pt x="13510" y="16167"/>
                    <a:pt x="13542" y="16118"/>
                    <a:pt x="13532" y="16078"/>
                  </a:cubicBezTo>
                  <a:cubicBezTo>
                    <a:pt x="13544" y="16054"/>
                    <a:pt x="13556" y="16030"/>
                    <a:pt x="13544" y="15995"/>
                  </a:cubicBezTo>
                  <a:cubicBezTo>
                    <a:pt x="13425" y="14375"/>
                    <a:pt x="12580" y="13054"/>
                    <a:pt x="11651" y="11744"/>
                  </a:cubicBezTo>
                  <a:cubicBezTo>
                    <a:pt x="10627" y="10268"/>
                    <a:pt x="9520" y="8863"/>
                    <a:pt x="8353" y="7506"/>
                  </a:cubicBezTo>
                  <a:cubicBezTo>
                    <a:pt x="5948" y="4731"/>
                    <a:pt x="3245" y="2255"/>
                    <a:pt x="316" y="28"/>
                  </a:cubicBezTo>
                  <a:cubicBezTo>
                    <a:pt x="292" y="9"/>
                    <a:pt x="261" y="1"/>
                    <a:pt x="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40"/>
          <p:cNvGrpSpPr/>
          <p:nvPr/>
        </p:nvGrpSpPr>
        <p:grpSpPr>
          <a:xfrm>
            <a:off x="6810576" y="-118655"/>
            <a:ext cx="836244" cy="844159"/>
            <a:chOff x="6310776" y="-36855"/>
            <a:chExt cx="836244" cy="844159"/>
          </a:xfrm>
        </p:grpSpPr>
        <p:sp>
          <p:nvSpPr>
            <p:cNvPr id="1030" name="Google Shape;1030;p40"/>
            <p:cNvSpPr/>
            <p:nvPr/>
          </p:nvSpPr>
          <p:spPr>
            <a:xfrm rot="-2530247">
              <a:off x="6459827" y="59457"/>
              <a:ext cx="538141" cy="651534"/>
            </a:xfrm>
            <a:custGeom>
              <a:avLst/>
              <a:gdLst/>
              <a:ahLst/>
              <a:cxnLst/>
              <a:rect l="l" t="t" r="r" b="b"/>
              <a:pathLst>
                <a:path w="21527" h="26063" extrusionOk="0">
                  <a:moveTo>
                    <a:pt x="0" y="0"/>
                  </a:moveTo>
                  <a:cubicBezTo>
                    <a:pt x="0" y="0"/>
                    <a:pt x="2882" y="8347"/>
                    <a:pt x="7180" y="15312"/>
                  </a:cubicBezTo>
                  <a:cubicBezTo>
                    <a:pt x="11454" y="22277"/>
                    <a:pt x="21527" y="26063"/>
                    <a:pt x="21527" y="26063"/>
                  </a:cubicBezTo>
                  <a:cubicBezTo>
                    <a:pt x="21527" y="26063"/>
                    <a:pt x="20670" y="16288"/>
                    <a:pt x="15371" y="8680"/>
                  </a:cubicBezTo>
                  <a:cubicBezTo>
                    <a:pt x="10073" y="1072"/>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0"/>
            <p:cNvSpPr/>
            <p:nvPr/>
          </p:nvSpPr>
          <p:spPr>
            <a:xfrm rot="-2530247">
              <a:off x="6477045" y="87061"/>
              <a:ext cx="469620" cy="582713"/>
            </a:xfrm>
            <a:custGeom>
              <a:avLst/>
              <a:gdLst/>
              <a:ahLst/>
              <a:cxnLst/>
              <a:rect l="l" t="t" r="r" b="b"/>
              <a:pathLst>
                <a:path w="18786" h="23310" extrusionOk="0">
                  <a:moveTo>
                    <a:pt x="988" y="664"/>
                  </a:moveTo>
                  <a:cubicBezTo>
                    <a:pt x="1726" y="950"/>
                    <a:pt x="2477" y="1224"/>
                    <a:pt x="3215" y="1486"/>
                  </a:cubicBezTo>
                  <a:lnTo>
                    <a:pt x="3215" y="2546"/>
                  </a:lnTo>
                  <a:cubicBezTo>
                    <a:pt x="2524" y="1879"/>
                    <a:pt x="1774" y="1236"/>
                    <a:pt x="988" y="664"/>
                  </a:cubicBezTo>
                  <a:close/>
                  <a:moveTo>
                    <a:pt x="536" y="605"/>
                  </a:moveTo>
                  <a:lnTo>
                    <a:pt x="536" y="605"/>
                  </a:lnTo>
                  <a:cubicBezTo>
                    <a:pt x="1393" y="1248"/>
                    <a:pt x="2191" y="1950"/>
                    <a:pt x="2965" y="2688"/>
                  </a:cubicBezTo>
                  <a:cubicBezTo>
                    <a:pt x="2690" y="2634"/>
                    <a:pt x="2416" y="2599"/>
                    <a:pt x="2142" y="2599"/>
                  </a:cubicBezTo>
                  <a:cubicBezTo>
                    <a:pt x="1999" y="2599"/>
                    <a:pt x="1857" y="2609"/>
                    <a:pt x="1715" y="2629"/>
                  </a:cubicBezTo>
                  <a:cubicBezTo>
                    <a:pt x="1345" y="1950"/>
                    <a:pt x="953" y="1260"/>
                    <a:pt x="536" y="605"/>
                  </a:cubicBezTo>
                  <a:close/>
                  <a:moveTo>
                    <a:pt x="3381" y="1545"/>
                  </a:moveTo>
                  <a:cubicBezTo>
                    <a:pt x="3977" y="1772"/>
                    <a:pt x="4572" y="2010"/>
                    <a:pt x="5167" y="2260"/>
                  </a:cubicBezTo>
                  <a:cubicBezTo>
                    <a:pt x="4929" y="2962"/>
                    <a:pt x="4882" y="3677"/>
                    <a:pt x="5024" y="4403"/>
                  </a:cubicBezTo>
                  <a:cubicBezTo>
                    <a:pt x="4489" y="3820"/>
                    <a:pt x="3953" y="3248"/>
                    <a:pt x="3381" y="2688"/>
                  </a:cubicBezTo>
                  <a:cubicBezTo>
                    <a:pt x="3370" y="2307"/>
                    <a:pt x="3381" y="1938"/>
                    <a:pt x="3381" y="1545"/>
                  </a:cubicBezTo>
                  <a:close/>
                  <a:moveTo>
                    <a:pt x="2040" y="2729"/>
                  </a:moveTo>
                  <a:cubicBezTo>
                    <a:pt x="2427" y="2729"/>
                    <a:pt x="2813" y="2775"/>
                    <a:pt x="3191" y="2891"/>
                  </a:cubicBezTo>
                  <a:cubicBezTo>
                    <a:pt x="3679" y="3379"/>
                    <a:pt x="4167" y="3867"/>
                    <a:pt x="4643" y="4391"/>
                  </a:cubicBezTo>
                  <a:cubicBezTo>
                    <a:pt x="4453" y="4359"/>
                    <a:pt x="4257" y="4342"/>
                    <a:pt x="4060" y="4342"/>
                  </a:cubicBezTo>
                  <a:cubicBezTo>
                    <a:pt x="3605" y="4342"/>
                    <a:pt x="3146" y="4433"/>
                    <a:pt x="2738" y="4641"/>
                  </a:cubicBezTo>
                  <a:cubicBezTo>
                    <a:pt x="2429" y="4022"/>
                    <a:pt x="2107" y="3379"/>
                    <a:pt x="1774" y="2736"/>
                  </a:cubicBezTo>
                  <a:cubicBezTo>
                    <a:pt x="1863" y="2732"/>
                    <a:pt x="1951" y="2729"/>
                    <a:pt x="2040" y="2729"/>
                  </a:cubicBezTo>
                  <a:close/>
                  <a:moveTo>
                    <a:pt x="5298" y="2319"/>
                  </a:moveTo>
                  <a:cubicBezTo>
                    <a:pt x="6037" y="2665"/>
                    <a:pt x="6751" y="3022"/>
                    <a:pt x="7418" y="3462"/>
                  </a:cubicBezTo>
                  <a:cubicBezTo>
                    <a:pt x="7608" y="3605"/>
                    <a:pt x="7799" y="3736"/>
                    <a:pt x="8001" y="3879"/>
                  </a:cubicBezTo>
                  <a:cubicBezTo>
                    <a:pt x="7739" y="4367"/>
                    <a:pt x="7561" y="4891"/>
                    <a:pt x="7477" y="5427"/>
                  </a:cubicBezTo>
                  <a:cubicBezTo>
                    <a:pt x="7430" y="5689"/>
                    <a:pt x="7465" y="6844"/>
                    <a:pt x="7382" y="7141"/>
                  </a:cubicBezTo>
                  <a:cubicBezTo>
                    <a:pt x="6727" y="6367"/>
                    <a:pt x="6072" y="5605"/>
                    <a:pt x="5405" y="4855"/>
                  </a:cubicBezTo>
                  <a:cubicBezTo>
                    <a:pt x="5334" y="4772"/>
                    <a:pt x="5263" y="4689"/>
                    <a:pt x="5203" y="4605"/>
                  </a:cubicBezTo>
                  <a:lnTo>
                    <a:pt x="5203" y="4570"/>
                  </a:lnTo>
                  <a:cubicBezTo>
                    <a:pt x="5024" y="3808"/>
                    <a:pt x="5060" y="3069"/>
                    <a:pt x="5298" y="2319"/>
                  </a:cubicBezTo>
                  <a:close/>
                  <a:moveTo>
                    <a:pt x="4121" y="4500"/>
                  </a:moveTo>
                  <a:cubicBezTo>
                    <a:pt x="4346" y="4500"/>
                    <a:pt x="4574" y="4525"/>
                    <a:pt x="4810" y="4582"/>
                  </a:cubicBezTo>
                  <a:cubicBezTo>
                    <a:pt x="5584" y="5427"/>
                    <a:pt x="6334" y="6308"/>
                    <a:pt x="7060" y="7189"/>
                  </a:cubicBezTo>
                  <a:cubicBezTo>
                    <a:pt x="6822" y="7129"/>
                    <a:pt x="6537" y="7010"/>
                    <a:pt x="6406" y="6975"/>
                  </a:cubicBezTo>
                  <a:cubicBezTo>
                    <a:pt x="6132" y="6915"/>
                    <a:pt x="5846" y="6879"/>
                    <a:pt x="5584" y="6844"/>
                  </a:cubicBezTo>
                  <a:cubicBezTo>
                    <a:pt x="5375" y="6823"/>
                    <a:pt x="5166" y="6814"/>
                    <a:pt x="4958" y="6814"/>
                  </a:cubicBezTo>
                  <a:cubicBezTo>
                    <a:pt x="4572" y="6814"/>
                    <a:pt x="4189" y="6845"/>
                    <a:pt x="3810" y="6891"/>
                  </a:cubicBezTo>
                  <a:lnTo>
                    <a:pt x="2786" y="4748"/>
                  </a:lnTo>
                  <a:cubicBezTo>
                    <a:pt x="3244" y="4598"/>
                    <a:pt x="3677" y="4500"/>
                    <a:pt x="4121" y="4500"/>
                  </a:cubicBezTo>
                  <a:close/>
                  <a:moveTo>
                    <a:pt x="8180" y="3998"/>
                  </a:moveTo>
                  <a:cubicBezTo>
                    <a:pt x="9085" y="4712"/>
                    <a:pt x="9858" y="5582"/>
                    <a:pt x="10561" y="6522"/>
                  </a:cubicBezTo>
                  <a:cubicBezTo>
                    <a:pt x="9882" y="7546"/>
                    <a:pt x="9727" y="8880"/>
                    <a:pt x="9882" y="10106"/>
                  </a:cubicBezTo>
                  <a:cubicBezTo>
                    <a:pt x="9144" y="9213"/>
                    <a:pt x="8406" y="8320"/>
                    <a:pt x="7656" y="7439"/>
                  </a:cubicBezTo>
                  <a:lnTo>
                    <a:pt x="7656" y="7427"/>
                  </a:lnTo>
                  <a:cubicBezTo>
                    <a:pt x="7501" y="6225"/>
                    <a:pt x="7727" y="5117"/>
                    <a:pt x="8180" y="3998"/>
                  </a:cubicBezTo>
                  <a:close/>
                  <a:moveTo>
                    <a:pt x="4525" y="6998"/>
                  </a:moveTo>
                  <a:cubicBezTo>
                    <a:pt x="5460" y="6998"/>
                    <a:pt x="6377" y="7143"/>
                    <a:pt x="7263" y="7451"/>
                  </a:cubicBezTo>
                  <a:cubicBezTo>
                    <a:pt x="8084" y="8451"/>
                    <a:pt x="8894" y="9463"/>
                    <a:pt x="9704" y="10451"/>
                  </a:cubicBezTo>
                  <a:cubicBezTo>
                    <a:pt x="8776" y="10160"/>
                    <a:pt x="7827" y="10020"/>
                    <a:pt x="6868" y="10020"/>
                  </a:cubicBezTo>
                  <a:cubicBezTo>
                    <a:pt x="6375" y="10020"/>
                    <a:pt x="5879" y="10057"/>
                    <a:pt x="5382" y="10130"/>
                  </a:cubicBezTo>
                  <a:cubicBezTo>
                    <a:pt x="4858" y="9106"/>
                    <a:pt x="4346" y="8070"/>
                    <a:pt x="3858" y="7022"/>
                  </a:cubicBezTo>
                  <a:cubicBezTo>
                    <a:pt x="4081" y="7006"/>
                    <a:pt x="4303" y="6998"/>
                    <a:pt x="4525" y="6998"/>
                  </a:cubicBezTo>
                  <a:close/>
                  <a:moveTo>
                    <a:pt x="10680" y="6665"/>
                  </a:moveTo>
                  <a:cubicBezTo>
                    <a:pt x="11192" y="7391"/>
                    <a:pt x="11692" y="8165"/>
                    <a:pt x="12144" y="8939"/>
                  </a:cubicBezTo>
                  <a:cubicBezTo>
                    <a:pt x="12299" y="9177"/>
                    <a:pt x="12430" y="9439"/>
                    <a:pt x="12585" y="9677"/>
                  </a:cubicBezTo>
                  <a:cubicBezTo>
                    <a:pt x="12073" y="10547"/>
                    <a:pt x="11990" y="11761"/>
                    <a:pt x="12049" y="12797"/>
                  </a:cubicBezTo>
                  <a:cubicBezTo>
                    <a:pt x="11418" y="11999"/>
                    <a:pt x="10799" y="11201"/>
                    <a:pt x="10156" y="10427"/>
                  </a:cubicBezTo>
                  <a:cubicBezTo>
                    <a:pt x="9918" y="9082"/>
                    <a:pt x="10204" y="7927"/>
                    <a:pt x="10680" y="6665"/>
                  </a:cubicBezTo>
                  <a:close/>
                  <a:moveTo>
                    <a:pt x="12764" y="9999"/>
                  </a:moveTo>
                  <a:cubicBezTo>
                    <a:pt x="13514" y="11344"/>
                    <a:pt x="14228" y="12725"/>
                    <a:pt x="14907" y="14118"/>
                  </a:cubicBezTo>
                  <a:lnTo>
                    <a:pt x="14871" y="14154"/>
                  </a:lnTo>
                  <a:cubicBezTo>
                    <a:pt x="14621" y="14761"/>
                    <a:pt x="14466" y="15369"/>
                    <a:pt x="14430" y="16023"/>
                  </a:cubicBezTo>
                  <a:cubicBezTo>
                    <a:pt x="13752" y="15071"/>
                    <a:pt x="13061" y="14118"/>
                    <a:pt x="12347" y="13202"/>
                  </a:cubicBezTo>
                  <a:cubicBezTo>
                    <a:pt x="12275" y="12571"/>
                    <a:pt x="12299" y="11951"/>
                    <a:pt x="12406" y="11344"/>
                  </a:cubicBezTo>
                  <a:cubicBezTo>
                    <a:pt x="12478" y="10880"/>
                    <a:pt x="12644" y="10451"/>
                    <a:pt x="12764" y="9999"/>
                  </a:cubicBezTo>
                  <a:close/>
                  <a:moveTo>
                    <a:pt x="6676" y="10173"/>
                  </a:moveTo>
                  <a:cubicBezTo>
                    <a:pt x="7792" y="10173"/>
                    <a:pt x="8892" y="10365"/>
                    <a:pt x="9966" y="10749"/>
                  </a:cubicBezTo>
                  <a:cubicBezTo>
                    <a:pt x="10632" y="11559"/>
                    <a:pt x="11287" y="12380"/>
                    <a:pt x="11942" y="13214"/>
                  </a:cubicBezTo>
                  <a:cubicBezTo>
                    <a:pt x="11333" y="13120"/>
                    <a:pt x="10722" y="13071"/>
                    <a:pt x="10112" y="13071"/>
                  </a:cubicBezTo>
                  <a:cubicBezTo>
                    <a:pt x="9242" y="13071"/>
                    <a:pt x="8373" y="13170"/>
                    <a:pt x="7513" y="13380"/>
                  </a:cubicBezTo>
                  <a:cubicBezTo>
                    <a:pt x="7421" y="13403"/>
                    <a:pt x="7451" y="13548"/>
                    <a:pt x="7549" y="13548"/>
                  </a:cubicBezTo>
                  <a:cubicBezTo>
                    <a:pt x="7553" y="13548"/>
                    <a:pt x="7557" y="13547"/>
                    <a:pt x="7561" y="13547"/>
                  </a:cubicBezTo>
                  <a:cubicBezTo>
                    <a:pt x="8389" y="13419"/>
                    <a:pt x="9215" y="13347"/>
                    <a:pt x="10040" y="13347"/>
                  </a:cubicBezTo>
                  <a:cubicBezTo>
                    <a:pt x="10756" y="13347"/>
                    <a:pt x="11473" y="13401"/>
                    <a:pt x="12192" y="13523"/>
                  </a:cubicBezTo>
                  <a:cubicBezTo>
                    <a:pt x="12930" y="14499"/>
                    <a:pt x="13668" y="15476"/>
                    <a:pt x="14359" y="16488"/>
                  </a:cubicBezTo>
                  <a:cubicBezTo>
                    <a:pt x="13633" y="16302"/>
                    <a:pt x="12898" y="16206"/>
                    <a:pt x="12164" y="16206"/>
                  </a:cubicBezTo>
                  <a:cubicBezTo>
                    <a:pt x="11442" y="16206"/>
                    <a:pt x="10722" y="16299"/>
                    <a:pt x="10013" y="16488"/>
                  </a:cubicBezTo>
                  <a:cubicBezTo>
                    <a:pt x="8739" y="15297"/>
                    <a:pt x="7656" y="13964"/>
                    <a:pt x="6715" y="12475"/>
                  </a:cubicBezTo>
                  <a:cubicBezTo>
                    <a:pt x="6275" y="11737"/>
                    <a:pt x="5834" y="10999"/>
                    <a:pt x="5453" y="10249"/>
                  </a:cubicBezTo>
                  <a:cubicBezTo>
                    <a:pt x="5863" y="10198"/>
                    <a:pt x="6271" y="10173"/>
                    <a:pt x="6676" y="10173"/>
                  </a:cubicBezTo>
                  <a:close/>
                  <a:moveTo>
                    <a:pt x="15002" y="14357"/>
                  </a:moveTo>
                  <a:cubicBezTo>
                    <a:pt x="15573" y="15547"/>
                    <a:pt x="16073" y="16773"/>
                    <a:pt x="16538" y="17988"/>
                  </a:cubicBezTo>
                  <a:cubicBezTo>
                    <a:pt x="16371" y="18274"/>
                    <a:pt x="16300" y="18571"/>
                    <a:pt x="16288" y="18869"/>
                  </a:cubicBezTo>
                  <a:cubicBezTo>
                    <a:pt x="15764" y="18024"/>
                    <a:pt x="15216" y="17178"/>
                    <a:pt x="14645" y="16357"/>
                  </a:cubicBezTo>
                  <a:cubicBezTo>
                    <a:pt x="14657" y="15666"/>
                    <a:pt x="14788" y="15011"/>
                    <a:pt x="15002" y="14357"/>
                  </a:cubicBezTo>
                  <a:close/>
                  <a:moveTo>
                    <a:pt x="11922" y="16423"/>
                  </a:moveTo>
                  <a:cubicBezTo>
                    <a:pt x="12783" y="16423"/>
                    <a:pt x="13643" y="16541"/>
                    <a:pt x="14502" y="16785"/>
                  </a:cubicBezTo>
                  <a:lnTo>
                    <a:pt x="14549" y="16785"/>
                  </a:lnTo>
                  <a:cubicBezTo>
                    <a:pt x="15073" y="17571"/>
                    <a:pt x="15597" y="18381"/>
                    <a:pt x="16109" y="19202"/>
                  </a:cubicBezTo>
                  <a:cubicBezTo>
                    <a:pt x="15628" y="19110"/>
                    <a:pt x="15154" y="19065"/>
                    <a:pt x="14677" y="19065"/>
                  </a:cubicBezTo>
                  <a:cubicBezTo>
                    <a:pt x="14234" y="19065"/>
                    <a:pt x="13789" y="19104"/>
                    <a:pt x="13335" y="19179"/>
                  </a:cubicBezTo>
                  <a:cubicBezTo>
                    <a:pt x="12764" y="18762"/>
                    <a:pt x="12192" y="18345"/>
                    <a:pt x="11632" y="17905"/>
                  </a:cubicBezTo>
                  <a:cubicBezTo>
                    <a:pt x="11097" y="17488"/>
                    <a:pt x="10585" y="17059"/>
                    <a:pt x="10097" y="16595"/>
                  </a:cubicBezTo>
                  <a:cubicBezTo>
                    <a:pt x="10707" y="16482"/>
                    <a:pt x="11315" y="16423"/>
                    <a:pt x="11922" y="16423"/>
                  </a:cubicBezTo>
                  <a:close/>
                  <a:moveTo>
                    <a:pt x="16645" y="18262"/>
                  </a:moveTo>
                  <a:cubicBezTo>
                    <a:pt x="17014" y="19262"/>
                    <a:pt x="17371" y="20250"/>
                    <a:pt x="17681" y="21286"/>
                  </a:cubicBezTo>
                  <a:cubicBezTo>
                    <a:pt x="17324" y="20595"/>
                    <a:pt x="16943" y="19941"/>
                    <a:pt x="16538" y="19274"/>
                  </a:cubicBezTo>
                  <a:cubicBezTo>
                    <a:pt x="16478" y="18905"/>
                    <a:pt x="16526" y="18583"/>
                    <a:pt x="16645" y="18262"/>
                  </a:cubicBezTo>
                  <a:close/>
                  <a:moveTo>
                    <a:pt x="14483" y="19229"/>
                  </a:moveTo>
                  <a:cubicBezTo>
                    <a:pt x="15081" y="19229"/>
                    <a:pt x="15674" y="19306"/>
                    <a:pt x="16276" y="19452"/>
                  </a:cubicBezTo>
                  <a:cubicBezTo>
                    <a:pt x="16835" y="20381"/>
                    <a:pt x="17371" y="21345"/>
                    <a:pt x="17883" y="22310"/>
                  </a:cubicBezTo>
                  <a:cubicBezTo>
                    <a:pt x="16419" y="21298"/>
                    <a:pt x="14942" y="20333"/>
                    <a:pt x="13502" y="19298"/>
                  </a:cubicBezTo>
                  <a:cubicBezTo>
                    <a:pt x="13832" y="19252"/>
                    <a:pt x="14159" y="19229"/>
                    <a:pt x="14483" y="19229"/>
                  </a:cubicBezTo>
                  <a:close/>
                  <a:moveTo>
                    <a:pt x="164" y="1"/>
                  </a:moveTo>
                  <a:cubicBezTo>
                    <a:pt x="143" y="1"/>
                    <a:pt x="125" y="4"/>
                    <a:pt x="107" y="10"/>
                  </a:cubicBezTo>
                  <a:cubicBezTo>
                    <a:pt x="48" y="10"/>
                    <a:pt x="0" y="69"/>
                    <a:pt x="36" y="129"/>
                  </a:cubicBezTo>
                  <a:cubicBezTo>
                    <a:pt x="24" y="224"/>
                    <a:pt x="48" y="307"/>
                    <a:pt x="155" y="355"/>
                  </a:cubicBezTo>
                  <a:cubicBezTo>
                    <a:pt x="2488" y="4510"/>
                    <a:pt x="3917" y="9118"/>
                    <a:pt x="6489" y="13154"/>
                  </a:cubicBezTo>
                  <a:cubicBezTo>
                    <a:pt x="9346" y="17619"/>
                    <a:pt x="14026" y="20405"/>
                    <a:pt x="18336" y="23274"/>
                  </a:cubicBezTo>
                  <a:cubicBezTo>
                    <a:pt x="18377" y="23299"/>
                    <a:pt x="18421" y="23310"/>
                    <a:pt x="18465" y="23310"/>
                  </a:cubicBezTo>
                  <a:cubicBezTo>
                    <a:pt x="18632" y="23310"/>
                    <a:pt x="18785" y="23147"/>
                    <a:pt x="18729" y="22977"/>
                  </a:cubicBezTo>
                  <a:cubicBezTo>
                    <a:pt x="17121" y="17869"/>
                    <a:pt x="14990" y="12916"/>
                    <a:pt x="12192" y="8344"/>
                  </a:cubicBezTo>
                  <a:cubicBezTo>
                    <a:pt x="10990" y="6367"/>
                    <a:pt x="9585" y="4403"/>
                    <a:pt x="7620" y="3105"/>
                  </a:cubicBezTo>
                  <a:cubicBezTo>
                    <a:pt x="5429" y="1653"/>
                    <a:pt x="2703" y="902"/>
                    <a:pt x="238" y="10"/>
                  </a:cubicBezTo>
                  <a:cubicBezTo>
                    <a:pt x="208" y="4"/>
                    <a:pt x="18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40"/>
          <p:cNvGrpSpPr/>
          <p:nvPr/>
        </p:nvGrpSpPr>
        <p:grpSpPr>
          <a:xfrm rot="5605361">
            <a:off x="387908" y="4278962"/>
            <a:ext cx="449818" cy="309024"/>
            <a:chOff x="888750" y="2805825"/>
            <a:chExt cx="417650" cy="286925"/>
          </a:xfrm>
        </p:grpSpPr>
        <p:sp>
          <p:nvSpPr>
            <p:cNvPr id="1033" name="Google Shape;1033;p40"/>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40"/>
          <p:cNvGrpSpPr/>
          <p:nvPr/>
        </p:nvGrpSpPr>
        <p:grpSpPr>
          <a:xfrm>
            <a:off x="-197796" y="4690388"/>
            <a:ext cx="1014969" cy="927691"/>
            <a:chOff x="3006525" y="2403000"/>
            <a:chExt cx="1173375" cy="1072475"/>
          </a:xfrm>
        </p:grpSpPr>
        <p:sp>
          <p:nvSpPr>
            <p:cNvPr id="1036" name="Google Shape;1036;p40"/>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40"/>
          <p:cNvGrpSpPr/>
          <p:nvPr/>
        </p:nvGrpSpPr>
        <p:grpSpPr>
          <a:xfrm>
            <a:off x="267565" y="114265"/>
            <a:ext cx="782918" cy="751518"/>
            <a:chOff x="4234450" y="3019150"/>
            <a:chExt cx="651400" cy="625275"/>
          </a:xfrm>
        </p:grpSpPr>
        <p:sp>
          <p:nvSpPr>
            <p:cNvPr id="1040" name="Google Shape;1040;p40"/>
            <p:cNvSpPr/>
            <p:nvPr/>
          </p:nvSpPr>
          <p:spPr>
            <a:xfrm>
              <a:off x="4234450" y="3019150"/>
              <a:ext cx="651400" cy="625275"/>
            </a:xfrm>
            <a:custGeom>
              <a:avLst/>
              <a:gdLst/>
              <a:ahLst/>
              <a:cxnLst/>
              <a:rect l="l" t="t" r="r" b="b"/>
              <a:pathLst>
                <a:path w="26056" h="25011" extrusionOk="0">
                  <a:moveTo>
                    <a:pt x="10699" y="0"/>
                  </a:moveTo>
                  <a:cubicBezTo>
                    <a:pt x="10564" y="0"/>
                    <a:pt x="10427" y="24"/>
                    <a:pt x="10287" y="76"/>
                  </a:cubicBezTo>
                  <a:cubicBezTo>
                    <a:pt x="8097" y="898"/>
                    <a:pt x="8906" y="7422"/>
                    <a:pt x="8906" y="7422"/>
                  </a:cubicBezTo>
                  <a:cubicBezTo>
                    <a:pt x="8906" y="7422"/>
                    <a:pt x="6762" y="5707"/>
                    <a:pt x="4773" y="5707"/>
                  </a:cubicBezTo>
                  <a:cubicBezTo>
                    <a:pt x="4049" y="5707"/>
                    <a:pt x="3346" y="5934"/>
                    <a:pt x="2774" y="6553"/>
                  </a:cubicBezTo>
                  <a:cubicBezTo>
                    <a:pt x="631" y="8875"/>
                    <a:pt x="6513" y="12792"/>
                    <a:pt x="6513" y="12792"/>
                  </a:cubicBezTo>
                  <a:cubicBezTo>
                    <a:pt x="6513" y="12792"/>
                    <a:pt x="0" y="15899"/>
                    <a:pt x="1762" y="18412"/>
                  </a:cubicBezTo>
                  <a:cubicBezTo>
                    <a:pt x="2346" y="19249"/>
                    <a:pt x="3334" y="19528"/>
                    <a:pt x="4392" y="19528"/>
                  </a:cubicBezTo>
                  <a:cubicBezTo>
                    <a:pt x="6509" y="19528"/>
                    <a:pt x="8906" y="18412"/>
                    <a:pt x="8906" y="18412"/>
                  </a:cubicBezTo>
                  <a:lnTo>
                    <a:pt x="8906" y="18412"/>
                  </a:lnTo>
                  <a:cubicBezTo>
                    <a:pt x="8906" y="18412"/>
                    <a:pt x="7204" y="24853"/>
                    <a:pt x="9930" y="25008"/>
                  </a:cubicBezTo>
                  <a:cubicBezTo>
                    <a:pt x="9966" y="25009"/>
                    <a:pt x="10001" y="25010"/>
                    <a:pt x="10036" y="25010"/>
                  </a:cubicBezTo>
                  <a:cubicBezTo>
                    <a:pt x="12693" y="25010"/>
                    <a:pt x="14062" y="19721"/>
                    <a:pt x="14062" y="19721"/>
                  </a:cubicBezTo>
                  <a:cubicBezTo>
                    <a:pt x="14062" y="19721"/>
                    <a:pt x="15959" y="24813"/>
                    <a:pt x="18184" y="24813"/>
                  </a:cubicBezTo>
                  <a:cubicBezTo>
                    <a:pt x="18638" y="24813"/>
                    <a:pt x="19106" y="24601"/>
                    <a:pt x="19574" y="24091"/>
                  </a:cubicBezTo>
                  <a:cubicBezTo>
                    <a:pt x="22325" y="21091"/>
                    <a:pt x="18824" y="15816"/>
                    <a:pt x="18824" y="15816"/>
                  </a:cubicBezTo>
                  <a:lnTo>
                    <a:pt x="18824" y="15816"/>
                  </a:lnTo>
                  <a:cubicBezTo>
                    <a:pt x="18824" y="15816"/>
                    <a:pt x="19847" y="15953"/>
                    <a:pt x="21118" y="15953"/>
                  </a:cubicBezTo>
                  <a:cubicBezTo>
                    <a:pt x="23241" y="15953"/>
                    <a:pt x="26056" y="15571"/>
                    <a:pt x="25944" y="13530"/>
                  </a:cubicBezTo>
                  <a:cubicBezTo>
                    <a:pt x="25804" y="10976"/>
                    <a:pt x="24052" y="10699"/>
                    <a:pt x="23297" y="10699"/>
                  </a:cubicBezTo>
                  <a:cubicBezTo>
                    <a:pt x="23088" y="10699"/>
                    <a:pt x="22956" y="10720"/>
                    <a:pt x="22956" y="10720"/>
                  </a:cubicBezTo>
                  <a:cubicBezTo>
                    <a:pt x="22956" y="10720"/>
                    <a:pt x="25861" y="9911"/>
                    <a:pt x="25111" y="7410"/>
                  </a:cubicBezTo>
                  <a:cubicBezTo>
                    <a:pt x="24789" y="6321"/>
                    <a:pt x="23554" y="6013"/>
                    <a:pt x="22263" y="6013"/>
                  </a:cubicBezTo>
                  <a:cubicBezTo>
                    <a:pt x="20591" y="6013"/>
                    <a:pt x="18824" y="6529"/>
                    <a:pt x="18824" y="6529"/>
                  </a:cubicBezTo>
                  <a:cubicBezTo>
                    <a:pt x="18824" y="6529"/>
                    <a:pt x="21301" y="1648"/>
                    <a:pt x="18824" y="683"/>
                  </a:cubicBezTo>
                  <a:cubicBezTo>
                    <a:pt x="18625" y="605"/>
                    <a:pt x="18427" y="570"/>
                    <a:pt x="18231" y="570"/>
                  </a:cubicBezTo>
                  <a:cubicBezTo>
                    <a:pt x="16003" y="570"/>
                    <a:pt x="14062" y="5208"/>
                    <a:pt x="14062" y="5208"/>
                  </a:cubicBezTo>
                  <a:cubicBezTo>
                    <a:pt x="14062" y="5208"/>
                    <a:pt x="12674" y="0"/>
                    <a:pt x="10699"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273450" y="3056475"/>
              <a:ext cx="601875" cy="565925"/>
            </a:xfrm>
            <a:custGeom>
              <a:avLst/>
              <a:gdLst/>
              <a:ahLst/>
              <a:cxnLst/>
              <a:rect l="l" t="t" r="r" b="b"/>
              <a:pathLst>
                <a:path w="24075" h="22637" extrusionOk="0">
                  <a:moveTo>
                    <a:pt x="15739" y="0"/>
                  </a:moveTo>
                  <a:cubicBezTo>
                    <a:pt x="14589" y="0"/>
                    <a:pt x="13634" y="1845"/>
                    <a:pt x="13240" y="2643"/>
                  </a:cubicBezTo>
                  <a:cubicBezTo>
                    <a:pt x="12597" y="3953"/>
                    <a:pt x="12228" y="5381"/>
                    <a:pt x="11942" y="6810"/>
                  </a:cubicBezTo>
                  <a:cubicBezTo>
                    <a:pt x="11585" y="4450"/>
                    <a:pt x="10702" y="231"/>
                    <a:pt x="9144" y="231"/>
                  </a:cubicBezTo>
                  <a:cubicBezTo>
                    <a:pt x="8934" y="231"/>
                    <a:pt x="8712" y="308"/>
                    <a:pt x="8477" y="476"/>
                  </a:cubicBezTo>
                  <a:cubicBezTo>
                    <a:pt x="7358" y="1274"/>
                    <a:pt x="7608" y="3441"/>
                    <a:pt x="7775" y="4596"/>
                  </a:cubicBezTo>
                  <a:cubicBezTo>
                    <a:pt x="7965" y="5965"/>
                    <a:pt x="8430" y="7286"/>
                    <a:pt x="9132" y="8465"/>
                  </a:cubicBezTo>
                  <a:cubicBezTo>
                    <a:pt x="8370" y="7703"/>
                    <a:pt x="7489" y="7096"/>
                    <a:pt x="6477" y="6679"/>
                  </a:cubicBezTo>
                  <a:cubicBezTo>
                    <a:pt x="5757" y="6368"/>
                    <a:pt x="4669" y="5990"/>
                    <a:pt x="3694" y="5990"/>
                  </a:cubicBezTo>
                  <a:cubicBezTo>
                    <a:pt x="3139" y="5990"/>
                    <a:pt x="2620" y="6113"/>
                    <a:pt x="2227" y="6441"/>
                  </a:cubicBezTo>
                  <a:cubicBezTo>
                    <a:pt x="0" y="8275"/>
                    <a:pt x="5632" y="10918"/>
                    <a:pt x="7787" y="11751"/>
                  </a:cubicBezTo>
                  <a:cubicBezTo>
                    <a:pt x="6310" y="12263"/>
                    <a:pt x="4846" y="12823"/>
                    <a:pt x="3596" y="13763"/>
                  </a:cubicBezTo>
                  <a:cubicBezTo>
                    <a:pt x="2774" y="14371"/>
                    <a:pt x="869" y="16061"/>
                    <a:pt x="1667" y="17252"/>
                  </a:cubicBezTo>
                  <a:cubicBezTo>
                    <a:pt x="1923" y="17634"/>
                    <a:pt x="2325" y="17775"/>
                    <a:pt x="2783" y="17775"/>
                  </a:cubicBezTo>
                  <a:cubicBezTo>
                    <a:pt x="3752" y="17775"/>
                    <a:pt x="4970" y="17146"/>
                    <a:pt x="5584" y="16847"/>
                  </a:cubicBezTo>
                  <a:cubicBezTo>
                    <a:pt x="6953" y="16180"/>
                    <a:pt x="8180" y="15252"/>
                    <a:pt x="9275" y="14192"/>
                  </a:cubicBezTo>
                  <a:lnTo>
                    <a:pt x="9275" y="14192"/>
                  </a:lnTo>
                  <a:cubicBezTo>
                    <a:pt x="8668" y="15549"/>
                    <a:pt x="8275" y="16978"/>
                    <a:pt x="8132" y="18466"/>
                  </a:cubicBezTo>
                  <a:cubicBezTo>
                    <a:pt x="8037" y="19407"/>
                    <a:pt x="8025" y="20371"/>
                    <a:pt x="8156" y="21312"/>
                  </a:cubicBezTo>
                  <a:cubicBezTo>
                    <a:pt x="8239" y="21812"/>
                    <a:pt x="8442" y="22514"/>
                    <a:pt x="9037" y="22622"/>
                  </a:cubicBezTo>
                  <a:cubicBezTo>
                    <a:pt x="9090" y="22631"/>
                    <a:pt x="9141" y="22636"/>
                    <a:pt x="9192" y="22636"/>
                  </a:cubicBezTo>
                  <a:cubicBezTo>
                    <a:pt x="9752" y="22636"/>
                    <a:pt x="10148" y="22061"/>
                    <a:pt x="10454" y="21657"/>
                  </a:cubicBezTo>
                  <a:cubicBezTo>
                    <a:pt x="10942" y="20967"/>
                    <a:pt x="11299" y="20193"/>
                    <a:pt x="11537" y="19395"/>
                  </a:cubicBezTo>
                  <a:cubicBezTo>
                    <a:pt x="11930" y="18062"/>
                    <a:pt x="12025" y="16680"/>
                    <a:pt x="12049" y="15311"/>
                  </a:cubicBezTo>
                  <a:cubicBezTo>
                    <a:pt x="12466" y="16609"/>
                    <a:pt x="12978" y="17883"/>
                    <a:pt x="13752" y="19014"/>
                  </a:cubicBezTo>
                  <a:cubicBezTo>
                    <a:pt x="14500" y="20108"/>
                    <a:pt x="15773" y="21615"/>
                    <a:pt x="17235" y="21615"/>
                  </a:cubicBezTo>
                  <a:cubicBezTo>
                    <a:pt x="17284" y="21615"/>
                    <a:pt x="17334" y="21613"/>
                    <a:pt x="17383" y="21610"/>
                  </a:cubicBezTo>
                  <a:cubicBezTo>
                    <a:pt x="19074" y="21491"/>
                    <a:pt x="18836" y="19288"/>
                    <a:pt x="18371" y="18181"/>
                  </a:cubicBezTo>
                  <a:cubicBezTo>
                    <a:pt x="17645" y="16454"/>
                    <a:pt x="16252" y="14895"/>
                    <a:pt x="14871" y="13597"/>
                  </a:cubicBezTo>
                  <a:lnTo>
                    <a:pt x="14871" y="13597"/>
                  </a:lnTo>
                  <a:cubicBezTo>
                    <a:pt x="15739" y="13696"/>
                    <a:pt x="16605" y="13747"/>
                    <a:pt x="17471" y="13747"/>
                  </a:cubicBezTo>
                  <a:cubicBezTo>
                    <a:pt x="18361" y="13747"/>
                    <a:pt x="19252" y="13694"/>
                    <a:pt x="20145" y="13585"/>
                  </a:cubicBezTo>
                  <a:cubicBezTo>
                    <a:pt x="21277" y="13454"/>
                    <a:pt x="22967" y="13275"/>
                    <a:pt x="23455" y="12025"/>
                  </a:cubicBezTo>
                  <a:cubicBezTo>
                    <a:pt x="24074" y="10418"/>
                    <a:pt x="21622" y="10251"/>
                    <a:pt x="20645" y="10120"/>
                  </a:cubicBezTo>
                  <a:cubicBezTo>
                    <a:pt x="19762" y="10000"/>
                    <a:pt x="18879" y="9936"/>
                    <a:pt x="17992" y="9936"/>
                  </a:cubicBezTo>
                  <a:cubicBezTo>
                    <a:pt x="17647" y="9936"/>
                    <a:pt x="17301" y="9945"/>
                    <a:pt x="16955" y="9965"/>
                  </a:cubicBezTo>
                  <a:cubicBezTo>
                    <a:pt x="18205" y="9572"/>
                    <a:pt x="19479" y="9156"/>
                    <a:pt x="20645" y="8608"/>
                  </a:cubicBezTo>
                  <a:cubicBezTo>
                    <a:pt x="21550" y="8203"/>
                    <a:pt x="23134" y="7108"/>
                    <a:pt x="22539" y="5881"/>
                  </a:cubicBezTo>
                  <a:cubicBezTo>
                    <a:pt x="22289" y="5358"/>
                    <a:pt x="21574" y="5298"/>
                    <a:pt x="21062" y="5250"/>
                  </a:cubicBezTo>
                  <a:cubicBezTo>
                    <a:pt x="20877" y="5232"/>
                    <a:pt x="20691" y="5222"/>
                    <a:pt x="20504" y="5222"/>
                  </a:cubicBezTo>
                  <a:cubicBezTo>
                    <a:pt x="19753" y="5222"/>
                    <a:pt x="18991" y="5369"/>
                    <a:pt x="18276" y="5608"/>
                  </a:cubicBezTo>
                  <a:cubicBezTo>
                    <a:pt x="17002" y="6048"/>
                    <a:pt x="15871" y="6798"/>
                    <a:pt x="14800" y="7632"/>
                  </a:cubicBezTo>
                  <a:cubicBezTo>
                    <a:pt x="15621" y="6429"/>
                    <a:pt x="16359" y="5179"/>
                    <a:pt x="16776" y="3774"/>
                  </a:cubicBezTo>
                  <a:cubicBezTo>
                    <a:pt x="17074" y="2750"/>
                    <a:pt x="17502" y="619"/>
                    <a:pt x="16157" y="83"/>
                  </a:cubicBezTo>
                  <a:cubicBezTo>
                    <a:pt x="16015" y="26"/>
                    <a:pt x="15876" y="0"/>
                    <a:pt x="15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429275" y="3183250"/>
              <a:ext cx="313000" cy="311725"/>
            </a:xfrm>
            <a:custGeom>
              <a:avLst/>
              <a:gdLst/>
              <a:ahLst/>
              <a:cxnLst/>
              <a:rect l="l" t="t" r="r" b="b"/>
              <a:pathLst>
                <a:path w="12520" h="12469" extrusionOk="0">
                  <a:moveTo>
                    <a:pt x="7716" y="0"/>
                  </a:moveTo>
                  <a:cubicBezTo>
                    <a:pt x="7689" y="0"/>
                    <a:pt x="7662" y="15"/>
                    <a:pt x="7650" y="48"/>
                  </a:cubicBezTo>
                  <a:cubicBezTo>
                    <a:pt x="6995" y="1370"/>
                    <a:pt x="6304" y="2918"/>
                    <a:pt x="6054" y="4442"/>
                  </a:cubicBezTo>
                  <a:cubicBezTo>
                    <a:pt x="5877" y="4387"/>
                    <a:pt x="5693" y="4360"/>
                    <a:pt x="5503" y="4360"/>
                  </a:cubicBezTo>
                  <a:cubicBezTo>
                    <a:pt x="5360" y="4360"/>
                    <a:pt x="5214" y="4376"/>
                    <a:pt x="5066" y="4406"/>
                  </a:cubicBezTo>
                  <a:cubicBezTo>
                    <a:pt x="4935" y="4442"/>
                    <a:pt x="4816" y="4501"/>
                    <a:pt x="4697" y="4561"/>
                  </a:cubicBezTo>
                  <a:cubicBezTo>
                    <a:pt x="4137" y="3275"/>
                    <a:pt x="3792" y="1918"/>
                    <a:pt x="3673" y="525"/>
                  </a:cubicBezTo>
                  <a:cubicBezTo>
                    <a:pt x="3673" y="495"/>
                    <a:pt x="3649" y="480"/>
                    <a:pt x="3625" y="480"/>
                  </a:cubicBezTo>
                  <a:cubicBezTo>
                    <a:pt x="3602" y="480"/>
                    <a:pt x="3578" y="495"/>
                    <a:pt x="3578" y="525"/>
                  </a:cubicBezTo>
                  <a:cubicBezTo>
                    <a:pt x="3602" y="1977"/>
                    <a:pt x="3899" y="3394"/>
                    <a:pt x="4435" y="4716"/>
                  </a:cubicBezTo>
                  <a:cubicBezTo>
                    <a:pt x="3971" y="5073"/>
                    <a:pt x="3685" y="5644"/>
                    <a:pt x="3637" y="6228"/>
                  </a:cubicBezTo>
                  <a:cubicBezTo>
                    <a:pt x="2375" y="5871"/>
                    <a:pt x="1256" y="5287"/>
                    <a:pt x="125" y="4561"/>
                  </a:cubicBezTo>
                  <a:cubicBezTo>
                    <a:pt x="120" y="4553"/>
                    <a:pt x="114" y="4550"/>
                    <a:pt x="107" y="4550"/>
                  </a:cubicBezTo>
                  <a:cubicBezTo>
                    <a:pt x="84" y="4550"/>
                    <a:pt x="61" y="4593"/>
                    <a:pt x="89" y="4620"/>
                  </a:cubicBezTo>
                  <a:cubicBezTo>
                    <a:pt x="1054" y="5573"/>
                    <a:pt x="2351" y="6228"/>
                    <a:pt x="3661" y="6597"/>
                  </a:cubicBezTo>
                  <a:cubicBezTo>
                    <a:pt x="3685" y="6764"/>
                    <a:pt x="3733" y="6918"/>
                    <a:pt x="3792" y="7073"/>
                  </a:cubicBezTo>
                  <a:cubicBezTo>
                    <a:pt x="2649" y="7966"/>
                    <a:pt x="1411" y="8692"/>
                    <a:pt x="65" y="9323"/>
                  </a:cubicBezTo>
                  <a:cubicBezTo>
                    <a:pt x="0" y="9345"/>
                    <a:pt x="44" y="9446"/>
                    <a:pt x="106" y="9446"/>
                  </a:cubicBezTo>
                  <a:cubicBezTo>
                    <a:pt x="112" y="9446"/>
                    <a:pt x="119" y="9445"/>
                    <a:pt x="125" y="9443"/>
                  </a:cubicBezTo>
                  <a:cubicBezTo>
                    <a:pt x="1494" y="8966"/>
                    <a:pt x="2792" y="8216"/>
                    <a:pt x="3935" y="7323"/>
                  </a:cubicBezTo>
                  <a:cubicBezTo>
                    <a:pt x="3959" y="7335"/>
                    <a:pt x="3959" y="7359"/>
                    <a:pt x="3971" y="7383"/>
                  </a:cubicBezTo>
                  <a:cubicBezTo>
                    <a:pt x="4030" y="7478"/>
                    <a:pt x="4090" y="7549"/>
                    <a:pt x="4161" y="7621"/>
                  </a:cubicBezTo>
                  <a:cubicBezTo>
                    <a:pt x="4256" y="7752"/>
                    <a:pt x="4340" y="7871"/>
                    <a:pt x="4459" y="7978"/>
                  </a:cubicBezTo>
                  <a:cubicBezTo>
                    <a:pt x="4447" y="9312"/>
                    <a:pt x="4233" y="10645"/>
                    <a:pt x="3840" y="11919"/>
                  </a:cubicBezTo>
                  <a:cubicBezTo>
                    <a:pt x="3818" y="11963"/>
                    <a:pt x="3855" y="11994"/>
                    <a:pt x="3895" y="11994"/>
                  </a:cubicBezTo>
                  <a:cubicBezTo>
                    <a:pt x="3919" y="11994"/>
                    <a:pt x="3945" y="11982"/>
                    <a:pt x="3959" y="11955"/>
                  </a:cubicBezTo>
                  <a:cubicBezTo>
                    <a:pt x="4435" y="10728"/>
                    <a:pt x="4685" y="9478"/>
                    <a:pt x="4745" y="8204"/>
                  </a:cubicBezTo>
                  <a:cubicBezTo>
                    <a:pt x="5025" y="8381"/>
                    <a:pt x="5328" y="8465"/>
                    <a:pt x="5623" y="8465"/>
                  </a:cubicBezTo>
                  <a:cubicBezTo>
                    <a:pt x="5765" y="8465"/>
                    <a:pt x="5906" y="8446"/>
                    <a:pt x="6042" y="8407"/>
                  </a:cubicBezTo>
                  <a:cubicBezTo>
                    <a:pt x="6411" y="8835"/>
                    <a:pt x="6852" y="9228"/>
                    <a:pt x="7233" y="9669"/>
                  </a:cubicBezTo>
                  <a:cubicBezTo>
                    <a:pt x="7888" y="10478"/>
                    <a:pt x="8364" y="11419"/>
                    <a:pt x="8674" y="12407"/>
                  </a:cubicBezTo>
                  <a:cubicBezTo>
                    <a:pt x="8683" y="12450"/>
                    <a:pt x="8714" y="12468"/>
                    <a:pt x="8747" y="12468"/>
                  </a:cubicBezTo>
                  <a:cubicBezTo>
                    <a:pt x="8795" y="12468"/>
                    <a:pt x="8847" y="12428"/>
                    <a:pt x="8840" y="12371"/>
                  </a:cubicBezTo>
                  <a:cubicBezTo>
                    <a:pt x="8626" y="11478"/>
                    <a:pt x="8281" y="10645"/>
                    <a:pt x="7769" y="9883"/>
                  </a:cubicBezTo>
                  <a:cubicBezTo>
                    <a:pt x="7364" y="9300"/>
                    <a:pt x="6816" y="8823"/>
                    <a:pt x="6364" y="8300"/>
                  </a:cubicBezTo>
                  <a:cubicBezTo>
                    <a:pt x="6876" y="8049"/>
                    <a:pt x="7304" y="7573"/>
                    <a:pt x="7483" y="6990"/>
                  </a:cubicBezTo>
                  <a:cubicBezTo>
                    <a:pt x="8138" y="7037"/>
                    <a:pt x="8805" y="6990"/>
                    <a:pt x="9448" y="7049"/>
                  </a:cubicBezTo>
                  <a:cubicBezTo>
                    <a:pt x="10448" y="7145"/>
                    <a:pt x="11424" y="7323"/>
                    <a:pt x="12436" y="7407"/>
                  </a:cubicBezTo>
                  <a:cubicBezTo>
                    <a:pt x="12440" y="7407"/>
                    <a:pt x="12445" y="7407"/>
                    <a:pt x="12448" y="7407"/>
                  </a:cubicBezTo>
                  <a:cubicBezTo>
                    <a:pt x="12519" y="7407"/>
                    <a:pt x="12517" y="7311"/>
                    <a:pt x="12472" y="7299"/>
                  </a:cubicBezTo>
                  <a:cubicBezTo>
                    <a:pt x="11543" y="6966"/>
                    <a:pt x="10579" y="6799"/>
                    <a:pt x="9614" y="6704"/>
                  </a:cubicBezTo>
                  <a:cubicBezTo>
                    <a:pt x="9019" y="6626"/>
                    <a:pt x="8351" y="6536"/>
                    <a:pt x="7707" y="6536"/>
                  </a:cubicBezTo>
                  <a:cubicBezTo>
                    <a:pt x="7668" y="6536"/>
                    <a:pt x="7629" y="6537"/>
                    <a:pt x="7590" y="6537"/>
                  </a:cubicBezTo>
                  <a:cubicBezTo>
                    <a:pt x="7602" y="6240"/>
                    <a:pt x="7543" y="5942"/>
                    <a:pt x="7435" y="5656"/>
                  </a:cubicBezTo>
                  <a:cubicBezTo>
                    <a:pt x="8745" y="4799"/>
                    <a:pt x="10043" y="3966"/>
                    <a:pt x="11436" y="3227"/>
                  </a:cubicBezTo>
                  <a:cubicBezTo>
                    <a:pt x="11523" y="3195"/>
                    <a:pt x="11481" y="3044"/>
                    <a:pt x="11392" y="3044"/>
                  </a:cubicBezTo>
                  <a:cubicBezTo>
                    <a:pt x="11383" y="3044"/>
                    <a:pt x="11374" y="3046"/>
                    <a:pt x="11364" y="3049"/>
                  </a:cubicBezTo>
                  <a:cubicBezTo>
                    <a:pt x="9936" y="3644"/>
                    <a:pt x="8507" y="4394"/>
                    <a:pt x="7245" y="5311"/>
                  </a:cubicBezTo>
                  <a:cubicBezTo>
                    <a:pt x="7054" y="5013"/>
                    <a:pt x="6769" y="4763"/>
                    <a:pt x="6459" y="4597"/>
                  </a:cubicBezTo>
                  <a:cubicBezTo>
                    <a:pt x="6602" y="3978"/>
                    <a:pt x="6721" y="3335"/>
                    <a:pt x="6900" y="2715"/>
                  </a:cubicBezTo>
                  <a:cubicBezTo>
                    <a:pt x="7150" y="1834"/>
                    <a:pt x="7471" y="965"/>
                    <a:pt x="7793" y="108"/>
                  </a:cubicBezTo>
                  <a:cubicBezTo>
                    <a:pt x="7816" y="47"/>
                    <a:pt x="7765" y="0"/>
                    <a:pt x="7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40"/>
          <p:cNvGrpSpPr/>
          <p:nvPr/>
        </p:nvGrpSpPr>
        <p:grpSpPr>
          <a:xfrm>
            <a:off x="8109794" y="4278481"/>
            <a:ext cx="836224" cy="747880"/>
            <a:chOff x="3769525" y="2243300"/>
            <a:chExt cx="766475" cy="685500"/>
          </a:xfrm>
        </p:grpSpPr>
        <p:sp>
          <p:nvSpPr>
            <p:cNvPr id="1044" name="Google Shape;1044;p40"/>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0"/>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0"/>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40"/>
          <p:cNvGrpSpPr/>
          <p:nvPr/>
        </p:nvGrpSpPr>
        <p:grpSpPr>
          <a:xfrm rot="-5400000">
            <a:off x="8129264" y="201389"/>
            <a:ext cx="1073119" cy="1004923"/>
            <a:chOff x="2284200" y="1033650"/>
            <a:chExt cx="774200" cy="725000"/>
          </a:xfrm>
        </p:grpSpPr>
        <p:sp>
          <p:nvSpPr>
            <p:cNvPr id="1048" name="Google Shape;1048;p40"/>
            <p:cNvSpPr/>
            <p:nvPr/>
          </p:nvSpPr>
          <p:spPr>
            <a:xfrm>
              <a:off x="2284200" y="1033650"/>
              <a:ext cx="774200" cy="725000"/>
            </a:xfrm>
            <a:custGeom>
              <a:avLst/>
              <a:gdLst/>
              <a:ahLst/>
              <a:cxnLst/>
              <a:rect l="l" t="t" r="r" b="b"/>
              <a:pathLst>
                <a:path w="30968" h="29000" extrusionOk="0">
                  <a:moveTo>
                    <a:pt x="912" y="0"/>
                  </a:moveTo>
                  <a:cubicBezTo>
                    <a:pt x="494" y="0"/>
                    <a:pt x="608" y="588"/>
                    <a:pt x="608" y="1272"/>
                  </a:cubicBezTo>
                  <a:cubicBezTo>
                    <a:pt x="608" y="2236"/>
                    <a:pt x="108" y="5749"/>
                    <a:pt x="2334" y="8940"/>
                  </a:cubicBezTo>
                  <a:cubicBezTo>
                    <a:pt x="4573" y="12131"/>
                    <a:pt x="7585" y="13488"/>
                    <a:pt x="7585" y="13488"/>
                  </a:cubicBezTo>
                  <a:cubicBezTo>
                    <a:pt x="7585" y="13488"/>
                    <a:pt x="6331" y="13792"/>
                    <a:pt x="5486" y="13792"/>
                  </a:cubicBezTo>
                  <a:cubicBezTo>
                    <a:pt x="5371" y="13792"/>
                    <a:pt x="5264" y="13786"/>
                    <a:pt x="5168" y="13774"/>
                  </a:cubicBezTo>
                  <a:cubicBezTo>
                    <a:pt x="4358" y="13655"/>
                    <a:pt x="2941" y="13309"/>
                    <a:pt x="2441" y="13083"/>
                  </a:cubicBezTo>
                  <a:cubicBezTo>
                    <a:pt x="2383" y="13059"/>
                    <a:pt x="2335" y="13047"/>
                    <a:pt x="2297" y="13047"/>
                  </a:cubicBezTo>
                  <a:cubicBezTo>
                    <a:pt x="2004" y="13047"/>
                    <a:pt x="2299" y="13721"/>
                    <a:pt x="2668" y="14143"/>
                  </a:cubicBezTo>
                  <a:cubicBezTo>
                    <a:pt x="3084" y="14619"/>
                    <a:pt x="4192" y="16357"/>
                    <a:pt x="7763" y="17512"/>
                  </a:cubicBezTo>
                  <a:cubicBezTo>
                    <a:pt x="9014" y="17917"/>
                    <a:pt x="10242" y="18048"/>
                    <a:pt x="11309" y="18048"/>
                  </a:cubicBezTo>
                  <a:cubicBezTo>
                    <a:pt x="13289" y="18048"/>
                    <a:pt x="14717" y="17596"/>
                    <a:pt x="14717" y="17596"/>
                  </a:cubicBezTo>
                  <a:lnTo>
                    <a:pt x="17574" y="19453"/>
                  </a:lnTo>
                  <a:cubicBezTo>
                    <a:pt x="17574" y="19453"/>
                    <a:pt x="15639" y="18667"/>
                    <a:pt x="12909" y="18667"/>
                  </a:cubicBezTo>
                  <a:cubicBezTo>
                    <a:pt x="12888" y="18667"/>
                    <a:pt x="12868" y="18667"/>
                    <a:pt x="12847" y="18667"/>
                  </a:cubicBezTo>
                  <a:cubicBezTo>
                    <a:pt x="11149" y="18667"/>
                    <a:pt x="9321" y="18868"/>
                    <a:pt x="7601" y="18868"/>
                  </a:cubicBezTo>
                  <a:cubicBezTo>
                    <a:pt x="6512" y="18868"/>
                    <a:pt x="5467" y="18787"/>
                    <a:pt x="4525" y="18524"/>
                  </a:cubicBezTo>
                  <a:cubicBezTo>
                    <a:pt x="2340" y="17900"/>
                    <a:pt x="1333" y="16955"/>
                    <a:pt x="737" y="16955"/>
                  </a:cubicBezTo>
                  <a:cubicBezTo>
                    <a:pt x="674" y="16955"/>
                    <a:pt x="615" y="16965"/>
                    <a:pt x="560" y="16988"/>
                  </a:cubicBezTo>
                  <a:cubicBezTo>
                    <a:pt x="1" y="17226"/>
                    <a:pt x="322" y="18477"/>
                    <a:pt x="3406" y="20334"/>
                  </a:cubicBezTo>
                  <a:cubicBezTo>
                    <a:pt x="6501" y="22191"/>
                    <a:pt x="8121" y="22989"/>
                    <a:pt x="11157" y="23180"/>
                  </a:cubicBezTo>
                  <a:cubicBezTo>
                    <a:pt x="11744" y="23219"/>
                    <a:pt x="12318" y="23238"/>
                    <a:pt x="12873" y="23238"/>
                  </a:cubicBezTo>
                  <a:cubicBezTo>
                    <a:pt x="15184" y="23238"/>
                    <a:pt x="17157" y="22906"/>
                    <a:pt x="18348" y="22310"/>
                  </a:cubicBezTo>
                  <a:cubicBezTo>
                    <a:pt x="19824" y="21584"/>
                    <a:pt x="20122" y="21358"/>
                    <a:pt x="20122" y="21358"/>
                  </a:cubicBezTo>
                  <a:lnTo>
                    <a:pt x="22110" y="22370"/>
                  </a:lnTo>
                  <a:cubicBezTo>
                    <a:pt x="22110" y="22370"/>
                    <a:pt x="22004" y="22363"/>
                    <a:pt x="21814" y="22363"/>
                  </a:cubicBezTo>
                  <a:cubicBezTo>
                    <a:pt x="20939" y="22363"/>
                    <a:pt x="18300" y="22500"/>
                    <a:pt x="16265" y="24037"/>
                  </a:cubicBezTo>
                  <a:cubicBezTo>
                    <a:pt x="13800" y="25918"/>
                    <a:pt x="10371" y="27763"/>
                    <a:pt x="10430" y="28168"/>
                  </a:cubicBezTo>
                  <a:cubicBezTo>
                    <a:pt x="10477" y="28475"/>
                    <a:pt x="12359" y="28999"/>
                    <a:pt x="14656" y="28999"/>
                  </a:cubicBezTo>
                  <a:cubicBezTo>
                    <a:pt x="15301" y="28999"/>
                    <a:pt x="15979" y="28958"/>
                    <a:pt x="16657" y="28859"/>
                  </a:cubicBezTo>
                  <a:cubicBezTo>
                    <a:pt x="19753" y="28454"/>
                    <a:pt x="22253" y="27442"/>
                    <a:pt x="24694" y="24061"/>
                  </a:cubicBezTo>
                  <a:cubicBezTo>
                    <a:pt x="24694" y="24061"/>
                    <a:pt x="29433" y="26442"/>
                    <a:pt x="30004" y="26680"/>
                  </a:cubicBezTo>
                  <a:cubicBezTo>
                    <a:pt x="30056" y="26702"/>
                    <a:pt x="30106" y="26712"/>
                    <a:pt x="30155" y="26712"/>
                  </a:cubicBezTo>
                  <a:cubicBezTo>
                    <a:pt x="30639" y="26712"/>
                    <a:pt x="30967" y="25728"/>
                    <a:pt x="30481" y="25501"/>
                  </a:cubicBezTo>
                  <a:cubicBezTo>
                    <a:pt x="29957" y="25251"/>
                    <a:pt x="27147" y="23822"/>
                    <a:pt x="27147" y="23822"/>
                  </a:cubicBezTo>
                  <a:cubicBezTo>
                    <a:pt x="27147" y="23822"/>
                    <a:pt x="27552" y="21929"/>
                    <a:pt x="26921" y="19810"/>
                  </a:cubicBezTo>
                  <a:cubicBezTo>
                    <a:pt x="26313" y="17703"/>
                    <a:pt x="25123" y="16167"/>
                    <a:pt x="24837" y="15083"/>
                  </a:cubicBezTo>
                  <a:cubicBezTo>
                    <a:pt x="24668" y="14442"/>
                    <a:pt x="24444" y="14159"/>
                    <a:pt x="24241" y="14159"/>
                  </a:cubicBezTo>
                  <a:cubicBezTo>
                    <a:pt x="24100" y="14159"/>
                    <a:pt x="23970" y="14293"/>
                    <a:pt x="23873" y="14536"/>
                  </a:cubicBezTo>
                  <a:cubicBezTo>
                    <a:pt x="23634" y="15131"/>
                    <a:pt x="23408" y="17155"/>
                    <a:pt x="23456" y="18798"/>
                  </a:cubicBezTo>
                  <a:cubicBezTo>
                    <a:pt x="23504" y="20453"/>
                    <a:pt x="24277" y="22227"/>
                    <a:pt x="24277" y="22227"/>
                  </a:cubicBezTo>
                  <a:lnTo>
                    <a:pt x="22753" y="21382"/>
                  </a:lnTo>
                  <a:cubicBezTo>
                    <a:pt x="22753" y="21382"/>
                    <a:pt x="23527" y="20012"/>
                    <a:pt x="23003" y="17607"/>
                  </a:cubicBezTo>
                  <a:cubicBezTo>
                    <a:pt x="22491" y="15214"/>
                    <a:pt x="20920" y="12273"/>
                    <a:pt x="20539" y="10380"/>
                  </a:cubicBezTo>
                  <a:cubicBezTo>
                    <a:pt x="20146" y="8487"/>
                    <a:pt x="20325" y="7606"/>
                    <a:pt x="19955" y="7463"/>
                  </a:cubicBezTo>
                  <a:cubicBezTo>
                    <a:pt x="19896" y="7438"/>
                    <a:pt x="19835" y="7424"/>
                    <a:pt x="19773" y="7424"/>
                  </a:cubicBezTo>
                  <a:cubicBezTo>
                    <a:pt x="19454" y="7424"/>
                    <a:pt x="19119" y="7802"/>
                    <a:pt x="18860" y="8999"/>
                  </a:cubicBezTo>
                  <a:cubicBezTo>
                    <a:pt x="18527" y="10428"/>
                    <a:pt x="17789" y="13893"/>
                    <a:pt x="18527" y="16322"/>
                  </a:cubicBezTo>
                  <a:cubicBezTo>
                    <a:pt x="19277" y="18750"/>
                    <a:pt x="19836" y="19667"/>
                    <a:pt x="19836" y="19667"/>
                  </a:cubicBezTo>
                  <a:lnTo>
                    <a:pt x="17134" y="17619"/>
                  </a:lnTo>
                  <a:cubicBezTo>
                    <a:pt x="17134" y="17619"/>
                    <a:pt x="17729" y="16929"/>
                    <a:pt x="17396" y="13964"/>
                  </a:cubicBezTo>
                  <a:cubicBezTo>
                    <a:pt x="17062" y="10988"/>
                    <a:pt x="13467" y="6463"/>
                    <a:pt x="12812" y="4618"/>
                  </a:cubicBezTo>
                  <a:cubicBezTo>
                    <a:pt x="12159" y="2778"/>
                    <a:pt x="11968" y="986"/>
                    <a:pt x="11436" y="986"/>
                  </a:cubicBezTo>
                  <a:cubicBezTo>
                    <a:pt x="11434" y="986"/>
                    <a:pt x="11432" y="986"/>
                    <a:pt x="11431" y="986"/>
                  </a:cubicBezTo>
                  <a:cubicBezTo>
                    <a:pt x="10883" y="1022"/>
                    <a:pt x="10776" y="2165"/>
                    <a:pt x="10716" y="3177"/>
                  </a:cubicBezTo>
                  <a:cubicBezTo>
                    <a:pt x="10657" y="4177"/>
                    <a:pt x="10800" y="8178"/>
                    <a:pt x="11038" y="9285"/>
                  </a:cubicBezTo>
                  <a:cubicBezTo>
                    <a:pt x="11275" y="10375"/>
                    <a:pt x="12219" y="12917"/>
                    <a:pt x="12134" y="12917"/>
                  </a:cubicBezTo>
                  <a:cubicBezTo>
                    <a:pt x="12134" y="12917"/>
                    <a:pt x="12133" y="12916"/>
                    <a:pt x="12133" y="12916"/>
                  </a:cubicBezTo>
                  <a:cubicBezTo>
                    <a:pt x="12026" y="12881"/>
                    <a:pt x="10478" y="9309"/>
                    <a:pt x="8942" y="6904"/>
                  </a:cubicBezTo>
                  <a:cubicBezTo>
                    <a:pt x="7406" y="4487"/>
                    <a:pt x="3096" y="1141"/>
                    <a:pt x="1739" y="331"/>
                  </a:cubicBezTo>
                  <a:cubicBezTo>
                    <a:pt x="1344" y="99"/>
                    <a:pt x="1083" y="0"/>
                    <a:pt x="912" y="0"/>
                  </a:cubicBezTo>
                  <a:close/>
                </a:path>
              </a:pathLst>
            </a:custGeom>
            <a:solidFill>
              <a:srgbClr val="FFFFFF"/>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2296100" y="1041825"/>
              <a:ext cx="744125" cy="704675"/>
            </a:xfrm>
            <a:custGeom>
              <a:avLst/>
              <a:gdLst/>
              <a:ahLst/>
              <a:cxnLst/>
              <a:rect l="l" t="t" r="r" b="b"/>
              <a:pathLst>
                <a:path w="29765" h="28187" extrusionOk="0">
                  <a:moveTo>
                    <a:pt x="739" y="326"/>
                  </a:moveTo>
                  <a:cubicBezTo>
                    <a:pt x="1251" y="683"/>
                    <a:pt x="1727" y="1040"/>
                    <a:pt x="2215" y="1398"/>
                  </a:cubicBezTo>
                  <a:cubicBezTo>
                    <a:pt x="2013" y="1814"/>
                    <a:pt x="1930" y="2290"/>
                    <a:pt x="1989" y="2743"/>
                  </a:cubicBezTo>
                  <a:cubicBezTo>
                    <a:pt x="1561" y="2017"/>
                    <a:pt x="1144" y="1278"/>
                    <a:pt x="739" y="516"/>
                  </a:cubicBezTo>
                  <a:lnTo>
                    <a:pt x="739" y="326"/>
                  </a:lnTo>
                  <a:close/>
                  <a:moveTo>
                    <a:pt x="739" y="659"/>
                  </a:moveTo>
                  <a:cubicBezTo>
                    <a:pt x="1084" y="1398"/>
                    <a:pt x="1453" y="2088"/>
                    <a:pt x="1846" y="2791"/>
                  </a:cubicBezTo>
                  <a:cubicBezTo>
                    <a:pt x="1537" y="2612"/>
                    <a:pt x="1191" y="2481"/>
                    <a:pt x="834" y="2386"/>
                  </a:cubicBezTo>
                  <a:cubicBezTo>
                    <a:pt x="763" y="1826"/>
                    <a:pt x="739" y="1243"/>
                    <a:pt x="739" y="659"/>
                  </a:cubicBezTo>
                  <a:close/>
                  <a:moveTo>
                    <a:pt x="11145" y="2838"/>
                  </a:moveTo>
                  <a:lnTo>
                    <a:pt x="11145" y="2838"/>
                  </a:lnTo>
                  <a:cubicBezTo>
                    <a:pt x="11324" y="3267"/>
                    <a:pt x="11514" y="3695"/>
                    <a:pt x="11728" y="4136"/>
                  </a:cubicBezTo>
                  <a:cubicBezTo>
                    <a:pt x="11633" y="4279"/>
                    <a:pt x="11562" y="4434"/>
                    <a:pt x="11502" y="4588"/>
                  </a:cubicBezTo>
                  <a:cubicBezTo>
                    <a:pt x="11383" y="4005"/>
                    <a:pt x="11264" y="3433"/>
                    <a:pt x="11145" y="2838"/>
                  </a:cubicBezTo>
                  <a:close/>
                  <a:moveTo>
                    <a:pt x="10919" y="2195"/>
                  </a:moveTo>
                  <a:cubicBezTo>
                    <a:pt x="10943" y="2255"/>
                    <a:pt x="10966" y="2302"/>
                    <a:pt x="10978" y="2362"/>
                  </a:cubicBezTo>
                  <a:cubicBezTo>
                    <a:pt x="11026" y="3207"/>
                    <a:pt x="11145" y="4053"/>
                    <a:pt x="11300" y="4886"/>
                  </a:cubicBezTo>
                  <a:cubicBezTo>
                    <a:pt x="11181" y="4731"/>
                    <a:pt x="11026" y="4576"/>
                    <a:pt x="10859" y="4553"/>
                  </a:cubicBezTo>
                  <a:cubicBezTo>
                    <a:pt x="10847" y="3779"/>
                    <a:pt x="10883" y="2981"/>
                    <a:pt x="10919" y="2195"/>
                  </a:cubicBezTo>
                  <a:close/>
                  <a:moveTo>
                    <a:pt x="2346" y="1493"/>
                  </a:moveTo>
                  <a:cubicBezTo>
                    <a:pt x="2811" y="1850"/>
                    <a:pt x="3287" y="2243"/>
                    <a:pt x="3751" y="2624"/>
                  </a:cubicBezTo>
                  <a:cubicBezTo>
                    <a:pt x="3573" y="3088"/>
                    <a:pt x="3430" y="3564"/>
                    <a:pt x="3370" y="4053"/>
                  </a:cubicBezTo>
                  <a:cubicBezTo>
                    <a:pt x="3358" y="4207"/>
                    <a:pt x="3394" y="4636"/>
                    <a:pt x="3358" y="4910"/>
                  </a:cubicBezTo>
                  <a:cubicBezTo>
                    <a:pt x="2942" y="4279"/>
                    <a:pt x="2537" y="3648"/>
                    <a:pt x="2156" y="3017"/>
                  </a:cubicBezTo>
                  <a:cubicBezTo>
                    <a:pt x="2025" y="2481"/>
                    <a:pt x="2096" y="1969"/>
                    <a:pt x="2346" y="1493"/>
                  </a:cubicBezTo>
                  <a:close/>
                  <a:moveTo>
                    <a:pt x="834" y="2493"/>
                  </a:moveTo>
                  <a:cubicBezTo>
                    <a:pt x="1239" y="2600"/>
                    <a:pt x="1608" y="2767"/>
                    <a:pt x="1953" y="2981"/>
                  </a:cubicBezTo>
                  <a:cubicBezTo>
                    <a:pt x="2346" y="3719"/>
                    <a:pt x="2787" y="4410"/>
                    <a:pt x="3239" y="5112"/>
                  </a:cubicBezTo>
                  <a:cubicBezTo>
                    <a:pt x="3049" y="5065"/>
                    <a:pt x="2275" y="4791"/>
                    <a:pt x="2156" y="4767"/>
                  </a:cubicBezTo>
                  <a:cubicBezTo>
                    <a:pt x="2034" y="4753"/>
                    <a:pt x="1912" y="4746"/>
                    <a:pt x="1790" y="4746"/>
                  </a:cubicBezTo>
                  <a:cubicBezTo>
                    <a:pt x="1604" y="4746"/>
                    <a:pt x="1419" y="4762"/>
                    <a:pt x="1239" y="4791"/>
                  </a:cubicBezTo>
                  <a:cubicBezTo>
                    <a:pt x="1025" y="4041"/>
                    <a:pt x="906" y="3279"/>
                    <a:pt x="834" y="2493"/>
                  </a:cubicBezTo>
                  <a:close/>
                  <a:moveTo>
                    <a:pt x="11836" y="4291"/>
                  </a:moveTo>
                  <a:cubicBezTo>
                    <a:pt x="12026" y="4696"/>
                    <a:pt x="12229" y="5100"/>
                    <a:pt x="12455" y="5505"/>
                  </a:cubicBezTo>
                  <a:cubicBezTo>
                    <a:pt x="12193" y="5815"/>
                    <a:pt x="12002" y="6172"/>
                    <a:pt x="11919" y="6577"/>
                  </a:cubicBezTo>
                  <a:cubicBezTo>
                    <a:pt x="11800" y="6017"/>
                    <a:pt x="11681" y="5458"/>
                    <a:pt x="11574" y="4910"/>
                  </a:cubicBezTo>
                  <a:cubicBezTo>
                    <a:pt x="11621" y="4696"/>
                    <a:pt x="11705" y="4493"/>
                    <a:pt x="11836" y="4291"/>
                  </a:cubicBezTo>
                  <a:close/>
                  <a:moveTo>
                    <a:pt x="10859" y="4648"/>
                  </a:moveTo>
                  <a:cubicBezTo>
                    <a:pt x="10919" y="4731"/>
                    <a:pt x="11014" y="4791"/>
                    <a:pt x="11086" y="4862"/>
                  </a:cubicBezTo>
                  <a:cubicBezTo>
                    <a:pt x="11205" y="4993"/>
                    <a:pt x="11300" y="5148"/>
                    <a:pt x="11371" y="5303"/>
                  </a:cubicBezTo>
                  <a:cubicBezTo>
                    <a:pt x="11455" y="5767"/>
                    <a:pt x="11562" y="6231"/>
                    <a:pt x="11681" y="6696"/>
                  </a:cubicBezTo>
                  <a:cubicBezTo>
                    <a:pt x="11431" y="6470"/>
                    <a:pt x="11157" y="6231"/>
                    <a:pt x="10907" y="6005"/>
                  </a:cubicBezTo>
                  <a:cubicBezTo>
                    <a:pt x="10883" y="5565"/>
                    <a:pt x="10859" y="5100"/>
                    <a:pt x="10859" y="4648"/>
                  </a:cubicBezTo>
                  <a:close/>
                  <a:moveTo>
                    <a:pt x="3823" y="2719"/>
                  </a:moveTo>
                  <a:cubicBezTo>
                    <a:pt x="4406" y="3207"/>
                    <a:pt x="4954" y="3731"/>
                    <a:pt x="5490" y="4279"/>
                  </a:cubicBezTo>
                  <a:cubicBezTo>
                    <a:pt x="5287" y="4791"/>
                    <a:pt x="5121" y="5303"/>
                    <a:pt x="5049" y="5874"/>
                  </a:cubicBezTo>
                  <a:cubicBezTo>
                    <a:pt x="5013" y="6124"/>
                    <a:pt x="4990" y="6398"/>
                    <a:pt x="4990" y="6648"/>
                  </a:cubicBezTo>
                  <a:cubicBezTo>
                    <a:pt x="4990" y="6708"/>
                    <a:pt x="5025" y="7065"/>
                    <a:pt x="5049" y="7267"/>
                  </a:cubicBezTo>
                  <a:cubicBezTo>
                    <a:pt x="4489" y="6553"/>
                    <a:pt x="3966" y="5839"/>
                    <a:pt x="3466" y="5100"/>
                  </a:cubicBezTo>
                  <a:cubicBezTo>
                    <a:pt x="3430" y="4279"/>
                    <a:pt x="3561" y="3493"/>
                    <a:pt x="3823" y="2719"/>
                  </a:cubicBezTo>
                  <a:close/>
                  <a:moveTo>
                    <a:pt x="1571" y="4873"/>
                  </a:moveTo>
                  <a:cubicBezTo>
                    <a:pt x="2196" y="4873"/>
                    <a:pt x="2800" y="5025"/>
                    <a:pt x="3370" y="5350"/>
                  </a:cubicBezTo>
                  <a:cubicBezTo>
                    <a:pt x="3858" y="6077"/>
                    <a:pt x="4359" y="6779"/>
                    <a:pt x="4882" y="7470"/>
                  </a:cubicBezTo>
                  <a:cubicBezTo>
                    <a:pt x="4874" y="7470"/>
                    <a:pt x="4866" y="7470"/>
                    <a:pt x="4857" y="7470"/>
                  </a:cubicBezTo>
                  <a:cubicBezTo>
                    <a:pt x="4517" y="7470"/>
                    <a:pt x="3876" y="7243"/>
                    <a:pt x="3644" y="7208"/>
                  </a:cubicBezTo>
                  <a:cubicBezTo>
                    <a:pt x="3394" y="7179"/>
                    <a:pt x="3147" y="7164"/>
                    <a:pt x="2901" y="7164"/>
                  </a:cubicBezTo>
                  <a:cubicBezTo>
                    <a:pt x="2632" y="7164"/>
                    <a:pt x="2364" y="7182"/>
                    <a:pt x="2096" y="7220"/>
                  </a:cubicBezTo>
                  <a:cubicBezTo>
                    <a:pt x="1739" y="6470"/>
                    <a:pt x="1453" y="5696"/>
                    <a:pt x="1251" y="4886"/>
                  </a:cubicBezTo>
                  <a:cubicBezTo>
                    <a:pt x="1358" y="4877"/>
                    <a:pt x="1465" y="4873"/>
                    <a:pt x="1571" y="4873"/>
                  </a:cubicBezTo>
                  <a:close/>
                  <a:moveTo>
                    <a:pt x="10907" y="6184"/>
                  </a:moveTo>
                  <a:cubicBezTo>
                    <a:pt x="11169" y="6434"/>
                    <a:pt x="11455" y="6672"/>
                    <a:pt x="11728" y="6934"/>
                  </a:cubicBezTo>
                  <a:cubicBezTo>
                    <a:pt x="11848" y="7422"/>
                    <a:pt x="11979" y="7910"/>
                    <a:pt x="12133" y="8398"/>
                  </a:cubicBezTo>
                  <a:cubicBezTo>
                    <a:pt x="12026" y="8315"/>
                    <a:pt x="11931" y="8220"/>
                    <a:pt x="11836" y="8136"/>
                  </a:cubicBezTo>
                  <a:cubicBezTo>
                    <a:pt x="11598" y="7946"/>
                    <a:pt x="11324" y="7779"/>
                    <a:pt x="11038" y="7648"/>
                  </a:cubicBezTo>
                  <a:cubicBezTo>
                    <a:pt x="10978" y="7172"/>
                    <a:pt x="10943" y="6672"/>
                    <a:pt x="10907" y="6184"/>
                  </a:cubicBezTo>
                  <a:close/>
                  <a:moveTo>
                    <a:pt x="12514" y="5636"/>
                  </a:moveTo>
                  <a:cubicBezTo>
                    <a:pt x="12800" y="6136"/>
                    <a:pt x="13086" y="6636"/>
                    <a:pt x="13360" y="7124"/>
                  </a:cubicBezTo>
                  <a:cubicBezTo>
                    <a:pt x="13145" y="7315"/>
                    <a:pt x="12955" y="7541"/>
                    <a:pt x="12812" y="7791"/>
                  </a:cubicBezTo>
                  <a:cubicBezTo>
                    <a:pt x="12741" y="7922"/>
                    <a:pt x="12657" y="8065"/>
                    <a:pt x="12586" y="8208"/>
                  </a:cubicBezTo>
                  <a:cubicBezTo>
                    <a:pt x="12550" y="8291"/>
                    <a:pt x="12502" y="8517"/>
                    <a:pt x="12443" y="8577"/>
                  </a:cubicBezTo>
                  <a:cubicBezTo>
                    <a:pt x="12419" y="8589"/>
                    <a:pt x="12407" y="8613"/>
                    <a:pt x="12395" y="8613"/>
                  </a:cubicBezTo>
                  <a:cubicBezTo>
                    <a:pt x="12252" y="8041"/>
                    <a:pt x="12109" y="7494"/>
                    <a:pt x="11979" y="6934"/>
                  </a:cubicBezTo>
                  <a:cubicBezTo>
                    <a:pt x="12026" y="6434"/>
                    <a:pt x="12205" y="6005"/>
                    <a:pt x="12514" y="5636"/>
                  </a:cubicBezTo>
                  <a:close/>
                  <a:moveTo>
                    <a:pt x="5597" y="4398"/>
                  </a:moveTo>
                  <a:cubicBezTo>
                    <a:pt x="6180" y="4981"/>
                    <a:pt x="6728" y="5624"/>
                    <a:pt x="7240" y="6291"/>
                  </a:cubicBezTo>
                  <a:cubicBezTo>
                    <a:pt x="7359" y="6434"/>
                    <a:pt x="7466" y="6589"/>
                    <a:pt x="7585" y="6755"/>
                  </a:cubicBezTo>
                  <a:cubicBezTo>
                    <a:pt x="7395" y="7315"/>
                    <a:pt x="7264" y="7898"/>
                    <a:pt x="7228" y="8494"/>
                  </a:cubicBezTo>
                  <a:cubicBezTo>
                    <a:pt x="7216" y="8839"/>
                    <a:pt x="7228" y="9172"/>
                    <a:pt x="7276" y="9518"/>
                  </a:cubicBezTo>
                  <a:cubicBezTo>
                    <a:pt x="7287" y="9649"/>
                    <a:pt x="7395" y="9887"/>
                    <a:pt x="7407" y="10065"/>
                  </a:cubicBezTo>
                  <a:cubicBezTo>
                    <a:pt x="6645" y="9232"/>
                    <a:pt x="5906" y="8363"/>
                    <a:pt x="5204" y="7470"/>
                  </a:cubicBezTo>
                  <a:cubicBezTo>
                    <a:pt x="5085" y="6410"/>
                    <a:pt x="5204" y="5386"/>
                    <a:pt x="5597" y="4398"/>
                  </a:cubicBezTo>
                  <a:close/>
                  <a:moveTo>
                    <a:pt x="2698" y="7310"/>
                  </a:moveTo>
                  <a:cubicBezTo>
                    <a:pt x="3503" y="7310"/>
                    <a:pt x="4282" y="7425"/>
                    <a:pt x="5061" y="7708"/>
                  </a:cubicBezTo>
                  <a:cubicBezTo>
                    <a:pt x="5763" y="8613"/>
                    <a:pt x="6490" y="9494"/>
                    <a:pt x="7264" y="10339"/>
                  </a:cubicBezTo>
                  <a:cubicBezTo>
                    <a:pt x="7156" y="10339"/>
                    <a:pt x="6990" y="10244"/>
                    <a:pt x="6799" y="10208"/>
                  </a:cubicBezTo>
                  <a:cubicBezTo>
                    <a:pt x="6430" y="10113"/>
                    <a:pt x="6049" y="10053"/>
                    <a:pt x="5680" y="10006"/>
                  </a:cubicBezTo>
                  <a:cubicBezTo>
                    <a:pt x="5224" y="9951"/>
                    <a:pt x="4768" y="9910"/>
                    <a:pt x="4312" y="9910"/>
                  </a:cubicBezTo>
                  <a:cubicBezTo>
                    <a:pt x="4173" y="9910"/>
                    <a:pt x="4033" y="9914"/>
                    <a:pt x="3894" y="9922"/>
                  </a:cubicBezTo>
                  <a:cubicBezTo>
                    <a:pt x="3799" y="9803"/>
                    <a:pt x="3668" y="9672"/>
                    <a:pt x="3573" y="9529"/>
                  </a:cubicBezTo>
                  <a:cubicBezTo>
                    <a:pt x="3001" y="8839"/>
                    <a:pt x="2525" y="8101"/>
                    <a:pt x="2156" y="7327"/>
                  </a:cubicBezTo>
                  <a:cubicBezTo>
                    <a:pt x="2338" y="7316"/>
                    <a:pt x="2519" y="7310"/>
                    <a:pt x="2698" y="7310"/>
                  </a:cubicBezTo>
                  <a:close/>
                  <a:moveTo>
                    <a:pt x="19241" y="9208"/>
                  </a:moveTo>
                  <a:cubicBezTo>
                    <a:pt x="19348" y="9613"/>
                    <a:pt x="19468" y="10006"/>
                    <a:pt x="19587" y="10411"/>
                  </a:cubicBezTo>
                  <a:cubicBezTo>
                    <a:pt x="19468" y="10458"/>
                    <a:pt x="19372" y="10541"/>
                    <a:pt x="19289" y="10661"/>
                  </a:cubicBezTo>
                  <a:cubicBezTo>
                    <a:pt x="19277" y="10172"/>
                    <a:pt x="19253" y="9684"/>
                    <a:pt x="19241" y="9208"/>
                  </a:cubicBezTo>
                  <a:close/>
                  <a:moveTo>
                    <a:pt x="19098" y="8255"/>
                  </a:moveTo>
                  <a:lnTo>
                    <a:pt x="19098" y="8267"/>
                  </a:lnTo>
                  <a:cubicBezTo>
                    <a:pt x="19051" y="9089"/>
                    <a:pt x="19039" y="9910"/>
                    <a:pt x="19051" y="10744"/>
                  </a:cubicBezTo>
                  <a:cubicBezTo>
                    <a:pt x="18896" y="10530"/>
                    <a:pt x="18741" y="10327"/>
                    <a:pt x="18563" y="10149"/>
                  </a:cubicBezTo>
                  <a:cubicBezTo>
                    <a:pt x="18694" y="9506"/>
                    <a:pt x="18872" y="8875"/>
                    <a:pt x="19098" y="8255"/>
                  </a:cubicBezTo>
                  <a:close/>
                  <a:moveTo>
                    <a:pt x="13419" y="7220"/>
                  </a:moveTo>
                  <a:cubicBezTo>
                    <a:pt x="13693" y="7684"/>
                    <a:pt x="13955" y="8160"/>
                    <a:pt x="14217" y="8625"/>
                  </a:cubicBezTo>
                  <a:cubicBezTo>
                    <a:pt x="13812" y="9256"/>
                    <a:pt x="13467" y="9910"/>
                    <a:pt x="13217" y="10601"/>
                  </a:cubicBezTo>
                  <a:cubicBezTo>
                    <a:pt x="13181" y="10696"/>
                    <a:pt x="13169" y="10839"/>
                    <a:pt x="13110" y="10934"/>
                  </a:cubicBezTo>
                  <a:cubicBezTo>
                    <a:pt x="13002" y="10625"/>
                    <a:pt x="12895" y="10303"/>
                    <a:pt x="12800" y="9982"/>
                  </a:cubicBezTo>
                  <a:cubicBezTo>
                    <a:pt x="12681" y="9613"/>
                    <a:pt x="12574" y="9256"/>
                    <a:pt x="12467" y="8875"/>
                  </a:cubicBezTo>
                  <a:lnTo>
                    <a:pt x="12502" y="8851"/>
                  </a:lnTo>
                  <a:cubicBezTo>
                    <a:pt x="12681" y="8208"/>
                    <a:pt x="13002" y="7732"/>
                    <a:pt x="13419" y="7220"/>
                  </a:cubicBezTo>
                  <a:close/>
                  <a:moveTo>
                    <a:pt x="11038" y="7767"/>
                  </a:moveTo>
                  <a:lnTo>
                    <a:pt x="11038" y="7767"/>
                  </a:lnTo>
                  <a:cubicBezTo>
                    <a:pt x="11455" y="8029"/>
                    <a:pt x="11848" y="8315"/>
                    <a:pt x="12193" y="8660"/>
                  </a:cubicBezTo>
                  <a:cubicBezTo>
                    <a:pt x="12336" y="9160"/>
                    <a:pt x="12490" y="9649"/>
                    <a:pt x="12645" y="10149"/>
                  </a:cubicBezTo>
                  <a:cubicBezTo>
                    <a:pt x="12741" y="10411"/>
                    <a:pt x="12824" y="10684"/>
                    <a:pt x="12919" y="10958"/>
                  </a:cubicBezTo>
                  <a:cubicBezTo>
                    <a:pt x="12764" y="10887"/>
                    <a:pt x="12526" y="10601"/>
                    <a:pt x="12443" y="10518"/>
                  </a:cubicBezTo>
                  <a:cubicBezTo>
                    <a:pt x="12086" y="10208"/>
                    <a:pt x="11740" y="9887"/>
                    <a:pt x="11371" y="9589"/>
                  </a:cubicBezTo>
                  <a:lnTo>
                    <a:pt x="11359" y="9589"/>
                  </a:lnTo>
                  <a:cubicBezTo>
                    <a:pt x="11217" y="8982"/>
                    <a:pt x="11109" y="8375"/>
                    <a:pt x="11038" y="7767"/>
                  </a:cubicBezTo>
                  <a:close/>
                  <a:moveTo>
                    <a:pt x="7704" y="6898"/>
                  </a:moveTo>
                  <a:cubicBezTo>
                    <a:pt x="8395" y="7851"/>
                    <a:pt x="9002" y="8851"/>
                    <a:pt x="9538" y="9887"/>
                  </a:cubicBezTo>
                  <a:cubicBezTo>
                    <a:pt x="9181" y="10470"/>
                    <a:pt x="9002" y="11125"/>
                    <a:pt x="9097" y="11815"/>
                  </a:cubicBezTo>
                  <a:cubicBezTo>
                    <a:pt x="8597" y="11315"/>
                    <a:pt x="8109" y="10815"/>
                    <a:pt x="7633" y="10291"/>
                  </a:cubicBezTo>
                  <a:cubicBezTo>
                    <a:pt x="7335" y="9160"/>
                    <a:pt x="7347" y="8017"/>
                    <a:pt x="7704" y="6898"/>
                  </a:cubicBezTo>
                  <a:close/>
                  <a:moveTo>
                    <a:pt x="20194" y="12054"/>
                  </a:moveTo>
                  <a:lnTo>
                    <a:pt x="20194" y="12054"/>
                  </a:lnTo>
                  <a:cubicBezTo>
                    <a:pt x="20192" y="12055"/>
                    <a:pt x="20190" y="12057"/>
                    <a:pt x="20188" y="12058"/>
                  </a:cubicBezTo>
                  <a:lnTo>
                    <a:pt x="20188" y="12058"/>
                  </a:lnTo>
                  <a:cubicBezTo>
                    <a:pt x="20189" y="12058"/>
                    <a:pt x="20191" y="12056"/>
                    <a:pt x="20194" y="12054"/>
                  </a:cubicBezTo>
                  <a:close/>
                  <a:moveTo>
                    <a:pt x="4013" y="10053"/>
                  </a:moveTo>
                  <a:cubicBezTo>
                    <a:pt x="5192" y="10113"/>
                    <a:pt x="6323" y="10232"/>
                    <a:pt x="7466" y="10577"/>
                  </a:cubicBezTo>
                  <a:cubicBezTo>
                    <a:pt x="7978" y="11125"/>
                    <a:pt x="8502" y="11673"/>
                    <a:pt x="9038" y="12208"/>
                  </a:cubicBezTo>
                  <a:cubicBezTo>
                    <a:pt x="8990" y="12208"/>
                    <a:pt x="8942" y="12208"/>
                    <a:pt x="8859" y="12232"/>
                  </a:cubicBezTo>
                  <a:cubicBezTo>
                    <a:pt x="8817" y="12234"/>
                    <a:pt x="8774" y="12235"/>
                    <a:pt x="8731" y="12235"/>
                  </a:cubicBezTo>
                  <a:cubicBezTo>
                    <a:pt x="8595" y="12235"/>
                    <a:pt x="8458" y="12228"/>
                    <a:pt x="8324" y="12228"/>
                  </a:cubicBezTo>
                  <a:cubicBezTo>
                    <a:pt x="8227" y="12228"/>
                    <a:pt x="8131" y="12231"/>
                    <a:pt x="8038" y="12244"/>
                  </a:cubicBezTo>
                  <a:cubicBezTo>
                    <a:pt x="7668" y="12268"/>
                    <a:pt x="7287" y="12316"/>
                    <a:pt x="6954" y="12458"/>
                  </a:cubicBezTo>
                  <a:cubicBezTo>
                    <a:pt x="5883" y="11792"/>
                    <a:pt x="4882" y="10994"/>
                    <a:pt x="4013" y="10053"/>
                  </a:cubicBezTo>
                  <a:close/>
                  <a:moveTo>
                    <a:pt x="18539" y="10280"/>
                  </a:moveTo>
                  <a:cubicBezTo>
                    <a:pt x="18694" y="10541"/>
                    <a:pt x="18884" y="10803"/>
                    <a:pt x="19063" y="11042"/>
                  </a:cubicBezTo>
                  <a:cubicBezTo>
                    <a:pt x="19075" y="11530"/>
                    <a:pt x="19110" y="12018"/>
                    <a:pt x="19134" y="12506"/>
                  </a:cubicBezTo>
                  <a:cubicBezTo>
                    <a:pt x="18920" y="12161"/>
                    <a:pt x="18682" y="11815"/>
                    <a:pt x="18384" y="11530"/>
                  </a:cubicBezTo>
                  <a:cubicBezTo>
                    <a:pt x="18408" y="11113"/>
                    <a:pt x="18467" y="10696"/>
                    <a:pt x="18539" y="10280"/>
                  </a:cubicBezTo>
                  <a:close/>
                  <a:moveTo>
                    <a:pt x="19646" y="10565"/>
                  </a:moveTo>
                  <a:cubicBezTo>
                    <a:pt x="19789" y="11018"/>
                    <a:pt x="19956" y="11458"/>
                    <a:pt x="20134" y="11899"/>
                  </a:cubicBezTo>
                  <a:cubicBezTo>
                    <a:pt x="20127" y="11895"/>
                    <a:pt x="20119" y="11894"/>
                    <a:pt x="20111" y="11894"/>
                  </a:cubicBezTo>
                  <a:cubicBezTo>
                    <a:pt x="20091" y="11894"/>
                    <a:pt x="20068" y="11902"/>
                    <a:pt x="20051" y="11911"/>
                  </a:cubicBezTo>
                  <a:cubicBezTo>
                    <a:pt x="19789" y="12113"/>
                    <a:pt x="19563" y="12327"/>
                    <a:pt x="19372" y="12589"/>
                  </a:cubicBezTo>
                  <a:cubicBezTo>
                    <a:pt x="19348" y="12054"/>
                    <a:pt x="19337" y="11518"/>
                    <a:pt x="19313" y="10982"/>
                  </a:cubicBezTo>
                  <a:cubicBezTo>
                    <a:pt x="19372" y="10887"/>
                    <a:pt x="19432" y="10803"/>
                    <a:pt x="19491" y="10720"/>
                  </a:cubicBezTo>
                  <a:cubicBezTo>
                    <a:pt x="19539" y="10661"/>
                    <a:pt x="19599" y="10625"/>
                    <a:pt x="19646" y="10565"/>
                  </a:cubicBezTo>
                  <a:close/>
                  <a:moveTo>
                    <a:pt x="14276" y="8744"/>
                  </a:moveTo>
                  <a:cubicBezTo>
                    <a:pt x="14646" y="9410"/>
                    <a:pt x="14979" y="10089"/>
                    <a:pt x="15265" y="10768"/>
                  </a:cubicBezTo>
                  <a:cubicBezTo>
                    <a:pt x="14705" y="11411"/>
                    <a:pt x="14253" y="12137"/>
                    <a:pt x="14014" y="12958"/>
                  </a:cubicBezTo>
                  <a:cubicBezTo>
                    <a:pt x="13991" y="13042"/>
                    <a:pt x="13979" y="13101"/>
                    <a:pt x="13955" y="13161"/>
                  </a:cubicBezTo>
                  <a:cubicBezTo>
                    <a:pt x="13693" y="12494"/>
                    <a:pt x="13419" y="11827"/>
                    <a:pt x="13181" y="11137"/>
                  </a:cubicBezTo>
                  <a:cubicBezTo>
                    <a:pt x="13455" y="10303"/>
                    <a:pt x="13824" y="9506"/>
                    <a:pt x="14276" y="8744"/>
                  </a:cubicBezTo>
                  <a:close/>
                  <a:moveTo>
                    <a:pt x="11395" y="9768"/>
                  </a:moveTo>
                  <a:lnTo>
                    <a:pt x="11395" y="9768"/>
                  </a:lnTo>
                  <a:cubicBezTo>
                    <a:pt x="11931" y="10268"/>
                    <a:pt x="12467" y="10744"/>
                    <a:pt x="13002" y="11220"/>
                  </a:cubicBezTo>
                  <a:cubicBezTo>
                    <a:pt x="13229" y="11863"/>
                    <a:pt x="13479" y="12542"/>
                    <a:pt x="13729" y="13185"/>
                  </a:cubicBezTo>
                  <a:cubicBezTo>
                    <a:pt x="13717" y="13161"/>
                    <a:pt x="13693" y="13149"/>
                    <a:pt x="13669" y="13137"/>
                  </a:cubicBezTo>
                  <a:cubicBezTo>
                    <a:pt x="13479" y="12994"/>
                    <a:pt x="13300" y="12827"/>
                    <a:pt x="13122" y="12673"/>
                  </a:cubicBezTo>
                  <a:cubicBezTo>
                    <a:pt x="12800" y="12423"/>
                    <a:pt x="12455" y="12208"/>
                    <a:pt x="12098" y="12018"/>
                  </a:cubicBezTo>
                  <a:cubicBezTo>
                    <a:pt x="11871" y="11518"/>
                    <a:pt x="11705" y="10994"/>
                    <a:pt x="11562" y="10446"/>
                  </a:cubicBezTo>
                  <a:cubicBezTo>
                    <a:pt x="11502" y="10220"/>
                    <a:pt x="11443" y="9994"/>
                    <a:pt x="11395" y="9768"/>
                  </a:cubicBezTo>
                  <a:close/>
                  <a:moveTo>
                    <a:pt x="9621" y="10053"/>
                  </a:moveTo>
                  <a:cubicBezTo>
                    <a:pt x="10252" y="11268"/>
                    <a:pt x="10788" y="12542"/>
                    <a:pt x="11217" y="13840"/>
                  </a:cubicBezTo>
                  <a:cubicBezTo>
                    <a:pt x="10562" y="13244"/>
                    <a:pt x="9907" y="12625"/>
                    <a:pt x="9288" y="12006"/>
                  </a:cubicBezTo>
                  <a:cubicBezTo>
                    <a:pt x="9169" y="11315"/>
                    <a:pt x="9288" y="10649"/>
                    <a:pt x="9621" y="10053"/>
                  </a:cubicBezTo>
                  <a:close/>
                  <a:moveTo>
                    <a:pt x="8473" y="12363"/>
                  </a:moveTo>
                  <a:cubicBezTo>
                    <a:pt x="8727" y="12363"/>
                    <a:pt x="8979" y="12376"/>
                    <a:pt x="9240" y="12399"/>
                  </a:cubicBezTo>
                  <a:cubicBezTo>
                    <a:pt x="9788" y="12958"/>
                    <a:pt x="10371" y="13494"/>
                    <a:pt x="10955" y="14018"/>
                  </a:cubicBezTo>
                  <a:cubicBezTo>
                    <a:pt x="9585" y="13720"/>
                    <a:pt x="8276" y="13208"/>
                    <a:pt x="7085" y="12530"/>
                  </a:cubicBezTo>
                  <a:cubicBezTo>
                    <a:pt x="7407" y="12482"/>
                    <a:pt x="7728" y="12399"/>
                    <a:pt x="8049" y="12375"/>
                  </a:cubicBezTo>
                  <a:cubicBezTo>
                    <a:pt x="8193" y="12367"/>
                    <a:pt x="8333" y="12363"/>
                    <a:pt x="8473" y="12363"/>
                  </a:cubicBezTo>
                  <a:close/>
                  <a:moveTo>
                    <a:pt x="2989" y="13744"/>
                  </a:moveTo>
                  <a:lnTo>
                    <a:pt x="2989" y="13744"/>
                  </a:lnTo>
                  <a:cubicBezTo>
                    <a:pt x="3501" y="13863"/>
                    <a:pt x="4001" y="13923"/>
                    <a:pt x="4489" y="13935"/>
                  </a:cubicBezTo>
                  <a:cubicBezTo>
                    <a:pt x="4489" y="13947"/>
                    <a:pt x="4489" y="13982"/>
                    <a:pt x="4513" y="13994"/>
                  </a:cubicBezTo>
                  <a:cubicBezTo>
                    <a:pt x="4644" y="14161"/>
                    <a:pt x="4763" y="14340"/>
                    <a:pt x="4847" y="14518"/>
                  </a:cubicBezTo>
                  <a:cubicBezTo>
                    <a:pt x="4228" y="14280"/>
                    <a:pt x="3597" y="14018"/>
                    <a:pt x="2989" y="13744"/>
                  </a:cubicBezTo>
                  <a:close/>
                  <a:moveTo>
                    <a:pt x="2692" y="13685"/>
                  </a:moveTo>
                  <a:lnTo>
                    <a:pt x="2692" y="13685"/>
                  </a:lnTo>
                  <a:cubicBezTo>
                    <a:pt x="3358" y="14054"/>
                    <a:pt x="4037" y="14387"/>
                    <a:pt x="4728" y="14685"/>
                  </a:cubicBezTo>
                  <a:cubicBezTo>
                    <a:pt x="4489" y="14756"/>
                    <a:pt x="4275" y="14816"/>
                    <a:pt x="4037" y="14875"/>
                  </a:cubicBezTo>
                  <a:cubicBezTo>
                    <a:pt x="3573" y="14518"/>
                    <a:pt x="3108" y="14137"/>
                    <a:pt x="2692" y="13685"/>
                  </a:cubicBezTo>
                  <a:close/>
                  <a:moveTo>
                    <a:pt x="18348" y="11673"/>
                  </a:moveTo>
                  <a:cubicBezTo>
                    <a:pt x="18563" y="12113"/>
                    <a:pt x="18884" y="12494"/>
                    <a:pt x="19158" y="12887"/>
                  </a:cubicBezTo>
                  <a:cubicBezTo>
                    <a:pt x="19194" y="13554"/>
                    <a:pt x="19265" y="14221"/>
                    <a:pt x="19348" y="14875"/>
                  </a:cubicBezTo>
                  <a:cubicBezTo>
                    <a:pt x="19063" y="14351"/>
                    <a:pt x="18729" y="13863"/>
                    <a:pt x="18336" y="13447"/>
                  </a:cubicBezTo>
                  <a:cubicBezTo>
                    <a:pt x="18301" y="12851"/>
                    <a:pt x="18301" y="12256"/>
                    <a:pt x="18348" y="11673"/>
                  </a:cubicBezTo>
                  <a:close/>
                  <a:moveTo>
                    <a:pt x="20194" y="12054"/>
                  </a:moveTo>
                  <a:cubicBezTo>
                    <a:pt x="20372" y="12494"/>
                    <a:pt x="20551" y="12958"/>
                    <a:pt x="20730" y="13399"/>
                  </a:cubicBezTo>
                  <a:cubicBezTo>
                    <a:pt x="20241" y="13780"/>
                    <a:pt x="19849" y="14328"/>
                    <a:pt x="19587" y="14887"/>
                  </a:cubicBezTo>
                  <a:cubicBezTo>
                    <a:pt x="19563" y="14828"/>
                    <a:pt x="19563" y="14792"/>
                    <a:pt x="19551" y="14732"/>
                  </a:cubicBezTo>
                  <a:cubicBezTo>
                    <a:pt x="19479" y="14113"/>
                    <a:pt x="19420" y="13506"/>
                    <a:pt x="19372" y="12899"/>
                  </a:cubicBezTo>
                  <a:cubicBezTo>
                    <a:pt x="19609" y="12568"/>
                    <a:pt x="19869" y="12307"/>
                    <a:pt x="20188" y="12058"/>
                  </a:cubicBezTo>
                  <a:lnTo>
                    <a:pt x="20188" y="12058"/>
                  </a:lnTo>
                  <a:cubicBezTo>
                    <a:pt x="20187" y="12059"/>
                    <a:pt x="20186" y="12059"/>
                    <a:pt x="20186" y="12059"/>
                  </a:cubicBezTo>
                  <a:cubicBezTo>
                    <a:pt x="20183" y="12059"/>
                    <a:pt x="20186" y="12054"/>
                    <a:pt x="20194" y="12054"/>
                  </a:cubicBezTo>
                  <a:close/>
                  <a:moveTo>
                    <a:pt x="6025" y="13947"/>
                  </a:moveTo>
                  <a:cubicBezTo>
                    <a:pt x="6204" y="14423"/>
                    <a:pt x="6478" y="14828"/>
                    <a:pt x="6811" y="15185"/>
                  </a:cubicBezTo>
                  <a:cubicBezTo>
                    <a:pt x="6216" y="15006"/>
                    <a:pt x="5621" y="14816"/>
                    <a:pt x="5025" y="14590"/>
                  </a:cubicBezTo>
                  <a:cubicBezTo>
                    <a:pt x="4942" y="14351"/>
                    <a:pt x="4811" y="14149"/>
                    <a:pt x="4656" y="13947"/>
                  </a:cubicBezTo>
                  <a:lnTo>
                    <a:pt x="4656" y="13947"/>
                  </a:lnTo>
                  <a:cubicBezTo>
                    <a:pt x="4807" y="13955"/>
                    <a:pt x="4958" y="13957"/>
                    <a:pt x="5109" y="13957"/>
                  </a:cubicBezTo>
                  <a:cubicBezTo>
                    <a:pt x="5412" y="13957"/>
                    <a:pt x="5716" y="13947"/>
                    <a:pt x="6025" y="13947"/>
                  </a:cubicBezTo>
                  <a:close/>
                  <a:moveTo>
                    <a:pt x="6935" y="13937"/>
                  </a:moveTo>
                  <a:cubicBezTo>
                    <a:pt x="7293" y="13937"/>
                    <a:pt x="7650" y="13947"/>
                    <a:pt x="8002" y="13982"/>
                  </a:cubicBezTo>
                  <a:cubicBezTo>
                    <a:pt x="8347" y="14685"/>
                    <a:pt x="8978" y="15280"/>
                    <a:pt x="9597" y="15721"/>
                  </a:cubicBezTo>
                  <a:cubicBezTo>
                    <a:pt x="9633" y="15756"/>
                    <a:pt x="9669" y="15768"/>
                    <a:pt x="9704" y="15804"/>
                  </a:cubicBezTo>
                  <a:cubicBezTo>
                    <a:pt x="9216" y="15733"/>
                    <a:pt x="8740" y="15661"/>
                    <a:pt x="8240" y="15566"/>
                  </a:cubicBezTo>
                  <a:cubicBezTo>
                    <a:pt x="7871" y="15471"/>
                    <a:pt x="7490" y="15387"/>
                    <a:pt x="7109" y="15280"/>
                  </a:cubicBezTo>
                  <a:cubicBezTo>
                    <a:pt x="6692" y="14911"/>
                    <a:pt x="6394" y="14459"/>
                    <a:pt x="6192" y="13947"/>
                  </a:cubicBezTo>
                  <a:cubicBezTo>
                    <a:pt x="6440" y="13942"/>
                    <a:pt x="6688" y="13937"/>
                    <a:pt x="6935" y="13937"/>
                  </a:cubicBezTo>
                  <a:close/>
                  <a:moveTo>
                    <a:pt x="12145" y="12208"/>
                  </a:moveTo>
                  <a:lnTo>
                    <a:pt x="12145" y="12208"/>
                  </a:lnTo>
                  <a:cubicBezTo>
                    <a:pt x="12764" y="12601"/>
                    <a:pt x="13348" y="13018"/>
                    <a:pt x="13872" y="13542"/>
                  </a:cubicBezTo>
                  <a:cubicBezTo>
                    <a:pt x="14181" y="14316"/>
                    <a:pt x="14526" y="15066"/>
                    <a:pt x="14884" y="15828"/>
                  </a:cubicBezTo>
                  <a:cubicBezTo>
                    <a:pt x="14753" y="15721"/>
                    <a:pt x="14538" y="15518"/>
                    <a:pt x="14479" y="15471"/>
                  </a:cubicBezTo>
                  <a:cubicBezTo>
                    <a:pt x="14122" y="15185"/>
                    <a:pt x="13776" y="14911"/>
                    <a:pt x="13395" y="14649"/>
                  </a:cubicBezTo>
                  <a:cubicBezTo>
                    <a:pt x="12919" y="13875"/>
                    <a:pt x="12490" y="13078"/>
                    <a:pt x="12145" y="12208"/>
                  </a:cubicBezTo>
                  <a:close/>
                  <a:moveTo>
                    <a:pt x="15336" y="10922"/>
                  </a:moveTo>
                  <a:cubicBezTo>
                    <a:pt x="15729" y="11851"/>
                    <a:pt x="16027" y="12827"/>
                    <a:pt x="16181" y="13792"/>
                  </a:cubicBezTo>
                  <a:cubicBezTo>
                    <a:pt x="15789" y="14316"/>
                    <a:pt x="15467" y="14887"/>
                    <a:pt x="15253" y="15518"/>
                  </a:cubicBezTo>
                  <a:cubicBezTo>
                    <a:pt x="15205" y="15637"/>
                    <a:pt x="15205" y="15756"/>
                    <a:pt x="15146" y="15828"/>
                  </a:cubicBezTo>
                  <a:cubicBezTo>
                    <a:pt x="14776" y="15042"/>
                    <a:pt x="14407" y="14232"/>
                    <a:pt x="14074" y="13423"/>
                  </a:cubicBezTo>
                  <a:cubicBezTo>
                    <a:pt x="14300" y="12482"/>
                    <a:pt x="14717" y="11649"/>
                    <a:pt x="15336" y="10922"/>
                  </a:cubicBezTo>
                  <a:close/>
                  <a:moveTo>
                    <a:pt x="8169" y="13994"/>
                  </a:moveTo>
                  <a:lnTo>
                    <a:pt x="8169" y="13994"/>
                  </a:lnTo>
                  <a:cubicBezTo>
                    <a:pt x="8347" y="14030"/>
                    <a:pt x="8538" y="14054"/>
                    <a:pt x="8728" y="14090"/>
                  </a:cubicBezTo>
                  <a:cubicBezTo>
                    <a:pt x="9288" y="14185"/>
                    <a:pt x="9812" y="14399"/>
                    <a:pt x="10300" y="14637"/>
                  </a:cubicBezTo>
                  <a:cubicBezTo>
                    <a:pt x="10443" y="14887"/>
                    <a:pt x="10609" y="15125"/>
                    <a:pt x="10800" y="15352"/>
                  </a:cubicBezTo>
                  <a:cubicBezTo>
                    <a:pt x="11026" y="15590"/>
                    <a:pt x="11336" y="15756"/>
                    <a:pt x="11562" y="15971"/>
                  </a:cubicBezTo>
                  <a:cubicBezTo>
                    <a:pt x="11038" y="15935"/>
                    <a:pt x="10538" y="15887"/>
                    <a:pt x="10014" y="15828"/>
                  </a:cubicBezTo>
                  <a:cubicBezTo>
                    <a:pt x="9240" y="15340"/>
                    <a:pt x="8716" y="14721"/>
                    <a:pt x="8169" y="13994"/>
                  </a:cubicBezTo>
                  <a:close/>
                  <a:moveTo>
                    <a:pt x="4894" y="14744"/>
                  </a:moveTo>
                  <a:cubicBezTo>
                    <a:pt x="5490" y="14983"/>
                    <a:pt x="6097" y="15185"/>
                    <a:pt x="6716" y="15387"/>
                  </a:cubicBezTo>
                  <a:cubicBezTo>
                    <a:pt x="6383" y="15506"/>
                    <a:pt x="6121" y="15721"/>
                    <a:pt x="5918" y="16018"/>
                  </a:cubicBezTo>
                  <a:cubicBezTo>
                    <a:pt x="5299" y="15709"/>
                    <a:pt x="4692" y="15352"/>
                    <a:pt x="4120" y="14935"/>
                  </a:cubicBezTo>
                  <a:cubicBezTo>
                    <a:pt x="4370" y="14875"/>
                    <a:pt x="4620" y="14792"/>
                    <a:pt x="4894" y="14744"/>
                  </a:cubicBezTo>
                  <a:close/>
                  <a:moveTo>
                    <a:pt x="10562" y="14780"/>
                  </a:moveTo>
                  <a:cubicBezTo>
                    <a:pt x="11359" y="15209"/>
                    <a:pt x="12133" y="15709"/>
                    <a:pt x="12931" y="16137"/>
                  </a:cubicBezTo>
                  <a:cubicBezTo>
                    <a:pt x="12574" y="16102"/>
                    <a:pt x="12217" y="16054"/>
                    <a:pt x="11859" y="16018"/>
                  </a:cubicBezTo>
                  <a:cubicBezTo>
                    <a:pt x="11324" y="15709"/>
                    <a:pt x="10895" y="15292"/>
                    <a:pt x="10562" y="14780"/>
                  </a:cubicBezTo>
                  <a:close/>
                  <a:moveTo>
                    <a:pt x="6966" y="15459"/>
                  </a:moveTo>
                  <a:cubicBezTo>
                    <a:pt x="7276" y="15542"/>
                    <a:pt x="7597" y="15637"/>
                    <a:pt x="7930" y="15709"/>
                  </a:cubicBezTo>
                  <a:cubicBezTo>
                    <a:pt x="8514" y="15840"/>
                    <a:pt x="9085" y="15947"/>
                    <a:pt x="9681" y="16018"/>
                  </a:cubicBezTo>
                  <a:cubicBezTo>
                    <a:pt x="9597" y="16078"/>
                    <a:pt x="9407" y="16126"/>
                    <a:pt x="9312" y="16161"/>
                  </a:cubicBezTo>
                  <a:cubicBezTo>
                    <a:pt x="8907" y="16316"/>
                    <a:pt x="8526" y="16530"/>
                    <a:pt x="8192" y="16816"/>
                  </a:cubicBezTo>
                  <a:cubicBezTo>
                    <a:pt x="8097" y="16792"/>
                    <a:pt x="8002" y="16768"/>
                    <a:pt x="7918" y="16757"/>
                  </a:cubicBezTo>
                  <a:cubicBezTo>
                    <a:pt x="7264" y="16578"/>
                    <a:pt x="6633" y="16352"/>
                    <a:pt x="6025" y="16066"/>
                  </a:cubicBezTo>
                  <a:cubicBezTo>
                    <a:pt x="6275" y="15768"/>
                    <a:pt x="6573" y="15566"/>
                    <a:pt x="6966" y="15459"/>
                  </a:cubicBezTo>
                  <a:close/>
                  <a:moveTo>
                    <a:pt x="24051" y="15721"/>
                  </a:moveTo>
                  <a:cubicBezTo>
                    <a:pt x="24159" y="15995"/>
                    <a:pt x="24278" y="16256"/>
                    <a:pt x="24409" y="16530"/>
                  </a:cubicBezTo>
                  <a:cubicBezTo>
                    <a:pt x="24349" y="16614"/>
                    <a:pt x="24290" y="16721"/>
                    <a:pt x="24230" y="16828"/>
                  </a:cubicBezTo>
                  <a:cubicBezTo>
                    <a:pt x="24171" y="16471"/>
                    <a:pt x="24111" y="16102"/>
                    <a:pt x="24051" y="15721"/>
                  </a:cubicBezTo>
                  <a:close/>
                  <a:moveTo>
                    <a:pt x="20789" y="13554"/>
                  </a:moveTo>
                  <a:cubicBezTo>
                    <a:pt x="21003" y="14090"/>
                    <a:pt x="21206" y="14625"/>
                    <a:pt x="21384" y="15137"/>
                  </a:cubicBezTo>
                  <a:cubicBezTo>
                    <a:pt x="20789" y="15578"/>
                    <a:pt x="20313" y="16256"/>
                    <a:pt x="19956" y="16935"/>
                  </a:cubicBezTo>
                  <a:cubicBezTo>
                    <a:pt x="19825" y="16364"/>
                    <a:pt x="19718" y="15780"/>
                    <a:pt x="19622" y="15209"/>
                  </a:cubicBezTo>
                  <a:cubicBezTo>
                    <a:pt x="19920" y="14578"/>
                    <a:pt x="20337" y="14078"/>
                    <a:pt x="20789" y="13554"/>
                  </a:cubicBezTo>
                  <a:close/>
                  <a:moveTo>
                    <a:pt x="18348" y="13637"/>
                  </a:moveTo>
                  <a:cubicBezTo>
                    <a:pt x="18717" y="14209"/>
                    <a:pt x="19098" y="14744"/>
                    <a:pt x="19408" y="15352"/>
                  </a:cubicBezTo>
                  <a:lnTo>
                    <a:pt x="19420" y="15364"/>
                  </a:lnTo>
                  <a:cubicBezTo>
                    <a:pt x="19491" y="15899"/>
                    <a:pt x="19587" y="16435"/>
                    <a:pt x="19706" y="16959"/>
                  </a:cubicBezTo>
                  <a:cubicBezTo>
                    <a:pt x="19432" y="16590"/>
                    <a:pt x="19122" y="16256"/>
                    <a:pt x="18717" y="15995"/>
                  </a:cubicBezTo>
                  <a:cubicBezTo>
                    <a:pt x="18527" y="15221"/>
                    <a:pt x="18408" y="14435"/>
                    <a:pt x="18348" y="13637"/>
                  </a:cubicBezTo>
                  <a:close/>
                  <a:moveTo>
                    <a:pt x="23861" y="15137"/>
                  </a:moveTo>
                  <a:cubicBezTo>
                    <a:pt x="23861" y="15161"/>
                    <a:pt x="23861" y="15161"/>
                    <a:pt x="23873" y="15173"/>
                  </a:cubicBezTo>
                  <a:cubicBezTo>
                    <a:pt x="23885" y="15792"/>
                    <a:pt x="23944" y="16411"/>
                    <a:pt x="24016" y="17030"/>
                  </a:cubicBezTo>
                  <a:cubicBezTo>
                    <a:pt x="23873" y="16888"/>
                    <a:pt x="23718" y="16745"/>
                    <a:pt x="23539" y="16649"/>
                  </a:cubicBezTo>
                  <a:cubicBezTo>
                    <a:pt x="23635" y="16137"/>
                    <a:pt x="23742" y="15637"/>
                    <a:pt x="23861" y="15137"/>
                  </a:cubicBezTo>
                  <a:close/>
                  <a:moveTo>
                    <a:pt x="11800" y="16245"/>
                  </a:moveTo>
                  <a:cubicBezTo>
                    <a:pt x="12443" y="16304"/>
                    <a:pt x="13062" y="16376"/>
                    <a:pt x="13705" y="16483"/>
                  </a:cubicBezTo>
                  <a:lnTo>
                    <a:pt x="14062" y="16614"/>
                  </a:lnTo>
                  <a:cubicBezTo>
                    <a:pt x="14074" y="16637"/>
                    <a:pt x="14086" y="16637"/>
                    <a:pt x="14110" y="16649"/>
                  </a:cubicBezTo>
                  <a:cubicBezTo>
                    <a:pt x="13086" y="16911"/>
                    <a:pt x="12038" y="17078"/>
                    <a:pt x="11002" y="17090"/>
                  </a:cubicBezTo>
                  <a:cubicBezTo>
                    <a:pt x="11193" y="16733"/>
                    <a:pt x="11443" y="16459"/>
                    <a:pt x="11800" y="16245"/>
                  </a:cubicBezTo>
                  <a:close/>
                  <a:moveTo>
                    <a:pt x="10002" y="16066"/>
                  </a:moveTo>
                  <a:cubicBezTo>
                    <a:pt x="10538" y="16126"/>
                    <a:pt x="11062" y="16185"/>
                    <a:pt x="11598" y="16233"/>
                  </a:cubicBezTo>
                  <a:cubicBezTo>
                    <a:pt x="11514" y="16352"/>
                    <a:pt x="11324" y="16459"/>
                    <a:pt x="11240" y="16554"/>
                  </a:cubicBezTo>
                  <a:cubicBezTo>
                    <a:pt x="11086" y="16721"/>
                    <a:pt x="10978" y="16911"/>
                    <a:pt x="10907" y="17102"/>
                  </a:cubicBezTo>
                  <a:cubicBezTo>
                    <a:pt x="10852" y="17103"/>
                    <a:pt x="10797" y="17103"/>
                    <a:pt x="10743" y="17103"/>
                  </a:cubicBezTo>
                  <a:cubicBezTo>
                    <a:pt x="9919" y="17103"/>
                    <a:pt x="9115" y="17019"/>
                    <a:pt x="8299" y="16840"/>
                  </a:cubicBezTo>
                  <a:cubicBezTo>
                    <a:pt x="8859" y="16518"/>
                    <a:pt x="9371" y="16233"/>
                    <a:pt x="10002" y="16066"/>
                  </a:cubicBezTo>
                  <a:close/>
                  <a:moveTo>
                    <a:pt x="16205" y="13994"/>
                  </a:moveTo>
                  <a:cubicBezTo>
                    <a:pt x="16336" y="15090"/>
                    <a:pt x="16265" y="16185"/>
                    <a:pt x="15908" y="17352"/>
                  </a:cubicBezTo>
                  <a:cubicBezTo>
                    <a:pt x="15669" y="16899"/>
                    <a:pt x="15443" y="16459"/>
                    <a:pt x="15241" y="16006"/>
                  </a:cubicBezTo>
                  <a:cubicBezTo>
                    <a:pt x="15443" y="15280"/>
                    <a:pt x="15777" y="14613"/>
                    <a:pt x="16205" y="13994"/>
                  </a:cubicBezTo>
                  <a:close/>
                  <a:moveTo>
                    <a:pt x="13479" y="14780"/>
                  </a:moveTo>
                  <a:lnTo>
                    <a:pt x="13479" y="14780"/>
                  </a:lnTo>
                  <a:cubicBezTo>
                    <a:pt x="13955" y="15233"/>
                    <a:pt x="14479" y="15637"/>
                    <a:pt x="14991" y="16030"/>
                  </a:cubicBezTo>
                  <a:cubicBezTo>
                    <a:pt x="15205" y="16507"/>
                    <a:pt x="15443" y="16971"/>
                    <a:pt x="15681" y="17435"/>
                  </a:cubicBezTo>
                  <a:cubicBezTo>
                    <a:pt x="15586" y="17364"/>
                    <a:pt x="15491" y="17292"/>
                    <a:pt x="15384" y="17209"/>
                  </a:cubicBezTo>
                  <a:cubicBezTo>
                    <a:pt x="14657" y="16435"/>
                    <a:pt x="14038" y="15637"/>
                    <a:pt x="13479" y="14780"/>
                  </a:cubicBezTo>
                  <a:close/>
                  <a:moveTo>
                    <a:pt x="24492" y="16673"/>
                  </a:moveTo>
                  <a:cubicBezTo>
                    <a:pt x="24599" y="16876"/>
                    <a:pt x="24706" y="17078"/>
                    <a:pt x="24813" y="17269"/>
                  </a:cubicBezTo>
                  <a:cubicBezTo>
                    <a:pt x="24671" y="17530"/>
                    <a:pt x="24552" y="17780"/>
                    <a:pt x="24468" y="18031"/>
                  </a:cubicBezTo>
                  <a:lnTo>
                    <a:pt x="24290" y="17054"/>
                  </a:lnTo>
                  <a:cubicBezTo>
                    <a:pt x="24361" y="16935"/>
                    <a:pt x="24421" y="16792"/>
                    <a:pt x="24492" y="16673"/>
                  </a:cubicBezTo>
                  <a:close/>
                  <a:moveTo>
                    <a:pt x="23528" y="16757"/>
                  </a:moveTo>
                  <a:cubicBezTo>
                    <a:pt x="23706" y="16899"/>
                    <a:pt x="23885" y="17054"/>
                    <a:pt x="24051" y="17209"/>
                  </a:cubicBezTo>
                  <a:cubicBezTo>
                    <a:pt x="24111" y="17626"/>
                    <a:pt x="24182" y="18042"/>
                    <a:pt x="24254" y="18483"/>
                  </a:cubicBezTo>
                  <a:cubicBezTo>
                    <a:pt x="23980" y="18281"/>
                    <a:pt x="23694" y="18090"/>
                    <a:pt x="23397" y="17923"/>
                  </a:cubicBezTo>
                  <a:cubicBezTo>
                    <a:pt x="23409" y="17542"/>
                    <a:pt x="23468" y="17138"/>
                    <a:pt x="23528" y="16757"/>
                  </a:cubicBezTo>
                  <a:close/>
                  <a:moveTo>
                    <a:pt x="18741" y="16078"/>
                  </a:moveTo>
                  <a:cubicBezTo>
                    <a:pt x="19134" y="16471"/>
                    <a:pt x="19491" y="16899"/>
                    <a:pt x="19777" y="17411"/>
                  </a:cubicBezTo>
                  <a:cubicBezTo>
                    <a:pt x="19777" y="17423"/>
                    <a:pt x="19789" y="17423"/>
                    <a:pt x="19813" y="17435"/>
                  </a:cubicBezTo>
                  <a:cubicBezTo>
                    <a:pt x="19944" y="18031"/>
                    <a:pt x="20122" y="18614"/>
                    <a:pt x="20313" y="19174"/>
                  </a:cubicBezTo>
                  <a:cubicBezTo>
                    <a:pt x="20003" y="18757"/>
                    <a:pt x="19694" y="18364"/>
                    <a:pt x="19348" y="17959"/>
                  </a:cubicBezTo>
                  <a:cubicBezTo>
                    <a:pt x="19098" y="17352"/>
                    <a:pt x="18884" y="16721"/>
                    <a:pt x="18741" y="16078"/>
                  </a:cubicBezTo>
                  <a:close/>
                  <a:moveTo>
                    <a:pt x="21444" y="15328"/>
                  </a:moveTo>
                  <a:cubicBezTo>
                    <a:pt x="21670" y="16054"/>
                    <a:pt x="21849" y="16780"/>
                    <a:pt x="21932" y="17507"/>
                  </a:cubicBezTo>
                  <a:cubicBezTo>
                    <a:pt x="21420" y="18031"/>
                    <a:pt x="21003" y="18614"/>
                    <a:pt x="20670" y="19269"/>
                  </a:cubicBezTo>
                  <a:cubicBezTo>
                    <a:pt x="20420" y="18602"/>
                    <a:pt x="20206" y="17911"/>
                    <a:pt x="20027" y="17209"/>
                  </a:cubicBezTo>
                  <a:cubicBezTo>
                    <a:pt x="20420" y="16495"/>
                    <a:pt x="20920" y="15947"/>
                    <a:pt x="21444" y="15328"/>
                  </a:cubicBezTo>
                  <a:close/>
                  <a:moveTo>
                    <a:pt x="2156" y="18364"/>
                  </a:moveTo>
                  <a:lnTo>
                    <a:pt x="2156" y="18364"/>
                  </a:lnTo>
                  <a:cubicBezTo>
                    <a:pt x="2763" y="18614"/>
                    <a:pt x="3406" y="18781"/>
                    <a:pt x="4061" y="18900"/>
                  </a:cubicBezTo>
                  <a:cubicBezTo>
                    <a:pt x="4108" y="19078"/>
                    <a:pt x="4180" y="19257"/>
                    <a:pt x="4287" y="19400"/>
                  </a:cubicBezTo>
                  <a:cubicBezTo>
                    <a:pt x="3561" y="19102"/>
                    <a:pt x="2858" y="18745"/>
                    <a:pt x="2156" y="18364"/>
                  </a:cubicBezTo>
                  <a:close/>
                  <a:moveTo>
                    <a:pt x="1930" y="18400"/>
                  </a:moveTo>
                  <a:cubicBezTo>
                    <a:pt x="2632" y="18864"/>
                    <a:pt x="3394" y="19257"/>
                    <a:pt x="4180" y="19578"/>
                  </a:cubicBezTo>
                  <a:cubicBezTo>
                    <a:pt x="4037" y="19614"/>
                    <a:pt x="3894" y="19650"/>
                    <a:pt x="3751" y="19685"/>
                  </a:cubicBezTo>
                  <a:cubicBezTo>
                    <a:pt x="3739" y="19685"/>
                    <a:pt x="3716" y="19697"/>
                    <a:pt x="3716" y="19709"/>
                  </a:cubicBezTo>
                  <a:cubicBezTo>
                    <a:pt x="3096" y="19316"/>
                    <a:pt x="2501" y="18876"/>
                    <a:pt x="1930" y="18400"/>
                  </a:cubicBezTo>
                  <a:close/>
                  <a:moveTo>
                    <a:pt x="4216" y="18912"/>
                  </a:moveTo>
                  <a:cubicBezTo>
                    <a:pt x="4668" y="18995"/>
                    <a:pt x="5144" y="19054"/>
                    <a:pt x="5644" y="19090"/>
                  </a:cubicBezTo>
                  <a:cubicBezTo>
                    <a:pt x="5680" y="19221"/>
                    <a:pt x="5740" y="19352"/>
                    <a:pt x="5799" y="19471"/>
                  </a:cubicBezTo>
                  <a:cubicBezTo>
                    <a:pt x="5883" y="19638"/>
                    <a:pt x="6073" y="19852"/>
                    <a:pt x="6133" y="20007"/>
                  </a:cubicBezTo>
                  <a:cubicBezTo>
                    <a:pt x="5966" y="19959"/>
                    <a:pt x="5823" y="19924"/>
                    <a:pt x="5656" y="19876"/>
                  </a:cubicBezTo>
                  <a:cubicBezTo>
                    <a:pt x="5287" y="19769"/>
                    <a:pt x="4942" y="19638"/>
                    <a:pt x="4585" y="19507"/>
                  </a:cubicBezTo>
                  <a:lnTo>
                    <a:pt x="4585" y="19483"/>
                  </a:lnTo>
                  <a:cubicBezTo>
                    <a:pt x="4406" y="19328"/>
                    <a:pt x="4263" y="19126"/>
                    <a:pt x="4216" y="18912"/>
                  </a:cubicBezTo>
                  <a:close/>
                  <a:moveTo>
                    <a:pt x="24885" y="17435"/>
                  </a:moveTo>
                  <a:cubicBezTo>
                    <a:pt x="25075" y="17804"/>
                    <a:pt x="25254" y="18161"/>
                    <a:pt x="25421" y="18554"/>
                  </a:cubicBezTo>
                  <a:cubicBezTo>
                    <a:pt x="25206" y="19043"/>
                    <a:pt x="25052" y="19531"/>
                    <a:pt x="24909" y="20055"/>
                  </a:cubicBezTo>
                  <a:cubicBezTo>
                    <a:pt x="24766" y="19471"/>
                    <a:pt x="24635" y="18876"/>
                    <a:pt x="24516" y="18281"/>
                  </a:cubicBezTo>
                  <a:cubicBezTo>
                    <a:pt x="24611" y="17995"/>
                    <a:pt x="24754" y="17721"/>
                    <a:pt x="24885" y="17435"/>
                  </a:cubicBezTo>
                  <a:close/>
                  <a:moveTo>
                    <a:pt x="17515" y="20066"/>
                  </a:moveTo>
                  <a:lnTo>
                    <a:pt x="17515" y="20066"/>
                  </a:lnTo>
                  <a:cubicBezTo>
                    <a:pt x="17860" y="20162"/>
                    <a:pt x="18217" y="20269"/>
                    <a:pt x="18586" y="20352"/>
                  </a:cubicBezTo>
                  <a:lnTo>
                    <a:pt x="18098" y="20400"/>
                  </a:lnTo>
                  <a:cubicBezTo>
                    <a:pt x="17908" y="20293"/>
                    <a:pt x="17705" y="20186"/>
                    <a:pt x="17515" y="20066"/>
                  </a:cubicBezTo>
                  <a:close/>
                  <a:moveTo>
                    <a:pt x="23397" y="18007"/>
                  </a:moveTo>
                  <a:lnTo>
                    <a:pt x="23397" y="18007"/>
                  </a:lnTo>
                  <a:cubicBezTo>
                    <a:pt x="23682" y="18245"/>
                    <a:pt x="23992" y="18447"/>
                    <a:pt x="24290" y="18662"/>
                  </a:cubicBezTo>
                  <a:cubicBezTo>
                    <a:pt x="24409" y="19233"/>
                    <a:pt x="24540" y="19816"/>
                    <a:pt x="24706" y="20400"/>
                  </a:cubicBezTo>
                  <a:cubicBezTo>
                    <a:pt x="24587" y="20352"/>
                    <a:pt x="24349" y="20174"/>
                    <a:pt x="24301" y="20150"/>
                  </a:cubicBezTo>
                  <a:cubicBezTo>
                    <a:pt x="24051" y="19995"/>
                    <a:pt x="23778" y="19864"/>
                    <a:pt x="23528" y="19709"/>
                  </a:cubicBezTo>
                  <a:cubicBezTo>
                    <a:pt x="23409" y="19138"/>
                    <a:pt x="23361" y="18566"/>
                    <a:pt x="23397" y="18007"/>
                  </a:cubicBezTo>
                  <a:close/>
                  <a:moveTo>
                    <a:pt x="5752" y="19090"/>
                  </a:moveTo>
                  <a:lnTo>
                    <a:pt x="5752" y="19090"/>
                  </a:lnTo>
                  <a:cubicBezTo>
                    <a:pt x="6121" y="19118"/>
                    <a:pt x="6495" y="19130"/>
                    <a:pt x="6866" y="19130"/>
                  </a:cubicBezTo>
                  <a:cubicBezTo>
                    <a:pt x="7128" y="19130"/>
                    <a:pt x="7388" y="19124"/>
                    <a:pt x="7645" y="19114"/>
                  </a:cubicBezTo>
                  <a:cubicBezTo>
                    <a:pt x="7752" y="19614"/>
                    <a:pt x="8097" y="19971"/>
                    <a:pt x="8383" y="20388"/>
                  </a:cubicBezTo>
                  <a:cubicBezTo>
                    <a:pt x="8407" y="20424"/>
                    <a:pt x="8430" y="20471"/>
                    <a:pt x="8454" y="20483"/>
                  </a:cubicBezTo>
                  <a:cubicBezTo>
                    <a:pt x="7728" y="20388"/>
                    <a:pt x="6990" y="20233"/>
                    <a:pt x="6275" y="20055"/>
                  </a:cubicBezTo>
                  <a:cubicBezTo>
                    <a:pt x="6073" y="19757"/>
                    <a:pt x="5906" y="19435"/>
                    <a:pt x="5752" y="19090"/>
                  </a:cubicBezTo>
                  <a:close/>
                  <a:moveTo>
                    <a:pt x="14122" y="19114"/>
                  </a:moveTo>
                  <a:lnTo>
                    <a:pt x="14122" y="19114"/>
                  </a:lnTo>
                  <a:cubicBezTo>
                    <a:pt x="14300" y="19162"/>
                    <a:pt x="14479" y="19197"/>
                    <a:pt x="14657" y="19221"/>
                  </a:cubicBezTo>
                  <a:cubicBezTo>
                    <a:pt x="15443" y="19388"/>
                    <a:pt x="16205" y="19638"/>
                    <a:pt x="16967" y="19876"/>
                  </a:cubicBezTo>
                  <a:cubicBezTo>
                    <a:pt x="17217" y="20090"/>
                    <a:pt x="17467" y="20269"/>
                    <a:pt x="17741" y="20412"/>
                  </a:cubicBezTo>
                  <a:cubicBezTo>
                    <a:pt x="17277" y="20459"/>
                    <a:pt x="16812" y="20507"/>
                    <a:pt x="16360" y="20531"/>
                  </a:cubicBezTo>
                  <a:cubicBezTo>
                    <a:pt x="16336" y="20519"/>
                    <a:pt x="16336" y="20519"/>
                    <a:pt x="16324" y="20519"/>
                  </a:cubicBezTo>
                  <a:cubicBezTo>
                    <a:pt x="15431" y="20281"/>
                    <a:pt x="14729" y="19793"/>
                    <a:pt x="14122" y="19114"/>
                  </a:cubicBezTo>
                  <a:close/>
                  <a:moveTo>
                    <a:pt x="4394" y="19650"/>
                  </a:moveTo>
                  <a:cubicBezTo>
                    <a:pt x="4942" y="19864"/>
                    <a:pt x="5502" y="20043"/>
                    <a:pt x="6073" y="20209"/>
                  </a:cubicBezTo>
                  <a:cubicBezTo>
                    <a:pt x="6049" y="20209"/>
                    <a:pt x="6049" y="20221"/>
                    <a:pt x="6037" y="20221"/>
                  </a:cubicBezTo>
                  <a:lnTo>
                    <a:pt x="5799" y="20317"/>
                  </a:lnTo>
                  <a:cubicBezTo>
                    <a:pt x="5621" y="20412"/>
                    <a:pt x="5478" y="20519"/>
                    <a:pt x="5311" y="20638"/>
                  </a:cubicBezTo>
                  <a:cubicBezTo>
                    <a:pt x="4823" y="20364"/>
                    <a:pt x="4335" y="20102"/>
                    <a:pt x="3858" y="19793"/>
                  </a:cubicBezTo>
                  <a:lnTo>
                    <a:pt x="4394" y="19650"/>
                  </a:lnTo>
                  <a:close/>
                  <a:moveTo>
                    <a:pt x="9776" y="19031"/>
                  </a:moveTo>
                  <a:cubicBezTo>
                    <a:pt x="9847" y="19293"/>
                    <a:pt x="9943" y="19566"/>
                    <a:pt x="10085" y="19805"/>
                  </a:cubicBezTo>
                  <a:cubicBezTo>
                    <a:pt x="10240" y="20090"/>
                    <a:pt x="10657" y="20400"/>
                    <a:pt x="10764" y="20662"/>
                  </a:cubicBezTo>
                  <a:cubicBezTo>
                    <a:pt x="10764" y="20686"/>
                    <a:pt x="10776" y="20698"/>
                    <a:pt x="10776" y="20698"/>
                  </a:cubicBezTo>
                  <a:cubicBezTo>
                    <a:pt x="10490" y="20686"/>
                    <a:pt x="10216" y="20662"/>
                    <a:pt x="9943" y="20638"/>
                  </a:cubicBezTo>
                  <a:cubicBezTo>
                    <a:pt x="9526" y="20602"/>
                    <a:pt x="9121" y="20567"/>
                    <a:pt x="8704" y="20507"/>
                  </a:cubicBezTo>
                  <a:cubicBezTo>
                    <a:pt x="8276" y="20066"/>
                    <a:pt x="8061" y="19614"/>
                    <a:pt x="7799" y="19102"/>
                  </a:cubicBezTo>
                  <a:cubicBezTo>
                    <a:pt x="8276" y="19102"/>
                    <a:pt x="8728" y="19090"/>
                    <a:pt x="9192" y="19054"/>
                  </a:cubicBezTo>
                  <a:cubicBezTo>
                    <a:pt x="9383" y="19043"/>
                    <a:pt x="9585" y="19043"/>
                    <a:pt x="9776" y="19031"/>
                  </a:cubicBezTo>
                  <a:close/>
                  <a:moveTo>
                    <a:pt x="12121" y="18983"/>
                  </a:moveTo>
                  <a:cubicBezTo>
                    <a:pt x="12764" y="18983"/>
                    <a:pt x="13383" y="19031"/>
                    <a:pt x="13991" y="19114"/>
                  </a:cubicBezTo>
                  <a:cubicBezTo>
                    <a:pt x="14467" y="19793"/>
                    <a:pt x="15134" y="20281"/>
                    <a:pt x="15896" y="20590"/>
                  </a:cubicBezTo>
                  <a:cubicBezTo>
                    <a:pt x="15169" y="20650"/>
                    <a:pt x="14443" y="20698"/>
                    <a:pt x="13717" y="20721"/>
                  </a:cubicBezTo>
                  <a:cubicBezTo>
                    <a:pt x="13050" y="20269"/>
                    <a:pt x="12395" y="19793"/>
                    <a:pt x="12121" y="18983"/>
                  </a:cubicBezTo>
                  <a:close/>
                  <a:moveTo>
                    <a:pt x="11979" y="18971"/>
                  </a:moveTo>
                  <a:cubicBezTo>
                    <a:pt x="12217" y="19733"/>
                    <a:pt x="12752" y="20221"/>
                    <a:pt x="13383" y="20650"/>
                  </a:cubicBezTo>
                  <a:cubicBezTo>
                    <a:pt x="13419" y="20686"/>
                    <a:pt x="13455" y="20698"/>
                    <a:pt x="13479" y="20709"/>
                  </a:cubicBezTo>
                  <a:cubicBezTo>
                    <a:pt x="13080" y="20727"/>
                    <a:pt x="12678" y="20736"/>
                    <a:pt x="12276" y="20736"/>
                  </a:cubicBezTo>
                  <a:cubicBezTo>
                    <a:pt x="11874" y="20736"/>
                    <a:pt x="11472" y="20727"/>
                    <a:pt x="11074" y="20709"/>
                  </a:cubicBezTo>
                  <a:cubicBezTo>
                    <a:pt x="10490" y="20340"/>
                    <a:pt x="10121" y="19674"/>
                    <a:pt x="9907" y="19019"/>
                  </a:cubicBezTo>
                  <a:cubicBezTo>
                    <a:pt x="10597" y="18995"/>
                    <a:pt x="11276" y="18971"/>
                    <a:pt x="11979" y="18971"/>
                  </a:cubicBezTo>
                  <a:close/>
                  <a:moveTo>
                    <a:pt x="19479" y="18292"/>
                  </a:moveTo>
                  <a:cubicBezTo>
                    <a:pt x="19813" y="18769"/>
                    <a:pt x="20146" y="19221"/>
                    <a:pt x="20491" y="19685"/>
                  </a:cubicBezTo>
                  <a:cubicBezTo>
                    <a:pt x="20658" y="20102"/>
                    <a:pt x="20837" y="20519"/>
                    <a:pt x="21039" y="20936"/>
                  </a:cubicBezTo>
                  <a:cubicBezTo>
                    <a:pt x="20944" y="20876"/>
                    <a:pt x="20849" y="20828"/>
                    <a:pt x="20765" y="20769"/>
                  </a:cubicBezTo>
                  <a:lnTo>
                    <a:pt x="20765" y="20721"/>
                  </a:lnTo>
                  <a:cubicBezTo>
                    <a:pt x="20253" y="19947"/>
                    <a:pt x="19837" y="19138"/>
                    <a:pt x="19479" y="18292"/>
                  </a:cubicBezTo>
                  <a:close/>
                  <a:moveTo>
                    <a:pt x="21968" y="17721"/>
                  </a:moveTo>
                  <a:cubicBezTo>
                    <a:pt x="22051" y="18804"/>
                    <a:pt x="21920" y="19876"/>
                    <a:pt x="21420" y="20948"/>
                  </a:cubicBezTo>
                  <a:cubicBezTo>
                    <a:pt x="21158" y="20459"/>
                    <a:pt x="20944" y="19971"/>
                    <a:pt x="20742" y="19459"/>
                  </a:cubicBezTo>
                  <a:cubicBezTo>
                    <a:pt x="21063" y="18816"/>
                    <a:pt x="21456" y="18245"/>
                    <a:pt x="21968" y="17721"/>
                  </a:cubicBezTo>
                  <a:close/>
                  <a:moveTo>
                    <a:pt x="19122" y="20638"/>
                  </a:moveTo>
                  <a:lnTo>
                    <a:pt x="19122" y="20638"/>
                  </a:lnTo>
                  <a:cubicBezTo>
                    <a:pt x="18456" y="20948"/>
                    <a:pt x="17765" y="21245"/>
                    <a:pt x="17074" y="21483"/>
                  </a:cubicBezTo>
                  <a:cubicBezTo>
                    <a:pt x="17336" y="21186"/>
                    <a:pt x="17610" y="20924"/>
                    <a:pt x="17979" y="20745"/>
                  </a:cubicBezTo>
                  <a:cubicBezTo>
                    <a:pt x="18360" y="20709"/>
                    <a:pt x="18753" y="20662"/>
                    <a:pt x="19122" y="20638"/>
                  </a:cubicBezTo>
                  <a:close/>
                  <a:moveTo>
                    <a:pt x="6264" y="20245"/>
                  </a:moveTo>
                  <a:cubicBezTo>
                    <a:pt x="6966" y="20424"/>
                    <a:pt x="7668" y="20578"/>
                    <a:pt x="8359" y="20686"/>
                  </a:cubicBezTo>
                  <a:lnTo>
                    <a:pt x="8335" y="20709"/>
                  </a:lnTo>
                  <a:cubicBezTo>
                    <a:pt x="8264" y="20781"/>
                    <a:pt x="8121" y="20864"/>
                    <a:pt x="8038" y="20936"/>
                  </a:cubicBezTo>
                  <a:cubicBezTo>
                    <a:pt x="7823" y="21114"/>
                    <a:pt x="7633" y="21305"/>
                    <a:pt x="7466" y="21531"/>
                  </a:cubicBezTo>
                  <a:cubicBezTo>
                    <a:pt x="6787" y="21293"/>
                    <a:pt x="6085" y="21007"/>
                    <a:pt x="5418" y="20662"/>
                  </a:cubicBezTo>
                  <a:cubicBezTo>
                    <a:pt x="5680" y="20483"/>
                    <a:pt x="5954" y="20352"/>
                    <a:pt x="6264" y="20245"/>
                  </a:cubicBezTo>
                  <a:close/>
                  <a:moveTo>
                    <a:pt x="25480" y="18745"/>
                  </a:moveTo>
                  <a:cubicBezTo>
                    <a:pt x="25504" y="18745"/>
                    <a:pt x="25504" y="18781"/>
                    <a:pt x="25528" y="18793"/>
                  </a:cubicBezTo>
                  <a:cubicBezTo>
                    <a:pt x="25730" y="19340"/>
                    <a:pt x="25885" y="19888"/>
                    <a:pt x="25968" y="20471"/>
                  </a:cubicBezTo>
                  <a:cubicBezTo>
                    <a:pt x="25730" y="20864"/>
                    <a:pt x="25564" y="21293"/>
                    <a:pt x="25361" y="21698"/>
                  </a:cubicBezTo>
                  <a:cubicBezTo>
                    <a:pt x="25230" y="21245"/>
                    <a:pt x="25087" y="20781"/>
                    <a:pt x="24968" y="20340"/>
                  </a:cubicBezTo>
                  <a:cubicBezTo>
                    <a:pt x="25111" y="19793"/>
                    <a:pt x="25266" y="19269"/>
                    <a:pt x="25480" y="18745"/>
                  </a:cubicBezTo>
                  <a:close/>
                  <a:moveTo>
                    <a:pt x="23528" y="19769"/>
                  </a:moveTo>
                  <a:lnTo>
                    <a:pt x="23528" y="19769"/>
                  </a:lnTo>
                  <a:cubicBezTo>
                    <a:pt x="23932" y="20031"/>
                    <a:pt x="24337" y="20281"/>
                    <a:pt x="24730" y="20519"/>
                  </a:cubicBezTo>
                  <a:cubicBezTo>
                    <a:pt x="24873" y="20995"/>
                    <a:pt x="25004" y="21460"/>
                    <a:pt x="25171" y="21912"/>
                  </a:cubicBezTo>
                  <a:cubicBezTo>
                    <a:pt x="25135" y="21900"/>
                    <a:pt x="25111" y="21888"/>
                    <a:pt x="25063" y="21852"/>
                  </a:cubicBezTo>
                  <a:cubicBezTo>
                    <a:pt x="24933" y="21793"/>
                    <a:pt x="24813" y="21698"/>
                    <a:pt x="24694" y="21638"/>
                  </a:cubicBezTo>
                  <a:cubicBezTo>
                    <a:pt x="24516" y="21531"/>
                    <a:pt x="24337" y="21460"/>
                    <a:pt x="24135" y="21400"/>
                  </a:cubicBezTo>
                  <a:cubicBezTo>
                    <a:pt x="23897" y="20959"/>
                    <a:pt x="23706" y="20483"/>
                    <a:pt x="23575" y="19947"/>
                  </a:cubicBezTo>
                  <a:lnTo>
                    <a:pt x="23528" y="19769"/>
                  </a:lnTo>
                  <a:close/>
                  <a:moveTo>
                    <a:pt x="17563" y="20769"/>
                  </a:moveTo>
                  <a:lnTo>
                    <a:pt x="17563" y="20769"/>
                  </a:lnTo>
                  <a:cubicBezTo>
                    <a:pt x="17253" y="20983"/>
                    <a:pt x="16991" y="21245"/>
                    <a:pt x="16836" y="21555"/>
                  </a:cubicBezTo>
                  <a:cubicBezTo>
                    <a:pt x="16265" y="21733"/>
                    <a:pt x="15729" y="21888"/>
                    <a:pt x="15181" y="22007"/>
                  </a:cubicBezTo>
                  <a:cubicBezTo>
                    <a:pt x="15408" y="21555"/>
                    <a:pt x="15681" y="21186"/>
                    <a:pt x="16086" y="20888"/>
                  </a:cubicBezTo>
                  <a:cubicBezTo>
                    <a:pt x="16574" y="20864"/>
                    <a:pt x="17074" y="20817"/>
                    <a:pt x="17563" y="20769"/>
                  </a:cubicBezTo>
                  <a:close/>
                  <a:moveTo>
                    <a:pt x="8561" y="20709"/>
                  </a:moveTo>
                  <a:cubicBezTo>
                    <a:pt x="8835" y="20757"/>
                    <a:pt x="9133" y="20781"/>
                    <a:pt x="9419" y="20828"/>
                  </a:cubicBezTo>
                  <a:cubicBezTo>
                    <a:pt x="9835" y="20876"/>
                    <a:pt x="10240" y="20924"/>
                    <a:pt x="10657" y="20936"/>
                  </a:cubicBezTo>
                  <a:cubicBezTo>
                    <a:pt x="10538" y="21043"/>
                    <a:pt x="10359" y="21138"/>
                    <a:pt x="10252" y="21257"/>
                  </a:cubicBezTo>
                  <a:cubicBezTo>
                    <a:pt x="10014" y="21495"/>
                    <a:pt x="9823" y="21781"/>
                    <a:pt x="9669" y="22091"/>
                  </a:cubicBezTo>
                  <a:cubicBezTo>
                    <a:pt x="9573" y="22067"/>
                    <a:pt x="9466" y="22055"/>
                    <a:pt x="9347" y="22031"/>
                  </a:cubicBezTo>
                  <a:cubicBezTo>
                    <a:pt x="8752" y="21912"/>
                    <a:pt x="8157" y="21757"/>
                    <a:pt x="7573" y="21555"/>
                  </a:cubicBezTo>
                  <a:cubicBezTo>
                    <a:pt x="7871" y="21233"/>
                    <a:pt x="8180" y="20948"/>
                    <a:pt x="8561" y="20709"/>
                  </a:cubicBezTo>
                  <a:close/>
                  <a:moveTo>
                    <a:pt x="15717" y="20900"/>
                  </a:moveTo>
                  <a:cubicBezTo>
                    <a:pt x="15372" y="21198"/>
                    <a:pt x="15110" y="21567"/>
                    <a:pt x="14931" y="22007"/>
                  </a:cubicBezTo>
                  <a:cubicBezTo>
                    <a:pt x="14907" y="22019"/>
                    <a:pt x="14907" y="22031"/>
                    <a:pt x="14907" y="22055"/>
                  </a:cubicBezTo>
                  <a:cubicBezTo>
                    <a:pt x="14062" y="22210"/>
                    <a:pt x="13193" y="22305"/>
                    <a:pt x="12336" y="22305"/>
                  </a:cubicBezTo>
                  <a:cubicBezTo>
                    <a:pt x="12645" y="21721"/>
                    <a:pt x="13110" y="21269"/>
                    <a:pt x="13693" y="20995"/>
                  </a:cubicBezTo>
                  <a:cubicBezTo>
                    <a:pt x="14360" y="20971"/>
                    <a:pt x="15050" y="20948"/>
                    <a:pt x="15717" y="20900"/>
                  </a:cubicBezTo>
                  <a:close/>
                  <a:moveTo>
                    <a:pt x="11002" y="20959"/>
                  </a:moveTo>
                  <a:cubicBezTo>
                    <a:pt x="11602" y="20996"/>
                    <a:pt x="12210" y="21011"/>
                    <a:pt x="12819" y="21011"/>
                  </a:cubicBezTo>
                  <a:cubicBezTo>
                    <a:pt x="13007" y="21011"/>
                    <a:pt x="13195" y="21010"/>
                    <a:pt x="13383" y="21007"/>
                  </a:cubicBezTo>
                  <a:lnTo>
                    <a:pt x="13383" y="21007"/>
                  </a:lnTo>
                  <a:cubicBezTo>
                    <a:pt x="13276" y="21102"/>
                    <a:pt x="13110" y="21174"/>
                    <a:pt x="13002" y="21257"/>
                  </a:cubicBezTo>
                  <a:cubicBezTo>
                    <a:pt x="12669" y="21543"/>
                    <a:pt x="12431" y="21876"/>
                    <a:pt x="12217" y="22257"/>
                  </a:cubicBezTo>
                  <a:cubicBezTo>
                    <a:pt x="12205" y="22269"/>
                    <a:pt x="12205" y="22293"/>
                    <a:pt x="12217" y="22317"/>
                  </a:cubicBezTo>
                  <a:cubicBezTo>
                    <a:pt x="11455" y="22317"/>
                    <a:pt x="10681" y="22257"/>
                    <a:pt x="9907" y="22138"/>
                  </a:cubicBezTo>
                  <a:cubicBezTo>
                    <a:pt x="10181" y="21650"/>
                    <a:pt x="10538" y="21281"/>
                    <a:pt x="11002" y="20959"/>
                  </a:cubicBezTo>
                  <a:close/>
                  <a:moveTo>
                    <a:pt x="22084" y="22939"/>
                  </a:moveTo>
                  <a:cubicBezTo>
                    <a:pt x="22526" y="22939"/>
                    <a:pt x="22970" y="22963"/>
                    <a:pt x="23420" y="23007"/>
                  </a:cubicBezTo>
                  <a:cubicBezTo>
                    <a:pt x="23099" y="23091"/>
                    <a:pt x="22789" y="23198"/>
                    <a:pt x="22456" y="23317"/>
                  </a:cubicBezTo>
                  <a:cubicBezTo>
                    <a:pt x="22456" y="23317"/>
                    <a:pt x="22444" y="23305"/>
                    <a:pt x="22432" y="23305"/>
                  </a:cubicBezTo>
                  <a:cubicBezTo>
                    <a:pt x="22146" y="23210"/>
                    <a:pt x="21873" y="23091"/>
                    <a:pt x="21623" y="22948"/>
                  </a:cubicBezTo>
                  <a:cubicBezTo>
                    <a:pt x="21776" y="22942"/>
                    <a:pt x="21930" y="22939"/>
                    <a:pt x="22084" y="22939"/>
                  </a:cubicBezTo>
                  <a:close/>
                  <a:moveTo>
                    <a:pt x="26004" y="20686"/>
                  </a:moveTo>
                  <a:lnTo>
                    <a:pt x="26004" y="20686"/>
                  </a:lnTo>
                  <a:cubicBezTo>
                    <a:pt x="26135" y="21590"/>
                    <a:pt x="26135" y="22531"/>
                    <a:pt x="25980" y="23460"/>
                  </a:cubicBezTo>
                  <a:cubicBezTo>
                    <a:pt x="25778" y="22924"/>
                    <a:pt x="25599" y="22412"/>
                    <a:pt x="25421" y="21876"/>
                  </a:cubicBezTo>
                  <a:cubicBezTo>
                    <a:pt x="25587" y="21460"/>
                    <a:pt x="25778" y="21067"/>
                    <a:pt x="26004" y="20686"/>
                  </a:cubicBezTo>
                  <a:close/>
                  <a:moveTo>
                    <a:pt x="24218" y="21531"/>
                  </a:moveTo>
                  <a:cubicBezTo>
                    <a:pt x="24575" y="21710"/>
                    <a:pt x="24909" y="21900"/>
                    <a:pt x="25242" y="22150"/>
                  </a:cubicBezTo>
                  <a:lnTo>
                    <a:pt x="25254" y="22162"/>
                  </a:lnTo>
                  <a:cubicBezTo>
                    <a:pt x="25409" y="22614"/>
                    <a:pt x="25564" y="23055"/>
                    <a:pt x="25730" y="23495"/>
                  </a:cubicBezTo>
                  <a:cubicBezTo>
                    <a:pt x="25123" y="22888"/>
                    <a:pt x="24599" y="22245"/>
                    <a:pt x="24218" y="21531"/>
                  </a:cubicBezTo>
                  <a:close/>
                  <a:moveTo>
                    <a:pt x="21396" y="22960"/>
                  </a:moveTo>
                  <a:cubicBezTo>
                    <a:pt x="21670" y="23138"/>
                    <a:pt x="21968" y="23269"/>
                    <a:pt x="22266" y="23376"/>
                  </a:cubicBezTo>
                  <a:cubicBezTo>
                    <a:pt x="21777" y="23555"/>
                    <a:pt x="21265" y="23757"/>
                    <a:pt x="20777" y="23972"/>
                  </a:cubicBezTo>
                  <a:cubicBezTo>
                    <a:pt x="20110" y="23757"/>
                    <a:pt x="19432" y="23555"/>
                    <a:pt x="18753" y="23388"/>
                  </a:cubicBezTo>
                  <a:cubicBezTo>
                    <a:pt x="19610" y="23138"/>
                    <a:pt x="20503" y="23007"/>
                    <a:pt x="21396" y="22960"/>
                  </a:cubicBezTo>
                  <a:close/>
                  <a:moveTo>
                    <a:pt x="23539" y="23305"/>
                  </a:moveTo>
                  <a:lnTo>
                    <a:pt x="23539" y="23305"/>
                  </a:lnTo>
                  <a:cubicBezTo>
                    <a:pt x="23170" y="23745"/>
                    <a:pt x="22789" y="24198"/>
                    <a:pt x="22385" y="24627"/>
                  </a:cubicBezTo>
                  <a:cubicBezTo>
                    <a:pt x="22385" y="24317"/>
                    <a:pt x="22385" y="23984"/>
                    <a:pt x="22408" y="23674"/>
                  </a:cubicBezTo>
                  <a:cubicBezTo>
                    <a:pt x="22789" y="23543"/>
                    <a:pt x="23170" y="23400"/>
                    <a:pt x="23539" y="23305"/>
                  </a:cubicBezTo>
                  <a:close/>
                  <a:moveTo>
                    <a:pt x="18622" y="23448"/>
                  </a:moveTo>
                  <a:cubicBezTo>
                    <a:pt x="19098" y="23626"/>
                    <a:pt x="19575" y="23781"/>
                    <a:pt x="20051" y="23924"/>
                  </a:cubicBezTo>
                  <a:cubicBezTo>
                    <a:pt x="20122" y="23948"/>
                    <a:pt x="20384" y="23996"/>
                    <a:pt x="20599" y="24055"/>
                  </a:cubicBezTo>
                  <a:cubicBezTo>
                    <a:pt x="19837" y="24388"/>
                    <a:pt x="19098" y="24746"/>
                    <a:pt x="18348" y="25103"/>
                  </a:cubicBezTo>
                  <a:cubicBezTo>
                    <a:pt x="17741" y="24888"/>
                    <a:pt x="17205" y="24591"/>
                    <a:pt x="16670" y="24257"/>
                  </a:cubicBezTo>
                  <a:cubicBezTo>
                    <a:pt x="16717" y="24210"/>
                    <a:pt x="16753" y="24174"/>
                    <a:pt x="16812" y="24162"/>
                  </a:cubicBezTo>
                  <a:cubicBezTo>
                    <a:pt x="17396" y="23865"/>
                    <a:pt x="17991" y="23626"/>
                    <a:pt x="18598" y="23448"/>
                  </a:cubicBezTo>
                  <a:close/>
                  <a:moveTo>
                    <a:pt x="16562" y="24293"/>
                  </a:moveTo>
                  <a:cubicBezTo>
                    <a:pt x="16836" y="24507"/>
                    <a:pt x="17098" y="24698"/>
                    <a:pt x="17408" y="24865"/>
                  </a:cubicBezTo>
                  <a:cubicBezTo>
                    <a:pt x="17622" y="24984"/>
                    <a:pt x="17932" y="25043"/>
                    <a:pt x="18063" y="25222"/>
                  </a:cubicBezTo>
                  <a:cubicBezTo>
                    <a:pt x="17467" y="25508"/>
                    <a:pt x="16872" y="25770"/>
                    <a:pt x="16277" y="26043"/>
                  </a:cubicBezTo>
                  <a:cubicBezTo>
                    <a:pt x="15777" y="25877"/>
                    <a:pt x="15300" y="25650"/>
                    <a:pt x="14836" y="25353"/>
                  </a:cubicBezTo>
                  <a:cubicBezTo>
                    <a:pt x="15384" y="24984"/>
                    <a:pt x="15955" y="24627"/>
                    <a:pt x="16562" y="24293"/>
                  </a:cubicBezTo>
                  <a:close/>
                  <a:moveTo>
                    <a:pt x="22254" y="23745"/>
                  </a:moveTo>
                  <a:lnTo>
                    <a:pt x="22254" y="23745"/>
                  </a:lnTo>
                  <a:cubicBezTo>
                    <a:pt x="22218" y="24091"/>
                    <a:pt x="22218" y="24436"/>
                    <a:pt x="22266" y="24769"/>
                  </a:cubicBezTo>
                  <a:cubicBezTo>
                    <a:pt x="21730" y="25341"/>
                    <a:pt x="21182" y="25877"/>
                    <a:pt x="20551" y="26353"/>
                  </a:cubicBezTo>
                  <a:cubicBezTo>
                    <a:pt x="20718" y="25591"/>
                    <a:pt x="20622" y="24877"/>
                    <a:pt x="21134" y="24198"/>
                  </a:cubicBezTo>
                  <a:cubicBezTo>
                    <a:pt x="21504" y="24031"/>
                    <a:pt x="21873" y="23876"/>
                    <a:pt x="22254" y="23745"/>
                  </a:cubicBezTo>
                  <a:close/>
                  <a:moveTo>
                    <a:pt x="14717" y="25424"/>
                  </a:moveTo>
                  <a:cubicBezTo>
                    <a:pt x="15134" y="25746"/>
                    <a:pt x="15562" y="25960"/>
                    <a:pt x="16027" y="26139"/>
                  </a:cubicBezTo>
                  <a:cubicBezTo>
                    <a:pt x="15491" y="26365"/>
                    <a:pt x="14943" y="26579"/>
                    <a:pt x="14384" y="26770"/>
                  </a:cubicBezTo>
                  <a:cubicBezTo>
                    <a:pt x="14014" y="26698"/>
                    <a:pt x="13645" y="26555"/>
                    <a:pt x="13312" y="26377"/>
                  </a:cubicBezTo>
                  <a:cubicBezTo>
                    <a:pt x="13788" y="26067"/>
                    <a:pt x="14253" y="25746"/>
                    <a:pt x="14717" y="25424"/>
                  </a:cubicBezTo>
                  <a:close/>
                  <a:moveTo>
                    <a:pt x="13264" y="26424"/>
                  </a:moveTo>
                  <a:cubicBezTo>
                    <a:pt x="13538" y="26603"/>
                    <a:pt x="13836" y="26734"/>
                    <a:pt x="14169" y="26841"/>
                  </a:cubicBezTo>
                  <a:cubicBezTo>
                    <a:pt x="13360" y="27091"/>
                    <a:pt x="12526" y="27305"/>
                    <a:pt x="11669" y="27413"/>
                  </a:cubicBezTo>
                  <a:cubicBezTo>
                    <a:pt x="12217" y="27115"/>
                    <a:pt x="12741" y="26770"/>
                    <a:pt x="13264" y="26424"/>
                  </a:cubicBezTo>
                  <a:close/>
                  <a:moveTo>
                    <a:pt x="20837" y="24317"/>
                  </a:moveTo>
                  <a:lnTo>
                    <a:pt x="20837" y="24317"/>
                  </a:lnTo>
                  <a:cubicBezTo>
                    <a:pt x="20801" y="24388"/>
                    <a:pt x="20742" y="24448"/>
                    <a:pt x="20706" y="24543"/>
                  </a:cubicBezTo>
                  <a:cubicBezTo>
                    <a:pt x="20468" y="25067"/>
                    <a:pt x="20325" y="25841"/>
                    <a:pt x="20444" y="26424"/>
                  </a:cubicBezTo>
                  <a:cubicBezTo>
                    <a:pt x="19849" y="26877"/>
                    <a:pt x="19194" y="27234"/>
                    <a:pt x="18467" y="27448"/>
                  </a:cubicBezTo>
                  <a:cubicBezTo>
                    <a:pt x="18265" y="27508"/>
                    <a:pt x="18063" y="27567"/>
                    <a:pt x="17860" y="27627"/>
                  </a:cubicBezTo>
                  <a:cubicBezTo>
                    <a:pt x="17932" y="26889"/>
                    <a:pt x="18003" y="26198"/>
                    <a:pt x="18277" y="25508"/>
                  </a:cubicBezTo>
                  <a:cubicBezTo>
                    <a:pt x="19122" y="25103"/>
                    <a:pt x="19968" y="24698"/>
                    <a:pt x="20837" y="24317"/>
                  </a:cubicBezTo>
                  <a:close/>
                  <a:moveTo>
                    <a:pt x="13955" y="27186"/>
                  </a:moveTo>
                  <a:cubicBezTo>
                    <a:pt x="13776" y="27389"/>
                    <a:pt x="13622" y="27615"/>
                    <a:pt x="13491" y="27865"/>
                  </a:cubicBezTo>
                  <a:cubicBezTo>
                    <a:pt x="12764" y="27794"/>
                    <a:pt x="12038" y="27686"/>
                    <a:pt x="11312" y="27603"/>
                  </a:cubicBezTo>
                  <a:cubicBezTo>
                    <a:pt x="11336" y="27591"/>
                    <a:pt x="11371" y="27567"/>
                    <a:pt x="11383" y="27555"/>
                  </a:cubicBezTo>
                  <a:cubicBezTo>
                    <a:pt x="12264" y="27544"/>
                    <a:pt x="13122" y="27389"/>
                    <a:pt x="13955" y="27186"/>
                  </a:cubicBezTo>
                  <a:close/>
                  <a:moveTo>
                    <a:pt x="18086" y="25591"/>
                  </a:moveTo>
                  <a:cubicBezTo>
                    <a:pt x="18027" y="25758"/>
                    <a:pt x="17908" y="25948"/>
                    <a:pt x="17884" y="26055"/>
                  </a:cubicBezTo>
                  <a:cubicBezTo>
                    <a:pt x="17824" y="26293"/>
                    <a:pt x="17765" y="26532"/>
                    <a:pt x="17741" y="26770"/>
                  </a:cubicBezTo>
                  <a:cubicBezTo>
                    <a:pt x="17682" y="27067"/>
                    <a:pt x="17670" y="27365"/>
                    <a:pt x="17705" y="27663"/>
                  </a:cubicBezTo>
                  <a:cubicBezTo>
                    <a:pt x="17074" y="27806"/>
                    <a:pt x="16431" y="27889"/>
                    <a:pt x="15777" y="27913"/>
                  </a:cubicBezTo>
                  <a:cubicBezTo>
                    <a:pt x="15955" y="27377"/>
                    <a:pt x="16146" y="26853"/>
                    <a:pt x="16372" y="26353"/>
                  </a:cubicBezTo>
                  <a:cubicBezTo>
                    <a:pt x="16955" y="26115"/>
                    <a:pt x="17515" y="25865"/>
                    <a:pt x="18086" y="25591"/>
                  </a:cubicBezTo>
                  <a:close/>
                  <a:moveTo>
                    <a:pt x="16134" y="26436"/>
                  </a:moveTo>
                  <a:lnTo>
                    <a:pt x="16134" y="26436"/>
                  </a:lnTo>
                  <a:cubicBezTo>
                    <a:pt x="15919" y="26936"/>
                    <a:pt x="15729" y="27425"/>
                    <a:pt x="15586" y="27913"/>
                  </a:cubicBezTo>
                  <a:cubicBezTo>
                    <a:pt x="15384" y="27924"/>
                    <a:pt x="15183" y="27929"/>
                    <a:pt x="14982" y="27929"/>
                  </a:cubicBezTo>
                  <a:cubicBezTo>
                    <a:pt x="14556" y="27929"/>
                    <a:pt x="14130" y="27906"/>
                    <a:pt x="13693" y="27865"/>
                  </a:cubicBezTo>
                  <a:cubicBezTo>
                    <a:pt x="13860" y="27591"/>
                    <a:pt x="14050" y="27329"/>
                    <a:pt x="14276" y="27091"/>
                  </a:cubicBezTo>
                  <a:cubicBezTo>
                    <a:pt x="14896" y="26913"/>
                    <a:pt x="15527" y="26698"/>
                    <a:pt x="16134" y="26436"/>
                  </a:cubicBezTo>
                  <a:close/>
                  <a:moveTo>
                    <a:pt x="544" y="0"/>
                  </a:moveTo>
                  <a:cubicBezTo>
                    <a:pt x="487" y="0"/>
                    <a:pt x="478" y="173"/>
                    <a:pt x="489" y="195"/>
                  </a:cubicBezTo>
                  <a:cubicBezTo>
                    <a:pt x="1" y="3445"/>
                    <a:pt x="1191" y="7005"/>
                    <a:pt x="3168" y="9553"/>
                  </a:cubicBezTo>
                  <a:cubicBezTo>
                    <a:pt x="5144" y="12065"/>
                    <a:pt x="8026" y="13792"/>
                    <a:pt x="11157" y="14387"/>
                  </a:cubicBezTo>
                  <a:cubicBezTo>
                    <a:pt x="11169" y="14390"/>
                    <a:pt x="11181" y="14392"/>
                    <a:pt x="11192" y="14392"/>
                  </a:cubicBezTo>
                  <a:cubicBezTo>
                    <a:pt x="11227" y="14392"/>
                    <a:pt x="11258" y="14378"/>
                    <a:pt x="11276" y="14351"/>
                  </a:cubicBezTo>
                  <a:cubicBezTo>
                    <a:pt x="11979" y="14983"/>
                    <a:pt x="12693" y="15578"/>
                    <a:pt x="13443" y="16161"/>
                  </a:cubicBezTo>
                  <a:cubicBezTo>
                    <a:pt x="12348" y="15685"/>
                    <a:pt x="11383" y="14971"/>
                    <a:pt x="10312" y="14447"/>
                  </a:cubicBezTo>
                  <a:cubicBezTo>
                    <a:pt x="10303" y="14420"/>
                    <a:pt x="10274" y="14407"/>
                    <a:pt x="10250" y="14407"/>
                  </a:cubicBezTo>
                  <a:cubicBezTo>
                    <a:pt x="10242" y="14407"/>
                    <a:pt x="10234" y="14408"/>
                    <a:pt x="10228" y="14411"/>
                  </a:cubicBezTo>
                  <a:cubicBezTo>
                    <a:pt x="9788" y="14209"/>
                    <a:pt x="9347" y="14042"/>
                    <a:pt x="8871" y="13935"/>
                  </a:cubicBezTo>
                  <a:cubicBezTo>
                    <a:pt x="8218" y="13792"/>
                    <a:pt x="7554" y="13759"/>
                    <a:pt x="6888" y="13759"/>
                  </a:cubicBezTo>
                  <a:cubicBezTo>
                    <a:pt x="6329" y="13759"/>
                    <a:pt x="5767" y="13782"/>
                    <a:pt x="5209" y="13782"/>
                  </a:cubicBezTo>
                  <a:cubicBezTo>
                    <a:pt x="4215" y="13782"/>
                    <a:pt x="3232" y="13710"/>
                    <a:pt x="2287" y="13304"/>
                  </a:cubicBezTo>
                  <a:cubicBezTo>
                    <a:pt x="2268" y="13296"/>
                    <a:pt x="2250" y="13293"/>
                    <a:pt x="2233" y="13293"/>
                  </a:cubicBezTo>
                  <a:cubicBezTo>
                    <a:pt x="2142" y="13293"/>
                    <a:pt x="2085" y="13392"/>
                    <a:pt x="2156" y="13482"/>
                  </a:cubicBezTo>
                  <a:cubicBezTo>
                    <a:pt x="4214" y="15889"/>
                    <a:pt x="7524" y="17453"/>
                    <a:pt x="10767" y="17453"/>
                  </a:cubicBezTo>
                  <a:cubicBezTo>
                    <a:pt x="11951" y="17453"/>
                    <a:pt x="13127" y="17245"/>
                    <a:pt x="14229" y="16792"/>
                  </a:cubicBezTo>
                  <a:cubicBezTo>
                    <a:pt x="15789" y="18007"/>
                    <a:pt x="17408" y="19138"/>
                    <a:pt x="19051" y="20186"/>
                  </a:cubicBezTo>
                  <a:cubicBezTo>
                    <a:pt x="17563" y="19947"/>
                    <a:pt x="16158" y="19293"/>
                    <a:pt x="14669" y="18995"/>
                  </a:cubicBezTo>
                  <a:cubicBezTo>
                    <a:pt x="13705" y="18799"/>
                    <a:pt x="12723" y="18740"/>
                    <a:pt x="11737" y="18740"/>
                  </a:cubicBezTo>
                  <a:cubicBezTo>
                    <a:pt x="11104" y="18740"/>
                    <a:pt x="10469" y="18765"/>
                    <a:pt x="9835" y="18793"/>
                  </a:cubicBezTo>
                  <a:cubicBezTo>
                    <a:pt x="8849" y="18835"/>
                    <a:pt x="7832" y="18902"/>
                    <a:pt x="6819" y="18902"/>
                  </a:cubicBezTo>
                  <a:cubicBezTo>
                    <a:pt x="6414" y="18902"/>
                    <a:pt x="6010" y="18891"/>
                    <a:pt x="5609" y="18864"/>
                  </a:cubicBezTo>
                  <a:cubicBezTo>
                    <a:pt x="5603" y="18852"/>
                    <a:pt x="5588" y="18846"/>
                    <a:pt x="5571" y="18846"/>
                  </a:cubicBezTo>
                  <a:cubicBezTo>
                    <a:pt x="5555" y="18846"/>
                    <a:pt x="5537" y="18852"/>
                    <a:pt x="5525" y="18864"/>
                  </a:cubicBezTo>
                  <a:cubicBezTo>
                    <a:pt x="3716" y="18745"/>
                    <a:pt x="1989" y="18328"/>
                    <a:pt x="525" y="17185"/>
                  </a:cubicBezTo>
                  <a:cubicBezTo>
                    <a:pt x="493" y="17161"/>
                    <a:pt x="459" y="17151"/>
                    <a:pt x="427" y="17151"/>
                  </a:cubicBezTo>
                  <a:cubicBezTo>
                    <a:pt x="317" y="17151"/>
                    <a:pt x="230" y="17274"/>
                    <a:pt x="322" y="17376"/>
                  </a:cubicBezTo>
                  <a:cubicBezTo>
                    <a:pt x="3487" y="20555"/>
                    <a:pt x="8038" y="22655"/>
                    <a:pt x="12526" y="22655"/>
                  </a:cubicBezTo>
                  <a:cubicBezTo>
                    <a:pt x="14995" y="22655"/>
                    <a:pt x="17445" y="22019"/>
                    <a:pt x="19634" y="20578"/>
                  </a:cubicBezTo>
                  <a:cubicBezTo>
                    <a:pt x="20206" y="20936"/>
                    <a:pt x="20789" y="21293"/>
                    <a:pt x="21373" y="21638"/>
                  </a:cubicBezTo>
                  <a:cubicBezTo>
                    <a:pt x="22075" y="22055"/>
                    <a:pt x="22766" y="22448"/>
                    <a:pt x="23480" y="22841"/>
                  </a:cubicBezTo>
                  <a:cubicBezTo>
                    <a:pt x="22929" y="22758"/>
                    <a:pt x="22372" y="22717"/>
                    <a:pt x="21815" y="22717"/>
                  </a:cubicBezTo>
                  <a:cubicBezTo>
                    <a:pt x="20288" y="22717"/>
                    <a:pt x="18758" y="23025"/>
                    <a:pt x="17336" y="23626"/>
                  </a:cubicBezTo>
                  <a:cubicBezTo>
                    <a:pt x="14967" y="24638"/>
                    <a:pt x="13062" y="26472"/>
                    <a:pt x="10740" y="27555"/>
                  </a:cubicBezTo>
                  <a:cubicBezTo>
                    <a:pt x="10645" y="27603"/>
                    <a:pt x="10669" y="27782"/>
                    <a:pt x="10776" y="27794"/>
                  </a:cubicBezTo>
                  <a:cubicBezTo>
                    <a:pt x="12200" y="27987"/>
                    <a:pt x="13657" y="28187"/>
                    <a:pt x="15103" y="28187"/>
                  </a:cubicBezTo>
                  <a:cubicBezTo>
                    <a:pt x="16243" y="28187"/>
                    <a:pt x="17376" y="28062"/>
                    <a:pt x="18479" y="27710"/>
                  </a:cubicBezTo>
                  <a:cubicBezTo>
                    <a:pt x="20896" y="26936"/>
                    <a:pt x="22396" y="24936"/>
                    <a:pt x="24016" y="23126"/>
                  </a:cubicBezTo>
                  <a:cubicBezTo>
                    <a:pt x="25778" y="24091"/>
                    <a:pt x="27576" y="24996"/>
                    <a:pt x="29409" y="25781"/>
                  </a:cubicBezTo>
                  <a:cubicBezTo>
                    <a:pt x="29444" y="25794"/>
                    <a:pt x="29476" y="25799"/>
                    <a:pt x="29506" y="25799"/>
                  </a:cubicBezTo>
                  <a:cubicBezTo>
                    <a:pt x="29682" y="25799"/>
                    <a:pt x="29764" y="25613"/>
                    <a:pt x="29612" y="25531"/>
                  </a:cubicBezTo>
                  <a:cubicBezTo>
                    <a:pt x="28469" y="24948"/>
                    <a:pt x="27326" y="24377"/>
                    <a:pt x="26195" y="23781"/>
                  </a:cubicBezTo>
                  <a:cubicBezTo>
                    <a:pt x="26457" y="22257"/>
                    <a:pt x="26385" y="20698"/>
                    <a:pt x="25921" y="19209"/>
                  </a:cubicBezTo>
                  <a:cubicBezTo>
                    <a:pt x="25421" y="17602"/>
                    <a:pt x="24254" y="16256"/>
                    <a:pt x="23980" y="14578"/>
                  </a:cubicBezTo>
                  <a:cubicBezTo>
                    <a:pt x="23968" y="14520"/>
                    <a:pt x="23917" y="14493"/>
                    <a:pt x="23865" y="14493"/>
                  </a:cubicBezTo>
                  <a:cubicBezTo>
                    <a:pt x="23810" y="14493"/>
                    <a:pt x="23754" y="14523"/>
                    <a:pt x="23742" y="14578"/>
                  </a:cubicBezTo>
                  <a:cubicBezTo>
                    <a:pt x="23289" y="16399"/>
                    <a:pt x="22873" y="18269"/>
                    <a:pt x="23385" y="20126"/>
                  </a:cubicBezTo>
                  <a:cubicBezTo>
                    <a:pt x="23694" y="21269"/>
                    <a:pt x="24313" y="22424"/>
                    <a:pt x="25206" y="23257"/>
                  </a:cubicBezTo>
                  <a:cubicBezTo>
                    <a:pt x="23992" y="22614"/>
                    <a:pt x="22789" y="21948"/>
                    <a:pt x="21575" y="21257"/>
                  </a:cubicBezTo>
                  <a:cubicBezTo>
                    <a:pt x="23885" y="16697"/>
                    <a:pt x="19515" y="12256"/>
                    <a:pt x="19241" y="7755"/>
                  </a:cubicBezTo>
                  <a:cubicBezTo>
                    <a:pt x="19235" y="7685"/>
                    <a:pt x="19184" y="7649"/>
                    <a:pt x="19131" y="7649"/>
                  </a:cubicBezTo>
                  <a:cubicBezTo>
                    <a:pt x="19085" y="7649"/>
                    <a:pt x="19037" y="7676"/>
                    <a:pt x="19015" y="7732"/>
                  </a:cubicBezTo>
                  <a:cubicBezTo>
                    <a:pt x="17372" y="11887"/>
                    <a:pt x="17801" y="17030"/>
                    <a:pt x="20539" y="20662"/>
                  </a:cubicBezTo>
                  <a:cubicBezTo>
                    <a:pt x="19003" y="19745"/>
                    <a:pt x="17491" y="18781"/>
                    <a:pt x="16027" y="17721"/>
                  </a:cubicBezTo>
                  <a:cubicBezTo>
                    <a:pt x="18336" y="11887"/>
                    <a:pt x="12443" y="6827"/>
                    <a:pt x="10907" y="1624"/>
                  </a:cubicBezTo>
                  <a:cubicBezTo>
                    <a:pt x="10896" y="1581"/>
                    <a:pt x="10858" y="1560"/>
                    <a:pt x="10818" y="1560"/>
                  </a:cubicBezTo>
                  <a:cubicBezTo>
                    <a:pt x="10768" y="1560"/>
                    <a:pt x="10716" y="1593"/>
                    <a:pt x="10716" y="1659"/>
                  </a:cubicBezTo>
                  <a:cubicBezTo>
                    <a:pt x="10526" y="4934"/>
                    <a:pt x="10621" y="8684"/>
                    <a:pt x="11752" y="11946"/>
                  </a:cubicBezTo>
                  <a:cubicBezTo>
                    <a:pt x="11740" y="11958"/>
                    <a:pt x="11740" y="11994"/>
                    <a:pt x="11776" y="12006"/>
                  </a:cubicBezTo>
                  <a:lnTo>
                    <a:pt x="11788" y="12006"/>
                  </a:lnTo>
                  <a:cubicBezTo>
                    <a:pt x="12443" y="13840"/>
                    <a:pt x="13407" y="15506"/>
                    <a:pt x="14848" y="16828"/>
                  </a:cubicBezTo>
                  <a:cubicBezTo>
                    <a:pt x="13764" y="16006"/>
                    <a:pt x="12705" y="15137"/>
                    <a:pt x="11681" y="14244"/>
                  </a:cubicBezTo>
                  <a:cubicBezTo>
                    <a:pt x="10764" y="11303"/>
                    <a:pt x="9288" y="8565"/>
                    <a:pt x="7395" y="6124"/>
                  </a:cubicBezTo>
                  <a:cubicBezTo>
                    <a:pt x="5549" y="3743"/>
                    <a:pt x="3216" y="1481"/>
                    <a:pt x="560" y="4"/>
                  </a:cubicBezTo>
                  <a:cubicBezTo>
                    <a:pt x="555" y="2"/>
                    <a:pt x="549" y="0"/>
                    <a:pt x="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40"/>
          <p:cNvGrpSpPr/>
          <p:nvPr/>
        </p:nvGrpSpPr>
        <p:grpSpPr>
          <a:xfrm>
            <a:off x="3743055" y="3974169"/>
            <a:ext cx="782903" cy="667926"/>
            <a:chOff x="400325" y="3013575"/>
            <a:chExt cx="654875" cy="558700"/>
          </a:xfrm>
        </p:grpSpPr>
        <p:sp>
          <p:nvSpPr>
            <p:cNvPr id="1051" name="Google Shape;1051;p40"/>
            <p:cNvSpPr/>
            <p:nvPr/>
          </p:nvSpPr>
          <p:spPr>
            <a:xfrm>
              <a:off x="400325" y="3013575"/>
              <a:ext cx="654875" cy="558700"/>
            </a:xfrm>
            <a:custGeom>
              <a:avLst/>
              <a:gdLst/>
              <a:ahLst/>
              <a:cxnLst/>
              <a:rect l="l" t="t" r="r" b="b"/>
              <a:pathLst>
                <a:path w="26195" h="22348" extrusionOk="0">
                  <a:moveTo>
                    <a:pt x="17892" y="1"/>
                  </a:moveTo>
                  <a:cubicBezTo>
                    <a:pt x="15176" y="1"/>
                    <a:pt x="11133" y="5252"/>
                    <a:pt x="11133" y="5252"/>
                  </a:cubicBezTo>
                  <a:cubicBezTo>
                    <a:pt x="10664" y="5139"/>
                    <a:pt x="6150" y="2446"/>
                    <a:pt x="3518" y="2446"/>
                  </a:cubicBezTo>
                  <a:cubicBezTo>
                    <a:pt x="2810" y="2446"/>
                    <a:pt x="2238" y="2641"/>
                    <a:pt x="1918" y="3133"/>
                  </a:cubicBezTo>
                  <a:cubicBezTo>
                    <a:pt x="430" y="5454"/>
                    <a:pt x="5013" y="9419"/>
                    <a:pt x="5013" y="9419"/>
                  </a:cubicBezTo>
                  <a:cubicBezTo>
                    <a:pt x="5013" y="9419"/>
                    <a:pt x="1" y="13098"/>
                    <a:pt x="1620" y="15825"/>
                  </a:cubicBezTo>
                  <a:cubicBezTo>
                    <a:pt x="2164" y="16734"/>
                    <a:pt x="3171" y="17036"/>
                    <a:pt x="4271" y="17036"/>
                  </a:cubicBezTo>
                  <a:cubicBezTo>
                    <a:pt x="6473" y="17036"/>
                    <a:pt x="9050" y="15825"/>
                    <a:pt x="9050" y="15825"/>
                  </a:cubicBezTo>
                  <a:lnTo>
                    <a:pt x="9050" y="15825"/>
                  </a:lnTo>
                  <a:cubicBezTo>
                    <a:pt x="9050" y="15825"/>
                    <a:pt x="8311" y="22087"/>
                    <a:pt x="11133" y="22337"/>
                  </a:cubicBezTo>
                  <a:cubicBezTo>
                    <a:pt x="11206" y="22344"/>
                    <a:pt x="11277" y="22347"/>
                    <a:pt x="11346" y="22347"/>
                  </a:cubicBezTo>
                  <a:cubicBezTo>
                    <a:pt x="14023" y="22347"/>
                    <a:pt x="14860" y="17575"/>
                    <a:pt x="14860" y="17575"/>
                  </a:cubicBezTo>
                  <a:cubicBezTo>
                    <a:pt x="14860" y="17575"/>
                    <a:pt x="17404" y="20208"/>
                    <a:pt x="19489" y="20208"/>
                  </a:cubicBezTo>
                  <a:cubicBezTo>
                    <a:pt x="20152" y="20208"/>
                    <a:pt x="20768" y="19942"/>
                    <a:pt x="21242" y="19242"/>
                  </a:cubicBezTo>
                  <a:cubicBezTo>
                    <a:pt x="23206" y="16349"/>
                    <a:pt x="20396" y="13265"/>
                    <a:pt x="20396" y="13265"/>
                  </a:cubicBezTo>
                  <a:cubicBezTo>
                    <a:pt x="20396" y="13265"/>
                    <a:pt x="26195" y="13217"/>
                    <a:pt x="25492" y="9633"/>
                  </a:cubicBezTo>
                  <a:cubicBezTo>
                    <a:pt x="24893" y="6525"/>
                    <a:pt x="20245" y="6319"/>
                    <a:pt x="19023" y="6319"/>
                  </a:cubicBezTo>
                  <a:cubicBezTo>
                    <a:pt x="18836" y="6319"/>
                    <a:pt x="18729" y="6324"/>
                    <a:pt x="18729" y="6324"/>
                  </a:cubicBezTo>
                  <a:cubicBezTo>
                    <a:pt x="18729" y="6324"/>
                    <a:pt x="21265" y="1382"/>
                    <a:pt x="18634" y="156"/>
                  </a:cubicBezTo>
                  <a:cubicBezTo>
                    <a:pt x="18402" y="49"/>
                    <a:pt x="18153" y="1"/>
                    <a:pt x="17892" y="1"/>
                  </a:cubicBezTo>
                  <a:close/>
                </a:path>
              </a:pathLst>
            </a:custGeom>
            <a:solidFill>
              <a:srgbClr val="FFFFFF"/>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40525" y="3033100"/>
              <a:ext cx="570925" cy="509225"/>
            </a:xfrm>
            <a:custGeom>
              <a:avLst/>
              <a:gdLst/>
              <a:ahLst/>
              <a:cxnLst/>
              <a:rect l="l" t="t" r="r" b="b"/>
              <a:pathLst>
                <a:path w="22837" h="20369" extrusionOk="0">
                  <a:moveTo>
                    <a:pt x="14918" y="0"/>
                  </a:moveTo>
                  <a:cubicBezTo>
                    <a:pt x="13790" y="0"/>
                    <a:pt x="12725" y="1365"/>
                    <a:pt x="12121" y="2137"/>
                  </a:cubicBezTo>
                  <a:cubicBezTo>
                    <a:pt x="11061" y="3447"/>
                    <a:pt x="10252" y="4923"/>
                    <a:pt x="9704" y="6519"/>
                  </a:cubicBezTo>
                  <a:cubicBezTo>
                    <a:pt x="8608" y="5126"/>
                    <a:pt x="7180" y="4233"/>
                    <a:pt x="5537" y="3578"/>
                  </a:cubicBezTo>
                  <a:cubicBezTo>
                    <a:pt x="4767" y="3270"/>
                    <a:pt x="3623" y="2783"/>
                    <a:pt x="2619" y="2783"/>
                  </a:cubicBezTo>
                  <a:cubicBezTo>
                    <a:pt x="2070" y="2783"/>
                    <a:pt x="1562" y="2928"/>
                    <a:pt x="1179" y="3328"/>
                  </a:cubicBezTo>
                  <a:cubicBezTo>
                    <a:pt x="0" y="4542"/>
                    <a:pt x="1286" y="6126"/>
                    <a:pt x="2322" y="6840"/>
                  </a:cubicBezTo>
                  <a:cubicBezTo>
                    <a:pt x="3501" y="7662"/>
                    <a:pt x="5072" y="8507"/>
                    <a:pt x="6596" y="8876"/>
                  </a:cubicBezTo>
                  <a:cubicBezTo>
                    <a:pt x="5394" y="9174"/>
                    <a:pt x="4239" y="9734"/>
                    <a:pt x="3263" y="10484"/>
                  </a:cubicBezTo>
                  <a:cubicBezTo>
                    <a:pt x="2310" y="11222"/>
                    <a:pt x="393" y="12853"/>
                    <a:pt x="905" y="14222"/>
                  </a:cubicBezTo>
                  <a:cubicBezTo>
                    <a:pt x="1239" y="15118"/>
                    <a:pt x="2125" y="15406"/>
                    <a:pt x="3053" y="15406"/>
                  </a:cubicBezTo>
                  <a:cubicBezTo>
                    <a:pt x="3778" y="15406"/>
                    <a:pt x="4528" y="15230"/>
                    <a:pt x="5060" y="15032"/>
                  </a:cubicBezTo>
                  <a:cubicBezTo>
                    <a:pt x="6596" y="14448"/>
                    <a:pt x="7989" y="13508"/>
                    <a:pt x="9216" y="12412"/>
                  </a:cubicBezTo>
                  <a:lnTo>
                    <a:pt x="9216" y="12412"/>
                  </a:lnTo>
                  <a:cubicBezTo>
                    <a:pt x="8680" y="13936"/>
                    <a:pt x="8251" y="15532"/>
                    <a:pt x="8430" y="17175"/>
                  </a:cubicBezTo>
                  <a:cubicBezTo>
                    <a:pt x="8549" y="18223"/>
                    <a:pt x="9025" y="20175"/>
                    <a:pt x="10335" y="20354"/>
                  </a:cubicBezTo>
                  <a:cubicBezTo>
                    <a:pt x="10402" y="20364"/>
                    <a:pt x="10467" y="20368"/>
                    <a:pt x="10529" y="20368"/>
                  </a:cubicBezTo>
                  <a:cubicBezTo>
                    <a:pt x="11828" y="20368"/>
                    <a:pt x="12127" y="18320"/>
                    <a:pt x="12264" y="17365"/>
                  </a:cubicBezTo>
                  <a:cubicBezTo>
                    <a:pt x="12430" y="16199"/>
                    <a:pt x="12442" y="15044"/>
                    <a:pt x="12299" y="13901"/>
                  </a:cubicBezTo>
                  <a:lnTo>
                    <a:pt x="12299" y="13901"/>
                  </a:lnTo>
                  <a:cubicBezTo>
                    <a:pt x="12764" y="14746"/>
                    <a:pt x="13359" y="15520"/>
                    <a:pt x="14085" y="16199"/>
                  </a:cubicBezTo>
                  <a:cubicBezTo>
                    <a:pt x="14779" y="16863"/>
                    <a:pt x="16074" y="18040"/>
                    <a:pt x="17207" y="18040"/>
                  </a:cubicBezTo>
                  <a:cubicBezTo>
                    <a:pt x="17455" y="18040"/>
                    <a:pt x="17695" y="17984"/>
                    <a:pt x="17919" y="17854"/>
                  </a:cubicBezTo>
                  <a:cubicBezTo>
                    <a:pt x="19288" y="17056"/>
                    <a:pt x="18729" y="15282"/>
                    <a:pt x="17967" y="14270"/>
                  </a:cubicBezTo>
                  <a:cubicBezTo>
                    <a:pt x="17098" y="13127"/>
                    <a:pt x="16002" y="12186"/>
                    <a:pt x="14835" y="11317"/>
                  </a:cubicBezTo>
                  <a:lnTo>
                    <a:pt x="14835" y="11317"/>
                  </a:lnTo>
                  <a:cubicBezTo>
                    <a:pt x="15539" y="11504"/>
                    <a:pt x="16266" y="11607"/>
                    <a:pt x="16996" y="11607"/>
                  </a:cubicBezTo>
                  <a:cubicBezTo>
                    <a:pt x="17427" y="11607"/>
                    <a:pt x="17859" y="11571"/>
                    <a:pt x="18288" y="11496"/>
                  </a:cubicBezTo>
                  <a:cubicBezTo>
                    <a:pt x="19598" y="11293"/>
                    <a:pt x="21717" y="10650"/>
                    <a:pt x="22241" y="9257"/>
                  </a:cubicBezTo>
                  <a:cubicBezTo>
                    <a:pt x="22836" y="7614"/>
                    <a:pt x="20943" y="6828"/>
                    <a:pt x="19681" y="6697"/>
                  </a:cubicBezTo>
                  <a:cubicBezTo>
                    <a:pt x="19336" y="6663"/>
                    <a:pt x="18992" y="6647"/>
                    <a:pt x="18649" y="6647"/>
                  </a:cubicBezTo>
                  <a:cubicBezTo>
                    <a:pt x="17314" y="6647"/>
                    <a:pt x="16003" y="6900"/>
                    <a:pt x="14752" y="7364"/>
                  </a:cubicBezTo>
                  <a:cubicBezTo>
                    <a:pt x="15550" y="6185"/>
                    <a:pt x="16133" y="4876"/>
                    <a:pt x="16383" y="3483"/>
                  </a:cubicBezTo>
                  <a:cubicBezTo>
                    <a:pt x="16586" y="2435"/>
                    <a:pt x="16729" y="804"/>
                    <a:pt x="15609" y="185"/>
                  </a:cubicBezTo>
                  <a:cubicBezTo>
                    <a:pt x="15379" y="56"/>
                    <a:pt x="15147" y="0"/>
                    <a:pt x="14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0"/>
            <p:cNvSpPr/>
            <p:nvPr/>
          </p:nvSpPr>
          <p:spPr>
            <a:xfrm>
              <a:off x="525650" y="3106400"/>
              <a:ext cx="406325" cy="362425"/>
            </a:xfrm>
            <a:custGeom>
              <a:avLst/>
              <a:gdLst/>
              <a:ahLst/>
              <a:cxnLst/>
              <a:rect l="l" t="t" r="r" b="b"/>
              <a:pathLst>
                <a:path w="16253" h="14497" extrusionOk="0">
                  <a:moveTo>
                    <a:pt x="11105" y="0"/>
                  </a:moveTo>
                  <a:cubicBezTo>
                    <a:pt x="11085" y="0"/>
                    <a:pt x="11065" y="8"/>
                    <a:pt x="11049" y="27"/>
                  </a:cubicBezTo>
                  <a:cubicBezTo>
                    <a:pt x="10287" y="860"/>
                    <a:pt x="9728" y="1849"/>
                    <a:pt x="9275" y="2896"/>
                  </a:cubicBezTo>
                  <a:cubicBezTo>
                    <a:pt x="9002" y="3527"/>
                    <a:pt x="8740" y="4206"/>
                    <a:pt x="8561" y="4908"/>
                  </a:cubicBezTo>
                  <a:cubicBezTo>
                    <a:pt x="8344" y="4796"/>
                    <a:pt x="8088" y="4732"/>
                    <a:pt x="7824" y="4732"/>
                  </a:cubicBezTo>
                  <a:cubicBezTo>
                    <a:pt x="7698" y="4732"/>
                    <a:pt x="7569" y="4747"/>
                    <a:pt x="7442" y="4777"/>
                  </a:cubicBezTo>
                  <a:cubicBezTo>
                    <a:pt x="7132" y="4849"/>
                    <a:pt x="6835" y="5016"/>
                    <a:pt x="6608" y="5254"/>
                  </a:cubicBezTo>
                  <a:cubicBezTo>
                    <a:pt x="5906" y="4623"/>
                    <a:pt x="4930" y="4182"/>
                    <a:pt x="4144" y="3825"/>
                  </a:cubicBezTo>
                  <a:cubicBezTo>
                    <a:pt x="2977" y="3313"/>
                    <a:pt x="1774" y="2908"/>
                    <a:pt x="560" y="2575"/>
                  </a:cubicBezTo>
                  <a:cubicBezTo>
                    <a:pt x="551" y="2572"/>
                    <a:pt x="543" y="2571"/>
                    <a:pt x="536" y="2571"/>
                  </a:cubicBezTo>
                  <a:cubicBezTo>
                    <a:pt x="487" y="2571"/>
                    <a:pt x="483" y="2637"/>
                    <a:pt x="524" y="2658"/>
                  </a:cubicBezTo>
                  <a:cubicBezTo>
                    <a:pt x="1667" y="3122"/>
                    <a:pt x="2846" y="3551"/>
                    <a:pt x="3965" y="4123"/>
                  </a:cubicBezTo>
                  <a:cubicBezTo>
                    <a:pt x="4453" y="4373"/>
                    <a:pt x="4942" y="4658"/>
                    <a:pt x="5406" y="4968"/>
                  </a:cubicBezTo>
                  <a:cubicBezTo>
                    <a:pt x="5715" y="5170"/>
                    <a:pt x="6013" y="5444"/>
                    <a:pt x="6311" y="5682"/>
                  </a:cubicBezTo>
                  <a:cubicBezTo>
                    <a:pt x="6275" y="5766"/>
                    <a:pt x="6251" y="5873"/>
                    <a:pt x="6239" y="5980"/>
                  </a:cubicBezTo>
                  <a:cubicBezTo>
                    <a:pt x="6192" y="6301"/>
                    <a:pt x="6299" y="6599"/>
                    <a:pt x="6466" y="6873"/>
                  </a:cubicBezTo>
                  <a:cubicBezTo>
                    <a:pt x="5680" y="7575"/>
                    <a:pt x="4870" y="8206"/>
                    <a:pt x="3906" y="8730"/>
                  </a:cubicBezTo>
                  <a:cubicBezTo>
                    <a:pt x="2667" y="9385"/>
                    <a:pt x="1370" y="9719"/>
                    <a:pt x="36" y="10088"/>
                  </a:cubicBezTo>
                  <a:cubicBezTo>
                    <a:pt x="0" y="10088"/>
                    <a:pt x="24" y="10135"/>
                    <a:pt x="36" y="10135"/>
                  </a:cubicBezTo>
                  <a:cubicBezTo>
                    <a:pt x="2310" y="10088"/>
                    <a:pt x="4965" y="8921"/>
                    <a:pt x="6751" y="7313"/>
                  </a:cubicBezTo>
                  <a:cubicBezTo>
                    <a:pt x="6930" y="7540"/>
                    <a:pt x="7168" y="7706"/>
                    <a:pt x="7406" y="7790"/>
                  </a:cubicBezTo>
                  <a:cubicBezTo>
                    <a:pt x="6537" y="9861"/>
                    <a:pt x="6573" y="12290"/>
                    <a:pt x="6954" y="14457"/>
                  </a:cubicBezTo>
                  <a:cubicBezTo>
                    <a:pt x="6959" y="14484"/>
                    <a:pt x="6979" y="14496"/>
                    <a:pt x="6999" y="14496"/>
                  </a:cubicBezTo>
                  <a:cubicBezTo>
                    <a:pt x="7024" y="14496"/>
                    <a:pt x="7049" y="14478"/>
                    <a:pt x="7049" y="14445"/>
                  </a:cubicBezTo>
                  <a:cubicBezTo>
                    <a:pt x="7108" y="12195"/>
                    <a:pt x="6870" y="9980"/>
                    <a:pt x="7799" y="7885"/>
                  </a:cubicBezTo>
                  <a:cubicBezTo>
                    <a:pt x="7837" y="7887"/>
                    <a:pt x="7874" y="7888"/>
                    <a:pt x="7912" y="7888"/>
                  </a:cubicBezTo>
                  <a:cubicBezTo>
                    <a:pt x="8112" y="7888"/>
                    <a:pt x="8309" y="7860"/>
                    <a:pt x="8490" y="7790"/>
                  </a:cubicBezTo>
                  <a:cubicBezTo>
                    <a:pt x="9478" y="9504"/>
                    <a:pt x="10918" y="10957"/>
                    <a:pt x="12633" y="11945"/>
                  </a:cubicBezTo>
                  <a:cubicBezTo>
                    <a:pt x="12648" y="11953"/>
                    <a:pt x="12663" y="11956"/>
                    <a:pt x="12676" y="11956"/>
                  </a:cubicBezTo>
                  <a:cubicBezTo>
                    <a:pt x="12747" y="11956"/>
                    <a:pt x="12786" y="11864"/>
                    <a:pt x="12716" y="11814"/>
                  </a:cubicBezTo>
                  <a:cubicBezTo>
                    <a:pt x="11169" y="10635"/>
                    <a:pt x="9883" y="9242"/>
                    <a:pt x="8894" y="7587"/>
                  </a:cubicBezTo>
                  <a:cubicBezTo>
                    <a:pt x="9144" y="7397"/>
                    <a:pt x="9347" y="7111"/>
                    <a:pt x="9442" y="6766"/>
                  </a:cubicBezTo>
                  <a:cubicBezTo>
                    <a:pt x="9454" y="6730"/>
                    <a:pt x="9454" y="6706"/>
                    <a:pt x="9454" y="6671"/>
                  </a:cubicBezTo>
                  <a:cubicBezTo>
                    <a:pt x="10418" y="6563"/>
                    <a:pt x="11371" y="6349"/>
                    <a:pt x="12359" y="6301"/>
                  </a:cubicBezTo>
                  <a:cubicBezTo>
                    <a:pt x="12956" y="6267"/>
                    <a:pt x="13553" y="6252"/>
                    <a:pt x="14150" y="6252"/>
                  </a:cubicBezTo>
                  <a:cubicBezTo>
                    <a:pt x="14803" y="6252"/>
                    <a:pt x="15456" y="6270"/>
                    <a:pt x="16110" y="6301"/>
                  </a:cubicBezTo>
                  <a:cubicBezTo>
                    <a:pt x="16229" y="6290"/>
                    <a:pt x="16252" y="6111"/>
                    <a:pt x="16157" y="6087"/>
                  </a:cubicBezTo>
                  <a:cubicBezTo>
                    <a:pt x="15117" y="5899"/>
                    <a:pt x="14077" y="5801"/>
                    <a:pt x="13016" y="5801"/>
                  </a:cubicBezTo>
                  <a:cubicBezTo>
                    <a:pt x="12802" y="5801"/>
                    <a:pt x="12587" y="5805"/>
                    <a:pt x="12371" y="5813"/>
                  </a:cubicBezTo>
                  <a:cubicBezTo>
                    <a:pt x="11466" y="5849"/>
                    <a:pt x="10418" y="5885"/>
                    <a:pt x="9490" y="6099"/>
                  </a:cubicBezTo>
                  <a:cubicBezTo>
                    <a:pt x="9430" y="5754"/>
                    <a:pt x="9252" y="5444"/>
                    <a:pt x="8990" y="5206"/>
                  </a:cubicBezTo>
                  <a:cubicBezTo>
                    <a:pt x="9168" y="4480"/>
                    <a:pt x="9335" y="3765"/>
                    <a:pt x="9633" y="3051"/>
                  </a:cubicBezTo>
                  <a:cubicBezTo>
                    <a:pt x="10049" y="2015"/>
                    <a:pt x="10621" y="1087"/>
                    <a:pt x="11180" y="134"/>
                  </a:cubicBezTo>
                  <a:cubicBezTo>
                    <a:pt x="11216" y="64"/>
                    <a:pt x="11160" y="0"/>
                    <a:pt x="11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4084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39"/>
          <p:cNvSpPr txBox="1">
            <a:spLocks noGrp="1"/>
          </p:cNvSpPr>
          <p:nvPr>
            <p:ph type="title"/>
          </p:nvPr>
        </p:nvSpPr>
        <p:spPr>
          <a:xfrm>
            <a:off x="2391900" y="2474725"/>
            <a:ext cx="43602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latin typeface="Times New Roman" panose="02020603050405020304" pitchFamily="18" charset="0"/>
                <a:cs typeface="Times New Roman" panose="02020603050405020304" pitchFamily="18" charset="0"/>
              </a:rPr>
              <a:t>Pros and Cons</a:t>
            </a:r>
            <a:endParaRPr b="1" dirty="0">
              <a:latin typeface="Times New Roman" panose="02020603050405020304" pitchFamily="18" charset="0"/>
              <a:cs typeface="Times New Roman" panose="02020603050405020304" pitchFamily="18" charset="0"/>
            </a:endParaRPr>
          </a:p>
        </p:txBody>
      </p:sp>
      <p:sp>
        <p:nvSpPr>
          <p:cNvPr id="790" name="Google Shape;790;p39"/>
          <p:cNvSpPr txBox="1">
            <a:spLocks noGrp="1"/>
          </p:cNvSpPr>
          <p:nvPr>
            <p:ph type="title" idx="2"/>
          </p:nvPr>
        </p:nvSpPr>
        <p:spPr>
          <a:xfrm>
            <a:off x="2391900" y="854825"/>
            <a:ext cx="4360200" cy="150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dirty="0"/>
          </a:p>
        </p:txBody>
      </p:sp>
      <p:grpSp>
        <p:nvGrpSpPr>
          <p:cNvPr id="792" name="Google Shape;792;p39"/>
          <p:cNvGrpSpPr/>
          <p:nvPr/>
        </p:nvGrpSpPr>
        <p:grpSpPr>
          <a:xfrm>
            <a:off x="589147" y="3281420"/>
            <a:ext cx="1642725" cy="1501465"/>
            <a:chOff x="3006525" y="2403000"/>
            <a:chExt cx="1173375" cy="1072475"/>
          </a:xfrm>
        </p:grpSpPr>
        <p:sp>
          <p:nvSpPr>
            <p:cNvPr id="793" name="Google Shape;793;p39"/>
            <p:cNvSpPr/>
            <p:nvPr/>
          </p:nvSpPr>
          <p:spPr>
            <a:xfrm>
              <a:off x="3006525" y="2403000"/>
              <a:ext cx="1173375" cy="1072475"/>
            </a:xfrm>
            <a:custGeom>
              <a:avLst/>
              <a:gdLst/>
              <a:ahLst/>
              <a:cxnLst/>
              <a:rect l="l" t="t" r="r" b="b"/>
              <a:pathLst>
                <a:path w="46935" h="42899" extrusionOk="0">
                  <a:moveTo>
                    <a:pt x="32481" y="0"/>
                  </a:moveTo>
                  <a:cubicBezTo>
                    <a:pt x="32481" y="0"/>
                    <a:pt x="26647" y="3572"/>
                    <a:pt x="24789" y="6429"/>
                  </a:cubicBezTo>
                  <a:cubicBezTo>
                    <a:pt x="22920" y="9334"/>
                    <a:pt x="21229" y="16359"/>
                    <a:pt x="21229" y="16359"/>
                  </a:cubicBezTo>
                  <a:cubicBezTo>
                    <a:pt x="21229" y="16359"/>
                    <a:pt x="19217" y="13585"/>
                    <a:pt x="12645" y="11859"/>
                  </a:cubicBezTo>
                  <a:cubicBezTo>
                    <a:pt x="8763" y="10857"/>
                    <a:pt x="5071" y="10651"/>
                    <a:pt x="2690" y="10651"/>
                  </a:cubicBezTo>
                  <a:cubicBezTo>
                    <a:pt x="1025" y="10651"/>
                    <a:pt x="0" y="10751"/>
                    <a:pt x="0" y="10751"/>
                  </a:cubicBezTo>
                  <a:cubicBezTo>
                    <a:pt x="0" y="10751"/>
                    <a:pt x="4275" y="17609"/>
                    <a:pt x="8037" y="19360"/>
                  </a:cubicBezTo>
                  <a:cubicBezTo>
                    <a:pt x="11823" y="21134"/>
                    <a:pt x="16288" y="21598"/>
                    <a:pt x="16288" y="21598"/>
                  </a:cubicBezTo>
                  <a:cubicBezTo>
                    <a:pt x="16288" y="21598"/>
                    <a:pt x="12621" y="22038"/>
                    <a:pt x="9609" y="25075"/>
                  </a:cubicBezTo>
                  <a:cubicBezTo>
                    <a:pt x="6585" y="28123"/>
                    <a:pt x="4513" y="35100"/>
                    <a:pt x="4513" y="35100"/>
                  </a:cubicBezTo>
                  <a:cubicBezTo>
                    <a:pt x="4513" y="35100"/>
                    <a:pt x="11395" y="34850"/>
                    <a:pt x="13847" y="32766"/>
                  </a:cubicBezTo>
                  <a:lnTo>
                    <a:pt x="16288" y="30682"/>
                  </a:lnTo>
                  <a:cubicBezTo>
                    <a:pt x="16288" y="30682"/>
                    <a:pt x="16598" y="33099"/>
                    <a:pt x="16872" y="36159"/>
                  </a:cubicBezTo>
                  <a:cubicBezTo>
                    <a:pt x="17122" y="39231"/>
                    <a:pt x="18908" y="42898"/>
                    <a:pt x="18908" y="42898"/>
                  </a:cubicBezTo>
                  <a:cubicBezTo>
                    <a:pt x="18908" y="42898"/>
                    <a:pt x="21634" y="38409"/>
                    <a:pt x="22670" y="36004"/>
                  </a:cubicBezTo>
                  <a:cubicBezTo>
                    <a:pt x="23718" y="33587"/>
                    <a:pt x="24170" y="31254"/>
                    <a:pt x="24170" y="31254"/>
                  </a:cubicBezTo>
                  <a:cubicBezTo>
                    <a:pt x="24170" y="31254"/>
                    <a:pt x="25004" y="33766"/>
                    <a:pt x="27016" y="35040"/>
                  </a:cubicBezTo>
                  <a:cubicBezTo>
                    <a:pt x="29028" y="36302"/>
                    <a:pt x="33278" y="37505"/>
                    <a:pt x="33278" y="37505"/>
                  </a:cubicBezTo>
                  <a:cubicBezTo>
                    <a:pt x="33278" y="37505"/>
                    <a:pt x="34517" y="35528"/>
                    <a:pt x="33743" y="32314"/>
                  </a:cubicBezTo>
                  <a:cubicBezTo>
                    <a:pt x="32969" y="29099"/>
                    <a:pt x="31231" y="26301"/>
                    <a:pt x="31231" y="26301"/>
                  </a:cubicBezTo>
                  <a:lnTo>
                    <a:pt x="31231" y="26301"/>
                  </a:lnTo>
                  <a:cubicBezTo>
                    <a:pt x="31231" y="26301"/>
                    <a:pt x="32821" y="27696"/>
                    <a:pt x="35611" y="27696"/>
                  </a:cubicBezTo>
                  <a:cubicBezTo>
                    <a:pt x="35827" y="27696"/>
                    <a:pt x="36049" y="27688"/>
                    <a:pt x="36279" y="27670"/>
                  </a:cubicBezTo>
                  <a:cubicBezTo>
                    <a:pt x="39470" y="27420"/>
                    <a:pt x="46935" y="25479"/>
                    <a:pt x="46935" y="25479"/>
                  </a:cubicBezTo>
                  <a:cubicBezTo>
                    <a:pt x="46935" y="25479"/>
                    <a:pt x="41065" y="21312"/>
                    <a:pt x="37708" y="20431"/>
                  </a:cubicBezTo>
                  <a:cubicBezTo>
                    <a:pt x="34338" y="19562"/>
                    <a:pt x="28683" y="19181"/>
                    <a:pt x="28683" y="19181"/>
                  </a:cubicBezTo>
                  <a:cubicBezTo>
                    <a:pt x="28683" y="19181"/>
                    <a:pt x="31219" y="17574"/>
                    <a:pt x="32433" y="14168"/>
                  </a:cubicBezTo>
                  <a:cubicBezTo>
                    <a:pt x="33659" y="10763"/>
                    <a:pt x="33564" y="5870"/>
                    <a:pt x="33314" y="4120"/>
                  </a:cubicBezTo>
                  <a:cubicBezTo>
                    <a:pt x="33076" y="2381"/>
                    <a:pt x="32481" y="0"/>
                    <a:pt x="32481" y="0"/>
                  </a:cubicBezTo>
                  <a:close/>
                </a:path>
              </a:pathLst>
            </a:custGeom>
            <a:solidFill>
              <a:schemeClr val="dk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9"/>
            <p:cNvSpPr/>
            <p:nvPr/>
          </p:nvSpPr>
          <p:spPr>
            <a:xfrm>
              <a:off x="3074700" y="2459550"/>
              <a:ext cx="1049550" cy="945375"/>
            </a:xfrm>
            <a:custGeom>
              <a:avLst/>
              <a:gdLst/>
              <a:ahLst/>
              <a:cxnLst/>
              <a:rect l="l" t="t" r="r" b="b"/>
              <a:pathLst>
                <a:path w="41982" h="37815" extrusionOk="0">
                  <a:moveTo>
                    <a:pt x="29170" y="0"/>
                  </a:moveTo>
                  <a:cubicBezTo>
                    <a:pt x="29170" y="0"/>
                    <a:pt x="22491" y="5013"/>
                    <a:pt x="21146" y="9299"/>
                  </a:cubicBezTo>
                  <a:cubicBezTo>
                    <a:pt x="19776" y="13585"/>
                    <a:pt x="19526" y="17836"/>
                    <a:pt x="19526" y="17836"/>
                  </a:cubicBezTo>
                  <a:cubicBezTo>
                    <a:pt x="19526" y="17836"/>
                    <a:pt x="16788" y="13561"/>
                    <a:pt x="10942" y="11537"/>
                  </a:cubicBezTo>
                  <a:cubicBezTo>
                    <a:pt x="6967" y="10161"/>
                    <a:pt x="3338" y="9941"/>
                    <a:pt x="1423" y="9941"/>
                  </a:cubicBezTo>
                  <a:cubicBezTo>
                    <a:pt x="522" y="9941"/>
                    <a:pt x="0" y="9990"/>
                    <a:pt x="0" y="9990"/>
                  </a:cubicBezTo>
                  <a:cubicBezTo>
                    <a:pt x="0" y="9990"/>
                    <a:pt x="1715" y="13704"/>
                    <a:pt x="8370" y="16443"/>
                  </a:cubicBezTo>
                  <a:cubicBezTo>
                    <a:pt x="15014" y="19181"/>
                    <a:pt x="17990" y="19455"/>
                    <a:pt x="17990" y="19455"/>
                  </a:cubicBezTo>
                  <a:cubicBezTo>
                    <a:pt x="17990" y="19455"/>
                    <a:pt x="14657" y="19479"/>
                    <a:pt x="10668" y="22086"/>
                  </a:cubicBezTo>
                  <a:cubicBezTo>
                    <a:pt x="6679" y="24694"/>
                    <a:pt x="3286" y="31492"/>
                    <a:pt x="3286" y="31492"/>
                  </a:cubicBezTo>
                  <a:cubicBezTo>
                    <a:pt x="3286" y="31492"/>
                    <a:pt x="11466" y="28992"/>
                    <a:pt x="13918" y="26730"/>
                  </a:cubicBezTo>
                  <a:cubicBezTo>
                    <a:pt x="14983" y="25747"/>
                    <a:pt x="16141" y="24395"/>
                    <a:pt x="17109" y="23178"/>
                  </a:cubicBezTo>
                  <a:lnTo>
                    <a:pt x="17109" y="23178"/>
                  </a:lnTo>
                  <a:cubicBezTo>
                    <a:pt x="16363" y="24496"/>
                    <a:pt x="15627" y="26242"/>
                    <a:pt x="15264" y="28385"/>
                  </a:cubicBezTo>
                  <a:cubicBezTo>
                    <a:pt x="14371" y="33647"/>
                    <a:pt x="16490" y="37814"/>
                    <a:pt x="16490" y="37814"/>
                  </a:cubicBezTo>
                  <a:cubicBezTo>
                    <a:pt x="16490" y="37814"/>
                    <a:pt x="20645" y="32159"/>
                    <a:pt x="21015" y="27885"/>
                  </a:cubicBezTo>
                  <a:cubicBezTo>
                    <a:pt x="21135" y="26492"/>
                    <a:pt x="21182" y="25301"/>
                    <a:pt x="21190" y="24329"/>
                  </a:cubicBezTo>
                  <a:lnTo>
                    <a:pt x="21190" y="24329"/>
                  </a:lnTo>
                  <a:cubicBezTo>
                    <a:pt x="21432" y="26257"/>
                    <a:pt x="22049" y="28715"/>
                    <a:pt x="23574" y="30552"/>
                  </a:cubicBezTo>
                  <a:cubicBezTo>
                    <a:pt x="26491" y="34064"/>
                    <a:pt x="30587" y="35290"/>
                    <a:pt x="30587" y="35290"/>
                  </a:cubicBezTo>
                  <a:cubicBezTo>
                    <a:pt x="30587" y="35290"/>
                    <a:pt x="32075" y="30587"/>
                    <a:pt x="28111" y="25491"/>
                  </a:cubicBezTo>
                  <a:cubicBezTo>
                    <a:pt x="26658" y="23627"/>
                    <a:pt x="25425" y="22375"/>
                    <a:pt x="24447" y="21538"/>
                  </a:cubicBezTo>
                  <a:lnTo>
                    <a:pt x="24447" y="21538"/>
                  </a:lnTo>
                  <a:cubicBezTo>
                    <a:pt x="25832" y="22275"/>
                    <a:pt x="27758" y="23127"/>
                    <a:pt x="30194" y="23801"/>
                  </a:cubicBezTo>
                  <a:cubicBezTo>
                    <a:pt x="31577" y="24180"/>
                    <a:pt x="33015" y="24322"/>
                    <a:pt x="34391" y="24322"/>
                  </a:cubicBezTo>
                  <a:cubicBezTo>
                    <a:pt x="38454" y="24322"/>
                    <a:pt x="41981" y="23086"/>
                    <a:pt x="41981" y="23086"/>
                  </a:cubicBezTo>
                  <a:cubicBezTo>
                    <a:pt x="41981" y="23086"/>
                    <a:pt x="34576" y="18110"/>
                    <a:pt x="28813" y="17610"/>
                  </a:cubicBezTo>
                  <a:cubicBezTo>
                    <a:pt x="27604" y="17502"/>
                    <a:pt x="26617" y="17460"/>
                    <a:pt x="25812" y="17460"/>
                  </a:cubicBezTo>
                  <a:cubicBezTo>
                    <a:pt x="24171" y="17460"/>
                    <a:pt x="23285" y="17636"/>
                    <a:pt x="22817" y="17798"/>
                  </a:cubicBezTo>
                  <a:lnTo>
                    <a:pt x="22817" y="17798"/>
                  </a:lnTo>
                  <a:cubicBezTo>
                    <a:pt x="23994" y="17111"/>
                    <a:pt x="26983" y="15026"/>
                    <a:pt x="28539" y="10859"/>
                  </a:cubicBezTo>
                  <a:cubicBezTo>
                    <a:pt x="30504" y="5608"/>
                    <a:pt x="29170" y="0"/>
                    <a:pt x="29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9"/>
            <p:cNvSpPr/>
            <p:nvPr/>
          </p:nvSpPr>
          <p:spPr>
            <a:xfrm>
              <a:off x="3362525" y="2754375"/>
              <a:ext cx="465250" cy="469475"/>
            </a:xfrm>
            <a:custGeom>
              <a:avLst/>
              <a:gdLst/>
              <a:ahLst/>
              <a:cxnLst/>
              <a:rect l="l" t="t" r="r" b="b"/>
              <a:pathLst>
                <a:path w="18610" h="18779" extrusionOk="0">
                  <a:moveTo>
                    <a:pt x="9930" y="7376"/>
                  </a:moveTo>
                  <a:cubicBezTo>
                    <a:pt x="9906" y="7412"/>
                    <a:pt x="9740" y="7745"/>
                    <a:pt x="9633" y="7960"/>
                  </a:cubicBezTo>
                  <a:cubicBezTo>
                    <a:pt x="9633" y="7948"/>
                    <a:pt x="9633" y="7924"/>
                    <a:pt x="9621" y="7912"/>
                  </a:cubicBezTo>
                  <a:cubicBezTo>
                    <a:pt x="9728" y="7686"/>
                    <a:pt x="9871" y="7412"/>
                    <a:pt x="9930" y="7376"/>
                  </a:cubicBezTo>
                  <a:close/>
                  <a:moveTo>
                    <a:pt x="12986" y="1"/>
                  </a:moveTo>
                  <a:cubicBezTo>
                    <a:pt x="12932" y="1"/>
                    <a:pt x="12877" y="10"/>
                    <a:pt x="12823" y="30"/>
                  </a:cubicBezTo>
                  <a:cubicBezTo>
                    <a:pt x="12490" y="149"/>
                    <a:pt x="12288" y="768"/>
                    <a:pt x="12609" y="994"/>
                  </a:cubicBezTo>
                  <a:lnTo>
                    <a:pt x="12704" y="1042"/>
                  </a:lnTo>
                  <a:cubicBezTo>
                    <a:pt x="12359" y="2090"/>
                    <a:pt x="11942" y="3138"/>
                    <a:pt x="11418" y="4138"/>
                  </a:cubicBezTo>
                  <a:cubicBezTo>
                    <a:pt x="10966" y="4995"/>
                    <a:pt x="10395" y="5745"/>
                    <a:pt x="9847" y="6519"/>
                  </a:cubicBezTo>
                  <a:cubicBezTo>
                    <a:pt x="9775" y="6555"/>
                    <a:pt x="9716" y="6602"/>
                    <a:pt x="9633" y="6662"/>
                  </a:cubicBezTo>
                  <a:cubicBezTo>
                    <a:pt x="9549" y="6471"/>
                    <a:pt x="9394" y="6305"/>
                    <a:pt x="9156" y="6245"/>
                  </a:cubicBezTo>
                  <a:cubicBezTo>
                    <a:pt x="9180" y="5686"/>
                    <a:pt x="9240" y="5114"/>
                    <a:pt x="9275" y="4554"/>
                  </a:cubicBezTo>
                  <a:cubicBezTo>
                    <a:pt x="9382" y="3507"/>
                    <a:pt x="9561" y="2483"/>
                    <a:pt x="9894" y="1483"/>
                  </a:cubicBezTo>
                  <a:lnTo>
                    <a:pt x="9978" y="1483"/>
                  </a:lnTo>
                  <a:cubicBezTo>
                    <a:pt x="10031" y="1501"/>
                    <a:pt x="10085" y="1510"/>
                    <a:pt x="10139" y="1510"/>
                  </a:cubicBezTo>
                  <a:cubicBezTo>
                    <a:pt x="10364" y="1510"/>
                    <a:pt x="10586" y="1358"/>
                    <a:pt x="10692" y="1137"/>
                  </a:cubicBezTo>
                  <a:cubicBezTo>
                    <a:pt x="10859" y="804"/>
                    <a:pt x="10645" y="411"/>
                    <a:pt x="10311" y="280"/>
                  </a:cubicBezTo>
                  <a:cubicBezTo>
                    <a:pt x="10226" y="248"/>
                    <a:pt x="10138" y="232"/>
                    <a:pt x="10051" y="232"/>
                  </a:cubicBezTo>
                  <a:cubicBezTo>
                    <a:pt x="9785" y="232"/>
                    <a:pt x="9535" y="380"/>
                    <a:pt x="9454" y="649"/>
                  </a:cubicBezTo>
                  <a:cubicBezTo>
                    <a:pt x="9371" y="935"/>
                    <a:pt x="9490" y="1316"/>
                    <a:pt x="9740" y="1435"/>
                  </a:cubicBezTo>
                  <a:cubicBezTo>
                    <a:pt x="9311" y="2507"/>
                    <a:pt x="9132" y="3638"/>
                    <a:pt x="9013" y="4804"/>
                  </a:cubicBezTo>
                  <a:cubicBezTo>
                    <a:pt x="8966" y="5221"/>
                    <a:pt x="8882" y="5721"/>
                    <a:pt x="8835" y="6233"/>
                  </a:cubicBezTo>
                  <a:cubicBezTo>
                    <a:pt x="8478" y="6293"/>
                    <a:pt x="8251" y="6602"/>
                    <a:pt x="8132" y="6971"/>
                  </a:cubicBezTo>
                  <a:cubicBezTo>
                    <a:pt x="7227" y="6293"/>
                    <a:pt x="6311" y="5602"/>
                    <a:pt x="5418" y="4912"/>
                  </a:cubicBezTo>
                  <a:cubicBezTo>
                    <a:pt x="5703" y="4804"/>
                    <a:pt x="5918" y="4507"/>
                    <a:pt x="5834" y="4197"/>
                  </a:cubicBezTo>
                  <a:cubicBezTo>
                    <a:pt x="5770" y="3892"/>
                    <a:pt x="5483" y="3689"/>
                    <a:pt x="5197" y="3689"/>
                  </a:cubicBezTo>
                  <a:cubicBezTo>
                    <a:pt x="5060" y="3689"/>
                    <a:pt x="4922" y="3736"/>
                    <a:pt x="4810" y="3840"/>
                  </a:cubicBezTo>
                  <a:cubicBezTo>
                    <a:pt x="4739" y="3912"/>
                    <a:pt x="4680" y="3995"/>
                    <a:pt x="4644" y="4102"/>
                  </a:cubicBezTo>
                  <a:cubicBezTo>
                    <a:pt x="4644" y="4114"/>
                    <a:pt x="4632" y="4114"/>
                    <a:pt x="4632" y="4138"/>
                  </a:cubicBezTo>
                  <a:cubicBezTo>
                    <a:pt x="4608" y="4221"/>
                    <a:pt x="4584" y="4328"/>
                    <a:pt x="4608" y="4412"/>
                  </a:cubicBezTo>
                  <a:cubicBezTo>
                    <a:pt x="4632" y="4626"/>
                    <a:pt x="4763" y="4816"/>
                    <a:pt x="4965" y="4912"/>
                  </a:cubicBezTo>
                  <a:cubicBezTo>
                    <a:pt x="5034" y="4943"/>
                    <a:pt x="5107" y="4958"/>
                    <a:pt x="5181" y="4958"/>
                  </a:cubicBezTo>
                  <a:cubicBezTo>
                    <a:pt x="5247" y="4958"/>
                    <a:pt x="5315" y="4946"/>
                    <a:pt x="5382" y="4924"/>
                  </a:cubicBezTo>
                  <a:cubicBezTo>
                    <a:pt x="6251" y="5638"/>
                    <a:pt x="7144" y="6352"/>
                    <a:pt x="8013" y="7067"/>
                  </a:cubicBezTo>
                  <a:cubicBezTo>
                    <a:pt x="7811" y="6976"/>
                    <a:pt x="7583" y="6945"/>
                    <a:pt x="7337" y="6945"/>
                  </a:cubicBezTo>
                  <a:cubicBezTo>
                    <a:pt x="7293" y="6945"/>
                    <a:pt x="7249" y="6946"/>
                    <a:pt x="7204" y="6948"/>
                  </a:cubicBezTo>
                  <a:cubicBezTo>
                    <a:pt x="7132" y="6948"/>
                    <a:pt x="7073" y="6995"/>
                    <a:pt x="7049" y="7055"/>
                  </a:cubicBezTo>
                  <a:cubicBezTo>
                    <a:pt x="5953" y="6293"/>
                    <a:pt x="4620" y="5781"/>
                    <a:pt x="3358" y="5328"/>
                  </a:cubicBezTo>
                  <a:cubicBezTo>
                    <a:pt x="3453" y="5150"/>
                    <a:pt x="3477" y="4924"/>
                    <a:pt x="3370" y="4733"/>
                  </a:cubicBezTo>
                  <a:cubicBezTo>
                    <a:pt x="3245" y="4491"/>
                    <a:pt x="2998" y="4362"/>
                    <a:pt x="2752" y="4362"/>
                  </a:cubicBezTo>
                  <a:cubicBezTo>
                    <a:pt x="2527" y="4362"/>
                    <a:pt x="2304" y="4470"/>
                    <a:pt x="2179" y="4697"/>
                  </a:cubicBezTo>
                  <a:cubicBezTo>
                    <a:pt x="2048" y="4935"/>
                    <a:pt x="2060" y="5221"/>
                    <a:pt x="2263" y="5412"/>
                  </a:cubicBezTo>
                  <a:cubicBezTo>
                    <a:pt x="2286" y="5424"/>
                    <a:pt x="2310" y="5459"/>
                    <a:pt x="2346" y="5471"/>
                  </a:cubicBezTo>
                  <a:cubicBezTo>
                    <a:pt x="2429" y="5578"/>
                    <a:pt x="2548" y="5650"/>
                    <a:pt x="2679" y="5662"/>
                  </a:cubicBezTo>
                  <a:cubicBezTo>
                    <a:pt x="2718" y="5669"/>
                    <a:pt x="2756" y="5672"/>
                    <a:pt x="2793" y="5672"/>
                  </a:cubicBezTo>
                  <a:cubicBezTo>
                    <a:pt x="3004" y="5672"/>
                    <a:pt x="3179" y="5562"/>
                    <a:pt x="3310" y="5400"/>
                  </a:cubicBezTo>
                  <a:cubicBezTo>
                    <a:pt x="3977" y="5721"/>
                    <a:pt x="4632" y="6102"/>
                    <a:pt x="5275" y="6495"/>
                  </a:cubicBezTo>
                  <a:cubicBezTo>
                    <a:pt x="5894" y="6888"/>
                    <a:pt x="6513" y="7352"/>
                    <a:pt x="7168" y="7710"/>
                  </a:cubicBezTo>
                  <a:cubicBezTo>
                    <a:pt x="7227" y="7805"/>
                    <a:pt x="7287" y="7900"/>
                    <a:pt x="7358" y="7983"/>
                  </a:cubicBezTo>
                  <a:cubicBezTo>
                    <a:pt x="5894" y="8079"/>
                    <a:pt x="4489" y="8555"/>
                    <a:pt x="3203" y="9257"/>
                  </a:cubicBezTo>
                  <a:cubicBezTo>
                    <a:pt x="3096" y="9150"/>
                    <a:pt x="2965" y="9079"/>
                    <a:pt x="2798" y="9055"/>
                  </a:cubicBezTo>
                  <a:cubicBezTo>
                    <a:pt x="2723" y="9015"/>
                    <a:pt x="2641" y="8998"/>
                    <a:pt x="2558" y="8998"/>
                  </a:cubicBezTo>
                  <a:cubicBezTo>
                    <a:pt x="2367" y="8998"/>
                    <a:pt x="2173" y="9092"/>
                    <a:pt x="2048" y="9234"/>
                  </a:cubicBezTo>
                  <a:cubicBezTo>
                    <a:pt x="1691" y="9638"/>
                    <a:pt x="1834" y="10353"/>
                    <a:pt x="2358" y="10531"/>
                  </a:cubicBezTo>
                  <a:cubicBezTo>
                    <a:pt x="2439" y="10559"/>
                    <a:pt x="2521" y="10573"/>
                    <a:pt x="2604" y="10573"/>
                  </a:cubicBezTo>
                  <a:cubicBezTo>
                    <a:pt x="3079" y="10573"/>
                    <a:pt x="3531" y="10136"/>
                    <a:pt x="3429" y="9638"/>
                  </a:cubicBezTo>
                  <a:cubicBezTo>
                    <a:pt x="3417" y="9531"/>
                    <a:pt x="3358" y="9436"/>
                    <a:pt x="3298" y="9341"/>
                  </a:cubicBezTo>
                  <a:cubicBezTo>
                    <a:pt x="4465" y="8805"/>
                    <a:pt x="5703" y="8507"/>
                    <a:pt x="7001" y="8341"/>
                  </a:cubicBezTo>
                  <a:lnTo>
                    <a:pt x="7001" y="8341"/>
                  </a:lnTo>
                  <a:cubicBezTo>
                    <a:pt x="6906" y="8448"/>
                    <a:pt x="6870" y="8579"/>
                    <a:pt x="6870" y="8757"/>
                  </a:cubicBezTo>
                  <a:lnTo>
                    <a:pt x="6870" y="8781"/>
                  </a:lnTo>
                  <a:cubicBezTo>
                    <a:pt x="5108" y="10293"/>
                    <a:pt x="3370" y="11770"/>
                    <a:pt x="1453" y="13079"/>
                  </a:cubicBezTo>
                  <a:cubicBezTo>
                    <a:pt x="1304" y="12908"/>
                    <a:pt x="1086" y="12807"/>
                    <a:pt x="865" y="12807"/>
                  </a:cubicBezTo>
                  <a:cubicBezTo>
                    <a:pt x="732" y="12807"/>
                    <a:pt x="597" y="12844"/>
                    <a:pt x="477" y="12925"/>
                  </a:cubicBezTo>
                  <a:cubicBezTo>
                    <a:pt x="119" y="13186"/>
                    <a:pt x="0" y="13746"/>
                    <a:pt x="322" y="14079"/>
                  </a:cubicBezTo>
                  <a:cubicBezTo>
                    <a:pt x="346" y="14103"/>
                    <a:pt x="381" y="14115"/>
                    <a:pt x="405" y="14151"/>
                  </a:cubicBezTo>
                  <a:cubicBezTo>
                    <a:pt x="524" y="14258"/>
                    <a:pt x="679" y="14318"/>
                    <a:pt x="834" y="14318"/>
                  </a:cubicBezTo>
                  <a:cubicBezTo>
                    <a:pt x="847" y="14318"/>
                    <a:pt x="861" y="14319"/>
                    <a:pt x="875" y="14319"/>
                  </a:cubicBezTo>
                  <a:cubicBezTo>
                    <a:pt x="1357" y="14319"/>
                    <a:pt x="1759" y="13911"/>
                    <a:pt x="1643" y="13425"/>
                  </a:cubicBezTo>
                  <a:cubicBezTo>
                    <a:pt x="1632" y="13329"/>
                    <a:pt x="1584" y="13246"/>
                    <a:pt x="1536" y="13163"/>
                  </a:cubicBezTo>
                  <a:cubicBezTo>
                    <a:pt x="3441" y="11996"/>
                    <a:pt x="5334" y="10650"/>
                    <a:pt x="6954" y="9115"/>
                  </a:cubicBezTo>
                  <a:cubicBezTo>
                    <a:pt x="7049" y="9293"/>
                    <a:pt x="7204" y="9436"/>
                    <a:pt x="7406" y="9519"/>
                  </a:cubicBezTo>
                  <a:cubicBezTo>
                    <a:pt x="7073" y="9805"/>
                    <a:pt x="6846" y="10162"/>
                    <a:pt x="6966" y="10567"/>
                  </a:cubicBezTo>
                  <a:cubicBezTo>
                    <a:pt x="5989" y="12055"/>
                    <a:pt x="5358" y="13734"/>
                    <a:pt x="5096" y="15484"/>
                  </a:cubicBezTo>
                  <a:lnTo>
                    <a:pt x="4965" y="15532"/>
                  </a:lnTo>
                  <a:cubicBezTo>
                    <a:pt x="4930" y="15544"/>
                    <a:pt x="4918" y="15568"/>
                    <a:pt x="4906" y="15580"/>
                  </a:cubicBezTo>
                  <a:cubicBezTo>
                    <a:pt x="4882" y="15580"/>
                    <a:pt x="4882" y="15592"/>
                    <a:pt x="4870" y="15592"/>
                  </a:cubicBezTo>
                  <a:cubicBezTo>
                    <a:pt x="4739" y="15663"/>
                    <a:pt x="4644" y="15770"/>
                    <a:pt x="4584" y="15901"/>
                  </a:cubicBezTo>
                  <a:cubicBezTo>
                    <a:pt x="4465" y="16175"/>
                    <a:pt x="4572" y="16484"/>
                    <a:pt x="4810" y="16639"/>
                  </a:cubicBezTo>
                  <a:cubicBezTo>
                    <a:pt x="4920" y="16705"/>
                    <a:pt x="5051" y="16738"/>
                    <a:pt x="5180" y="16738"/>
                  </a:cubicBezTo>
                  <a:cubicBezTo>
                    <a:pt x="5331" y="16738"/>
                    <a:pt x="5481" y="16693"/>
                    <a:pt x="5596" y="16604"/>
                  </a:cubicBezTo>
                  <a:cubicBezTo>
                    <a:pt x="5834" y="16413"/>
                    <a:pt x="5894" y="16068"/>
                    <a:pt x="5751" y="15806"/>
                  </a:cubicBezTo>
                  <a:cubicBezTo>
                    <a:pt x="5644" y="15627"/>
                    <a:pt x="5453" y="15484"/>
                    <a:pt x="5263" y="15472"/>
                  </a:cubicBezTo>
                  <a:cubicBezTo>
                    <a:pt x="5620" y="13817"/>
                    <a:pt x="6251" y="12293"/>
                    <a:pt x="7168" y="10889"/>
                  </a:cubicBezTo>
                  <a:cubicBezTo>
                    <a:pt x="7330" y="11106"/>
                    <a:pt x="7507" y="11193"/>
                    <a:pt x="7688" y="11193"/>
                  </a:cubicBezTo>
                  <a:cubicBezTo>
                    <a:pt x="7933" y="11193"/>
                    <a:pt x="8185" y="11034"/>
                    <a:pt x="8418" y="10829"/>
                  </a:cubicBezTo>
                  <a:cubicBezTo>
                    <a:pt x="8418" y="10841"/>
                    <a:pt x="8418" y="10877"/>
                    <a:pt x="8430" y="10889"/>
                  </a:cubicBezTo>
                  <a:cubicBezTo>
                    <a:pt x="8418" y="11103"/>
                    <a:pt x="8394" y="11305"/>
                    <a:pt x="8370" y="11520"/>
                  </a:cubicBezTo>
                  <a:cubicBezTo>
                    <a:pt x="8263" y="12305"/>
                    <a:pt x="8097" y="13079"/>
                    <a:pt x="7894" y="13853"/>
                  </a:cubicBezTo>
                  <a:cubicBezTo>
                    <a:pt x="7585" y="14972"/>
                    <a:pt x="7180" y="16056"/>
                    <a:pt x="6692" y="17116"/>
                  </a:cubicBezTo>
                  <a:lnTo>
                    <a:pt x="6668" y="17116"/>
                  </a:lnTo>
                  <a:cubicBezTo>
                    <a:pt x="6465" y="17116"/>
                    <a:pt x="6275" y="17211"/>
                    <a:pt x="6132" y="17366"/>
                  </a:cubicBezTo>
                  <a:cubicBezTo>
                    <a:pt x="6037" y="17425"/>
                    <a:pt x="5930" y="17508"/>
                    <a:pt x="5870" y="17604"/>
                  </a:cubicBezTo>
                  <a:cubicBezTo>
                    <a:pt x="5656" y="17913"/>
                    <a:pt x="5751" y="18342"/>
                    <a:pt x="6037" y="18580"/>
                  </a:cubicBezTo>
                  <a:cubicBezTo>
                    <a:pt x="6194" y="18718"/>
                    <a:pt x="6376" y="18778"/>
                    <a:pt x="6555" y="18778"/>
                  </a:cubicBezTo>
                  <a:cubicBezTo>
                    <a:pt x="7057" y="18778"/>
                    <a:pt x="7541" y="18308"/>
                    <a:pt x="7418" y="17747"/>
                  </a:cubicBezTo>
                  <a:cubicBezTo>
                    <a:pt x="7358" y="17473"/>
                    <a:pt x="7120" y="17211"/>
                    <a:pt x="6835" y="17127"/>
                  </a:cubicBezTo>
                  <a:cubicBezTo>
                    <a:pt x="7406" y="16020"/>
                    <a:pt x="7858" y="14865"/>
                    <a:pt x="8192" y="13663"/>
                  </a:cubicBezTo>
                  <a:cubicBezTo>
                    <a:pt x="8382" y="12960"/>
                    <a:pt x="8597" y="12198"/>
                    <a:pt x="8728" y="11424"/>
                  </a:cubicBezTo>
                  <a:cubicBezTo>
                    <a:pt x="8847" y="11531"/>
                    <a:pt x="9025" y="11591"/>
                    <a:pt x="9263" y="11591"/>
                  </a:cubicBezTo>
                  <a:cubicBezTo>
                    <a:pt x="9585" y="11591"/>
                    <a:pt x="9799" y="11436"/>
                    <a:pt x="9930" y="11246"/>
                  </a:cubicBezTo>
                  <a:cubicBezTo>
                    <a:pt x="10097" y="11460"/>
                    <a:pt x="10275" y="11591"/>
                    <a:pt x="10502" y="11591"/>
                  </a:cubicBezTo>
                  <a:cubicBezTo>
                    <a:pt x="10597" y="11960"/>
                    <a:pt x="10740" y="12329"/>
                    <a:pt x="10835" y="12674"/>
                  </a:cubicBezTo>
                  <a:cubicBezTo>
                    <a:pt x="11121" y="13520"/>
                    <a:pt x="11466" y="14329"/>
                    <a:pt x="11883" y="15115"/>
                  </a:cubicBezTo>
                  <a:cubicBezTo>
                    <a:pt x="11788" y="15234"/>
                    <a:pt x="11716" y="15389"/>
                    <a:pt x="11716" y="15544"/>
                  </a:cubicBezTo>
                  <a:cubicBezTo>
                    <a:pt x="11716" y="15782"/>
                    <a:pt x="11811" y="16008"/>
                    <a:pt x="12002" y="16139"/>
                  </a:cubicBezTo>
                  <a:cubicBezTo>
                    <a:pt x="12110" y="16218"/>
                    <a:pt x="12233" y="16253"/>
                    <a:pt x="12356" y="16253"/>
                  </a:cubicBezTo>
                  <a:cubicBezTo>
                    <a:pt x="12730" y="16253"/>
                    <a:pt x="13101" y="15924"/>
                    <a:pt x="13038" y="15520"/>
                  </a:cubicBezTo>
                  <a:cubicBezTo>
                    <a:pt x="13007" y="15163"/>
                    <a:pt x="12671" y="14928"/>
                    <a:pt x="12343" y="14928"/>
                  </a:cubicBezTo>
                  <a:cubicBezTo>
                    <a:pt x="12288" y="14928"/>
                    <a:pt x="12233" y="14935"/>
                    <a:pt x="12180" y="14949"/>
                  </a:cubicBezTo>
                  <a:cubicBezTo>
                    <a:pt x="12157" y="14939"/>
                    <a:pt x="12133" y="14934"/>
                    <a:pt x="12107" y="14934"/>
                  </a:cubicBezTo>
                  <a:cubicBezTo>
                    <a:pt x="12067" y="14934"/>
                    <a:pt x="12026" y="14948"/>
                    <a:pt x="11990" y="14984"/>
                  </a:cubicBezTo>
                  <a:cubicBezTo>
                    <a:pt x="11597" y="14139"/>
                    <a:pt x="11276" y="13270"/>
                    <a:pt x="11014" y="12377"/>
                  </a:cubicBezTo>
                  <a:cubicBezTo>
                    <a:pt x="10930" y="12079"/>
                    <a:pt x="10871" y="11782"/>
                    <a:pt x="10811" y="11472"/>
                  </a:cubicBezTo>
                  <a:cubicBezTo>
                    <a:pt x="11252" y="11162"/>
                    <a:pt x="11276" y="10650"/>
                    <a:pt x="11121" y="10150"/>
                  </a:cubicBezTo>
                  <a:lnTo>
                    <a:pt x="11121" y="10150"/>
                  </a:lnTo>
                  <a:cubicBezTo>
                    <a:pt x="12526" y="11520"/>
                    <a:pt x="13716" y="13079"/>
                    <a:pt x="14669" y="14794"/>
                  </a:cubicBezTo>
                  <a:cubicBezTo>
                    <a:pt x="14621" y="14830"/>
                    <a:pt x="14574" y="14877"/>
                    <a:pt x="14526" y="14937"/>
                  </a:cubicBezTo>
                  <a:cubicBezTo>
                    <a:pt x="14407" y="15127"/>
                    <a:pt x="14371" y="15449"/>
                    <a:pt x="14550" y="15603"/>
                  </a:cubicBezTo>
                  <a:cubicBezTo>
                    <a:pt x="14574" y="15627"/>
                    <a:pt x="14586" y="15651"/>
                    <a:pt x="14621" y="15663"/>
                  </a:cubicBezTo>
                  <a:cubicBezTo>
                    <a:pt x="14738" y="15809"/>
                    <a:pt x="14903" y="15880"/>
                    <a:pt x="15068" y="15880"/>
                  </a:cubicBezTo>
                  <a:cubicBezTo>
                    <a:pt x="15240" y="15880"/>
                    <a:pt x="15411" y="15803"/>
                    <a:pt x="15526" y="15651"/>
                  </a:cubicBezTo>
                  <a:cubicBezTo>
                    <a:pt x="15740" y="15389"/>
                    <a:pt x="15705" y="14972"/>
                    <a:pt x="15455" y="14758"/>
                  </a:cubicBezTo>
                  <a:cubicBezTo>
                    <a:pt x="15351" y="14668"/>
                    <a:pt x="15227" y="14626"/>
                    <a:pt x="15103" y="14626"/>
                  </a:cubicBezTo>
                  <a:cubicBezTo>
                    <a:pt x="14998" y="14626"/>
                    <a:pt x="14893" y="14656"/>
                    <a:pt x="14800" y="14710"/>
                  </a:cubicBezTo>
                  <a:cubicBezTo>
                    <a:pt x="13966" y="13020"/>
                    <a:pt x="12895" y="11484"/>
                    <a:pt x="11573" y="10127"/>
                  </a:cubicBezTo>
                  <a:cubicBezTo>
                    <a:pt x="11788" y="10115"/>
                    <a:pt x="12002" y="10007"/>
                    <a:pt x="12121" y="9793"/>
                  </a:cubicBezTo>
                  <a:cubicBezTo>
                    <a:pt x="12359" y="9376"/>
                    <a:pt x="12121" y="9055"/>
                    <a:pt x="11716" y="8853"/>
                  </a:cubicBezTo>
                  <a:lnTo>
                    <a:pt x="11716" y="8853"/>
                  </a:lnTo>
                  <a:cubicBezTo>
                    <a:pt x="11966" y="8876"/>
                    <a:pt x="12240" y="8876"/>
                    <a:pt x="12502" y="8912"/>
                  </a:cubicBezTo>
                  <a:cubicBezTo>
                    <a:pt x="13121" y="8972"/>
                    <a:pt x="13728" y="9055"/>
                    <a:pt x="14324" y="9174"/>
                  </a:cubicBezTo>
                  <a:cubicBezTo>
                    <a:pt x="15276" y="9376"/>
                    <a:pt x="16574" y="9579"/>
                    <a:pt x="17431" y="10127"/>
                  </a:cubicBezTo>
                  <a:lnTo>
                    <a:pt x="17431" y="10186"/>
                  </a:lnTo>
                  <a:cubicBezTo>
                    <a:pt x="17431" y="10460"/>
                    <a:pt x="17657" y="10734"/>
                    <a:pt x="17895" y="10853"/>
                  </a:cubicBezTo>
                  <a:cubicBezTo>
                    <a:pt x="17980" y="10892"/>
                    <a:pt x="18088" y="10916"/>
                    <a:pt x="18195" y="10916"/>
                  </a:cubicBezTo>
                  <a:cubicBezTo>
                    <a:pt x="18315" y="10916"/>
                    <a:pt x="18433" y="10886"/>
                    <a:pt x="18515" y="10817"/>
                  </a:cubicBezTo>
                  <a:cubicBezTo>
                    <a:pt x="18610" y="10710"/>
                    <a:pt x="18562" y="10305"/>
                    <a:pt x="18479" y="10103"/>
                  </a:cubicBezTo>
                  <a:cubicBezTo>
                    <a:pt x="18372" y="9863"/>
                    <a:pt x="18109" y="9720"/>
                    <a:pt x="17858" y="9720"/>
                  </a:cubicBezTo>
                  <a:cubicBezTo>
                    <a:pt x="17661" y="9720"/>
                    <a:pt x="17471" y="9808"/>
                    <a:pt x="17372" y="10007"/>
                  </a:cubicBezTo>
                  <a:cubicBezTo>
                    <a:pt x="16621" y="9472"/>
                    <a:pt x="15562" y="9269"/>
                    <a:pt x="14681" y="9055"/>
                  </a:cubicBezTo>
                  <a:cubicBezTo>
                    <a:pt x="13824" y="8853"/>
                    <a:pt x="12764" y="8519"/>
                    <a:pt x="11823" y="8519"/>
                  </a:cubicBezTo>
                  <a:cubicBezTo>
                    <a:pt x="11919" y="8364"/>
                    <a:pt x="11942" y="8162"/>
                    <a:pt x="11871" y="7948"/>
                  </a:cubicBezTo>
                  <a:cubicBezTo>
                    <a:pt x="11799" y="7722"/>
                    <a:pt x="11657" y="7591"/>
                    <a:pt x="11502" y="7507"/>
                  </a:cubicBezTo>
                  <a:cubicBezTo>
                    <a:pt x="12902" y="6974"/>
                    <a:pt x="14295" y="6753"/>
                    <a:pt x="15795" y="6753"/>
                  </a:cubicBezTo>
                  <a:cubicBezTo>
                    <a:pt x="16170" y="6753"/>
                    <a:pt x="16552" y="6767"/>
                    <a:pt x="16943" y="6793"/>
                  </a:cubicBezTo>
                  <a:cubicBezTo>
                    <a:pt x="16991" y="6971"/>
                    <a:pt x="17122" y="7114"/>
                    <a:pt x="17276" y="7198"/>
                  </a:cubicBezTo>
                  <a:cubicBezTo>
                    <a:pt x="17357" y="7241"/>
                    <a:pt x="17458" y="7267"/>
                    <a:pt x="17558" y="7267"/>
                  </a:cubicBezTo>
                  <a:cubicBezTo>
                    <a:pt x="17679" y="7267"/>
                    <a:pt x="17799" y="7229"/>
                    <a:pt x="17884" y="7138"/>
                  </a:cubicBezTo>
                  <a:cubicBezTo>
                    <a:pt x="17991" y="7067"/>
                    <a:pt x="18062" y="6971"/>
                    <a:pt x="18110" y="6852"/>
                  </a:cubicBezTo>
                  <a:cubicBezTo>
                    <a:pt x="18241" y="6495"/>
                    <a:pt x="18003" y="6102"/>
                    <a:pt x="17610" y="6067"/>
                  </a:cubicBezTo>
                  <a:cubicBezTo>
                    <a:pt x="17601" y="6066"/>
                    <a:pt x="17592" y="6066"/>
                    <a:pt x="17583" y="6066"/>
                  </a:cubicBezTo>
                  <a:cubicBezTo>
                    <a:pt x="17296" y="6066"/>
                    <a:pt x="17036" y="6253"/>
                    <a:pt x="16955" y="6519"/>
                  </a:cubicBezTo>
                  <a:cubicBezTo>
                    <a:pt x="16400" y="6400"/>
                    <a:pt x="15822" y="6344"/>
                    <a:pt x="15237" y="6344"/>
                  </a:cubicBezTo>
                  <a:cubicBezTo>
                    <a:pt x="13653" y="6344"/>
                    <a:pt x="12019" y="6758"/>
                    <a:pt x="10645" y="7471"/>
                  </a:cubicBezTo>
                  <a:cubicBezTo>
                    <a:pt x="10728" y="7138"/>
                    <a:pt x="10680" y="6817"/>
                    <a:pt x="10395" y="6590"/>
                  </a:cubicBezTo>
                  <a:lnTo>
                    <a:pt x="10383" y="6579"/>
                  </a:lnTo>
                  <a:cubicBezTo>
                    <a:pt x="11621" y="4995"/>
                    <a:pt x="12454" y="2923"/>
                    <a:pt x="12895" y="1042"/>
                  </a:cubicBezTo>
                  <a:cubicBezTo>
                    <a:pt x="12931" y="1050"/>
                    <a:pt x="12967" y="1054"/>
                    <a:pt x="13003" y="1054"/>
                  </a:cubicBezTo>
                  <a:cubicBezTo>
                    <a:pt x="13277" y="1054"/>
                    <a:pt x="13536" y="824"/>
                    <a:pt x="13526" y="518"/>
                  </a:cubicBezTo>
                  <a:cubicBezTo>
                    <a:pt x="13506" y="231"/>
                    <a:pt x="13255" y="1"/>
                    <a:pt x="12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9"/>
          <p:cNvGrpSpPr/>
          <p:nvPr/>
        </p:nvGrpSpPr>
        <p:grpSpPr>
          <a:xfrm>
            <a:off x="1239498" y="608803"/>
            <a:ext cx="1152395" cy="1030649"/>
            <a:chOff x="3769525" y="2243300"/>
            <a:chExt cx="766475" cy="685500"/>
          </a:xfrm>
        </p:grpSpPr>
        <p:sp>
          <p:nvSpPr>
            <p:cNvPr id="797" name="Google Shape;797;p39"/>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9"/>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9"/>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39"/>
          <p:cNvGrpSpPr/>
          <p:nvPr/>
        </p:nvGrpSpPr>
        <p:grpSpPr>
          <a:xfrm>
            <a:off x="6942564" y="4017921"/>
            <a:ext cx="1833294" cy="789824"/>
            <a:chOff x="6542875" y="2741075"/>
            <a:chExt cx="1591125" cy="685492"/>
          </a:xfrm>
        </p:grpSpPr>
        <p:sp>
          <p:nvSpPr>
            <p:cNvPr id="801" name="Google Shape;801;p39"/>
            <p:cNvSpPr/>
            <p:nvPr/>
          </p:nvSpPr>
          <p:spPr>
            <a:xfrm>
              <a:off x="6542875" y="2741075"/>
              <a:ext cx="1591125" cy="685492"/>
            </a:xfrm>
            <a:custGeom>
              <a:avLst/>
              <a:gdLst/>
              <a:ahLst/>
              <a:cxnLst/>
              <a:rect l="l" t="t" r="r" b="b"/>
              <a:pathLst>
                <a:path w="63645" h="26704" extrusionOk="0">
                  <a:moveTo>
                    <a:pt x="44553" y="1"/>
                  </a:moveTo>
                  <a:cubicBezTo>
                    <a:pt x="42042" y="1"/>
                    <a:pt x="39583" y="916"/>
                    <a:pt x="36582" y="3478"/>
                  </a:cubicBezTo>
                  <a:cubicBezTo>
                    <a:pt x="34736" y="4724"/>
                    <a:pt x="32833" y="6507"/>
                    <a:pt x="30506" y="6507"/>
                  </a:cubicBezTo>
                  <a:cubicBezTo>
                    <a:pt x="30432" y="6507"/>
                    <a:pt x="30358" y="6505"/>
                    <a:pt x="30284" y="6502"/>
                  </a:cubicBezTo>
                  <a:cubicBezTo>
                    <a:pt x="26557" y="6037"/>
                    <a:pt x="24854" y="1680"/>
                    <a:pt x="21282" y="846"/>
                  </a:cubicBezTo>
                  <a:cubicBezTo>
                    <a:pt x="20848" y="764"/>
                    <a:pt x="20430" y="726"/>
                    <a:pt x="20027" y="726"/>
                  </a:cubicBezTo>
                  <a:cubicBezTo>
                    <a:pt x="15385" y="726"/>
                    <a:pt x="12781" y="5869"/>
                    <a:pt x="10722" y="9550"/>
                  </a:cubicBezTo>
                  <a:cubicBezTo>
                    <a:pt x="9755" y="10935"/>
                    <a:pt x="8714" y="11186"/>
                    <a:pt x="7670" y="11186"/>
                  </a:cubicBezTo>
                  <a:cubicBezTo>
                    <a:pt x="7078" y="11186"/>
                    <a:pt x="6484" y="11105"/>
                    <a:pt x="5904" y="11105"/>
                  </a:cubicBezTo>
                  <a:cubicBezTo>
                    <a:pt x="4283" y="11105"/>
                    <a:pt x="2763" y="11736"/>
                    <a:pt x="1637" y="16527"/>
                  </a:cubicBezTo>
                  <a:cubicBezTo>
                    <a:pt x="1" y="23426"/>
                    <a:pt x="13438" y="26704"/>
                    <a:pt x="27466" y="26704"/>
                  </a:cubicBezTo>
                  <a:cubicBezTo>
                    <a:pt x="39365" y="26704"/>
                    <a:pt x="51689" y="24345"/>
                    <a:pt x="55596" y="19837"/>
                  </a:cubicBezTo>
                  <a:cubicBezTo>
                    <a:pt x="63645" y="10526"/>
                    <a:pt x="57275" y="3537"/>
                    <a:pt x="52870" y="2025"/>
                  </a:cubicBezTo>
                  <a:cubicBezTo>
                    <a:pt x="49644" y="922"/>
                    <a:pt x="47072" y="1"/>
                    <a:pt x="44553" y="1"/>
                  </a:cubicBezTo>
                  <a:close/>
                </a:path>
              </a:pathLst>
            </a:custGeom>
            <a:solidFill>
              <a:schemeClr val="dk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9"/>
            <p:cNvSpPr/>
            <p:nvPr/>
          </p:nvSpPr>
          <p:spPr>
            <a:xfrm>
              <a:off x="6566325" y="2768175"/>
              <a:ext cx="1544475" cy="634500"/>
            </a:xfrm>
            <a:custGeom>
              <a:avLst/>
              <a:gdLst/>
              <a:ahLst/>
              <a:cxnLst/>
              <a:rect l="l" t="t" r="r" b="b"/>
              <a:pathLst>
                <a:path w="61779" h="25380" extrusionOk="0">
                  <a:moveTo>
                    <a:pt x="43246" y="0"/>
                  </a:moveTo>
                  <a:cubicBezTo>
                    <a:pt x="40802" y="0"/>
                    <a:pt x="38412" y="870"/>
                    <a:pt x="35501" y="3298"/>
                  </a:cubicBezTo>
                  <a:cubicBezTo>
                    <a:pt x="33715" y="4485"/>
                    <a:pt x="31873" y="6185"/>
                    <a:pt x="29619" y="6185"/>
                  </a:cubicBezTo>
                  <a:cubicBezTo>
                    <a:pt x="29544" y="6185"/>
                    <a:pt x="29469" y="6184"/>
                    <a:pt x="29393" y="6180"/>
                  </a:cubicBezTo>
                  <a:cubicBezTo>
                    <a:pt x="25786" y="5739"/>
                    <a:pt x="24119" y="1596"/>
                    <a:pt x="20654" y="786"/>
                  </a:cubicBezTo>
                  <a:cubicBezTo>
                    <a:pt x="20232" y="708"/>
                    <a:pt x="19827" y="671"/>
                    <a:pt x="19436" y="671"/>
                  </a:cubicBezTo>
                  <a:cubicBezTo>
                    <a:pt x="14935" y="671"/>
                    <a:pt x="12397" y="5568"/>
                    <a:pt x="10415" y="9085"/>
                  </a:cubicBezTo>
                  <a:cubicBezTo>
                    <a:pt x="9474" y="10395"/>
                    <a:pt x="8462" y="10631"/>
                    <a:pt x="7448" y="10631"/>
                  </a:cubicBezTo>
                  <a:cubicBezTo>
                    <a:pt x="6878" y="10631"/>
                    <a:pt x="6308" y="10557"/>
                    <a:pt x="5749" y="10557"/>
                  </a:cubicBezTo>
                  <a:cubicBezTo>
                    <a:pt x="4171" y="10557"/>
                    <a:pt x="2691" y="11153"/>
                    <a:pt x="1592" y="15717"/>
                  </a:cubicBezTo>
                  <a:cubicBezTo>
                    <a:pt x="0" y="22264"/>
                    <a:pt x="13056" y="25379"/>
                    <a:pt x="26675" y="25379"/>
                  </a:cubicBezTo>
                  <a:cubicBezTo>
                    <a:pt x="38217" y="25379"/>
                    <a:pt x="50164" y="23142"/>
                    <a:pt x="53944" y="18860"/>
                  </a:cubicBezTo>
                  <a:cubicBezTo>
                    <a:pt x="61778" y="10002"/>
                    <a:pt x="55599" y="3370"/>
                    <a:pt x="51313" y="1917"/>
                  </a:cubicBezTo>
                  <a:cubicBezTo>
                    <a:pt x="48187" y="870"/>
                    <a:pt x="45690" y="0"/>
                    <a:pt x="43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9"/>
            <p:cNvSpPr/>
            <p:nvPr/>
          </p:nvSpPr>
          <p:spPr>
            <a:xfrm>
              <a:off x="7068425" y="2829950"/>
              <a:ext cx="71600" cy="75300"/>
            </a:xfrm>
            <a:custGeom>
              <a:avLst/>
              <a:gdLst/>
              <a:ahLst/>
              <a:cxnLst/>
              <a:rect l="l" t="t" r="r" b="b"/>
              <a:pathLst>
                <a:path w="2864" h="3012" extrusionOk="0">
                  <a:moveTo>
                    <a:pt x="181" y="1"/>
                  </a:moveTo>
                  <a:cubicBezTo>
                    <a:pt x="84" y="1"/>
                    <a:pt x="1" y="121"/>
                    <a:pt x="82" y="220"/>
                  </a:cubicBezTo>
                  <a:cubicBezTo>
                    <a:pt x="499" y="792"/>
                    <a:pt x="915" y="1458"/>
                    <a:pt x="1451" y="1923"/>
                  </a:cubicBezTo>
                  <a:cubicBezTo>
                    <a:pt x="1475" y="1947"/>
                    <a:pt x="1523" y="1970"/>
                    <a:pt x="1570" y="1970"/>
                  </a:cubicBezTo>
                  <a:cubicBezTo>
                    <a:pt x="1642" y="2125"/>
                    <a:pt x="1808" y="2280"/>
                    <a:pt x="1904" y="2375"/>
                  </a:cubicBezTo>
                  <a:cubicBezTo>
                    <a:pt x="2106" y="2590"/>
                    <a:pt x="2308" y="2804"/>
                    <a:pt x="2546" y="2982"/>
                  </a:cubicBezTo>
                  <a:cubicBezTo>
                    <a:pt x="2575" y="3003"/>
                    <a:pt x="2604" y="3012"/>
                    <a:pt x="2631" y="3012"/>
                  </a:cubicBezTo>
                  <a:cubicBezTo>
                    <a:pt x="2764" y="3012"/>
                    <a:pt x="2863" y="2805"/>
                    <a:pt x="2725" y="2697"/>
                  </a:cubicBezTo>
                  <a:cubicBezTo>
                    <a:pt x="2487" y="2518"/>
                    <a:pt x="2249" y="2339"/>
                    <a:pt x="2046" y="2137"/>
                  </a:cubicBezTo>
                  <a:cubicBezTo>
                    <a:pt x="1951" y="2054"/>
                    <a:pt x="1868" y="1935"/>
                    <a:pt x="1761" y="1839"/>
                  </a:cubicBezTo>
                  <a:cubicBezTo>
                    <a:pt x="1773" y="1804"/>
                    <a:pt x="1773" y="1756"/>
                    <a:pt x="1749" y="1697"/>
                  </a:cubicBezTo>
                  <a:cubicBezTo>
                    <a:pt x="1356" y="1101"/>
                    <a:pt x="749" y="577"/>
                    <a:pt x="272" y="42"/>
                  </a:cubicBezTo>
                  <a:cubicBezTo>
                    <a:pt x="244" y="13"/>
                    <a:pt x="212"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9"/>
            <p:cNvSpPr/>
            <p:nvPr/>
          </p:nvSpPr>
          <p:spPr>
            <a:xfrm>
              <a:off x="7091675" y="2821300"/>
              <a:ext cx="70350" cy="75875"/>
            </a:xfrm>
            <a:custGeom>
              <a:avLst/>
              <a:gdLst/>
              <a:ahLst/>
              <a:cxnLst/>
              <a:rect l="l" t="t" r="r" b="b"/>
              <a:pathLst>
                <a:path w="2814" h="3035" extrusionOk="0">
                  <a:moveTo>
                    <a:pt x="158" y="1"/>
                  </a:moveTo>
                  <a:cubicBezTo>
                    <a:pt x="77" y="1"/>
                    <a:pt x="0" y="84"/>
                    <a:pt x="45" y="173"/>
                  </a:cubicBezTo>
                  <a:cubicBezTo>
                    <a:pt x="593" y="1197"/>
                    <a:pt x="1450" y="2138"/>
                    <a:pt x="2271" y="2959"/>
                  </a:cubicBezTo>
                  <a:cubicBezTo>
                    <a:pt x="2327" y="3012"/>
                    <a:pt x="2390" y="3035"/>
                    <a:pt x="2450" y="3035"/>
                  </a:cubicBezTo>
                  <a:cubicBezTo>
                    <a:pt x="2645" y="3035"/>
                    <a:pt x="2813" y="2799"/>
                    <a:pt x="2640" y="2626"/>
                  </a:cubicBezTo>
                  <a:cubicBezTo>
                    <a:pt x="1807" y="1793"/>
                    <a:pt x="1069" y="864"/>
                    <a:pt x="235" y="30"/>
                  </a:cubicBezTo>
                  <a:cubicBezTo>
                    <a:pt x="212" y="10"/>
                    <a:pt x="185" y="1"/>
                    <a:pt x="1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9"/>
            <p:cNvSpPr/>
            <p:nvPr/>
          </p:nvSpPr>
          <p:spPr>
            <a:xfrm>
              <a:off x="7089050" y="2797100"/>
              <a:ext cx="87175" cy="93600"/>
            </a:xfrm>
            <a:custGeom>
              <a:avLst/>
              <a:gdLst/>
              <a:ahLst/>
              <a:cxnLst/>
              <a:rect l="l" t="t" r="r" b="b"/>
              <a:pathLst>
                <a:path w="3487" h="3744" extrusionOk="0">
                  <a:moveTo>
                    <a:pt x="125" y="1"/>
                  </a:moveTo>
                  <a:cubicBezTo>
                    <a:pt x="62" y="1"/>
                    <a:pt x="1" y="90"/>
                    <a:pt x="55" y="153"/>
                  </a:cubicBezTo>
                  <a:cubicBezTo>
                    <a:pt x="1055" y="1296"/>
                    <a:pt x="1995" y="2749"/>
                    <a:pt x="3186" y="3713"/>
                  </a:cubicBezTo>
                  <a:cubicBezTo>
                    <a:pt x="3216" y="3734"/>
                    <a:pt x="3252" y="3744"/>
                    <a:pt x="3287" y="3744"/>
                  </a:cubicBezTo>
                  <a:cubicBezTo>
                    <a:pt x="3390" y="3744"/>
                    <a:pt x="3486" y="3662"/>
                    <a:pt x="3424" y="3546"/>
                  </a:cubicBezTo>
                  <a:cubicBezTo>
                    <a:pt x="2567" y="2249"/>
                    <a:pt x="1233" y="1177"/>
                    <a:pt x="186" y="34"/>
                  </a:cubicBezTo>
                  <a:cubicBezTo>
                    <a:pt x="168" y="10"/>
                    <a:pt x="147"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9"/>
            <p:cNvSpPr/>
            <p:nvPr/>
          </p:nvSpPr>
          <p:spPr>
            <a:xfrm>
              <a:off x="7144775" y="2825850"/>
              <a:ext cx="60100" cy="64175"/>
            </a:xfrm>
            <a:custGeom>
              <a:avLst/>
              <a:gdLst/>
              <a:ahLst/>
              <a:cxnLst/>
              <a:rect l="l" t="t" r="r" b="b"/>
              <a:pathLst>
                <a:path w="2404" h="2567" extrusionOk="0">
                  <a:moveTo>
                    <a:pt x="166" y="1"/>
                  </a:moveTo>
                  <a:cubicBezTo>
                    <a:pt x="81" y="1"/>
                    <a:pt x="0" y="78"/>
                    <a:pt x="64" y="182"/>
                  </a:cubicBezTo>
                  <a:cubicBezTo>
                    <a:pt x="338" y="706"/>
                    <a:pt x="659" y="1158"/>
                    <a:pt x="1028" y="1599"/>
                  </a:cubicBezTo>
                  <a:cubicBezTo>
                    <a:pt x="1338" y="1956"/>
                    <a:pt x="1743" y="2432"/>
                    <a:pt x="2219" y="2563"/>
                  </a:cubicBezTo>
                  <a:cubicBezTo>
                    <a:pt x="2228" y="2566"/>
                    <a:pt x="2237" y="2567"/>
                    <a:pt x="2246" y="2567"/>
                  </a:cubicBezTo>
                  <a:cubicBezTo>
                    <a:pt x="2323" y="2567"/>
                    <a:pt x="2403" y="2482"/>
                    <a:pt x="2350" y="2396"/>
                  </a:cubicBezTo>
                  <a:cubicBezTo>
                    <a:pt x="2112" y="2015"/>
                    <a:pt x="1671" y="1741"/>
                    <a:pt x="1338" y="1420"/>
                  </a:cubicBezTo>
                  <a:cubicBezTo>
                    <a:pt x="933" y="1003"/>
                    <a:pt x="600" y="551"/>
                    <a:pt x="278" y="63"/>
                  </a:cubicBezTo>
                  <a:cubicBezTo>
                    <a:pt x="251" y="20"/>
                    <a:pt x="208" y="1"/>
                    <a:pt x="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9"/>
            <p:cNvSpPr/>
            <p:nvPr/>
          </p:nvSpPr>
          <p:spPr>
            <a:xfrm>
              <a:off x="7098150" y="2792875"/>
              <a:ext cx="46625" cy="36200"/>
            </a:xfrm>
            <a:custGeom>
              <a:avLst/>
              <a:gdLst/>
              <a:ahLst/>
              <a:cxnLst/>
              <a:rect l="l" t="t" r="r" b="b"/>
              <a:pathLst>
                <a:path w="1865" h="1448" extrusionOk="0">
                  <a:moveTo>
                    <a:pt x="0" y="1"/>
                  </a:moveTo>
                  <a:lnTo>
                    <a:pt x="0" y="1"/>
                  </a:lnTo>
                  <a:cubicBezTo>
                    <a:pt x="155" y="132"/>
                    <a:pt x="298" y="263"/>
                    <a:pt x="453" y="405"/>
                  </a:cubicBezTo>
                  <a:cubicBezTo>
                    <a:pt x="834" y="751"/>
                    <a:pt x="1191" y="1167"/>
                    <a:pt x="1643" y="1429"/>
                  </a:cubicBezTo>
                  <a:cubicBezTo>
                    <a:pt x="1666" y="1442"/>
                    <a:pt x="1689" y="1447"/>
                    <a:pt x="1709" y="1447"/>
                  </a:cubicBezTo>
                  <a:cubicBezTo>
                    <a:pt x="1806" y="1447"/>
                    <a:pt x="1865" y="1325"/>
                    <a:pt x="1786" y="1227"/>
                  </a:cubicBezTo>
                  <a:cubicBezTo>
                    <a:pt x="1572" y="929"/>
                    <a:pt x="1274" y="691"/>
                    <a:pt x="976" y="453"/>
                  </a:cubicBezTo>
                  <a:cubicBezTo>
                    <a:pt x="655" y="274"/>
                    <a:pt x="334" y="120"/>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9"/>
            <p:cNvSpPr/>
            <p:nvPr/>
          </p:nvSpPr>
          <p:spPr>
            <a:xfrm>
              <a:off x="7045150" y="2785000"/>
              <a:ext cx="42100" cy="37800"/>
            </a:xfrm>
            <a:custGeom>
              <a:avLst/>
              <a:gdLst/>
              <a:ahLst/>
              <a:cxnLst/>
              <a:rect l="l" t="t" r="r" b="b"/>
              <a:pathLst>
                <a:path w="1684" h="1512" extrusionOk="0">
                  <a:moveTo>
                    <a:pt x="296" y="0"/>
                  </a:moveTo>
                  <a:cubicBezTo>
                    <a:pt x="194" y="0"/>
                    <a:pt x="96" y="6"/>
                    <a:pt x="1" y="18"/>
                  </a:cubicBezTo>
                  <a:cubicBezTo>
                    <a:pt x="477" y="518"/>
                    <a:pt x="953" y="994"/>
                    <a:pt x="1441" y="1470"/>
                  </a:cubicBezTo>
                  <a:cubicBezTo>
                    <a:pt x="1470" y="1499"/>
                    <a:pt x="1501" y="1511"/>
                    <a:pt x="1529" y="1511"/>
                  </a:cubicBezTo>
                  <a:cubicBezTo>
                    <a:pt x="1617" y="1511"/>
                    <a:pt x="1683" y="1394"/>
                    <a:pt x="1620" y="1304"/>
                  </a:cubicBezTo>
                  <a:cubicBezTo>
                    <a:pt x="1287" y="875"/>
                    <a:pt x="965" y="447"/>
                    <a:pt x="608" y="18"/>
                  </a:cubicBezTo>
                  <a:cubicBezTo>
                    <a:pt x="501" y="6"/>
                    <a:pt x="397"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9"/>
            <p:cNvSpPr/>
            <p:nvPr/>
          </p:nvSpPr>
          <p:spPr>
            <a:xfrm>
              <a:off x="6859725" y="2926225"/>
              <a:ext cx="93900" cy="123700"/>
            </a:xfrm>
            <a:custGeom>
              <a:avLst/>
              <a:gdLst/>
              <a:ahLst/>
              <a:cxnLst/>
              <a:rect l="l" t="t" r="r" b="b"/>
              <a:pathLst>
                <a:path w="3756" h="4948" extrusionOk="0">
                  <a:moveTo>
                    <a:pt x="250" y="1"/>
                  </a:moveTo>
                  <a:cubicBezTo>
                    <a:pt x="167" y="143"/>
                    <a:pt x="95" y="286"/>
                    <a:pt x="0" y="417"/>
                  </a:cubicBezTo>
                  <a:cubicBezTo>
                    <a:pt x="131" y="632"/>
                    <a:pt x="262" y="834"/>
                    <a:pt x="417" y="1048"/>
                  </a:cubicBezTo>
                  <a:cubicBezTo>
                    <a:pt x="1310" y="2346"/>
                    <a:pt x="2191" y="3727"/>
                    <a:pt x="3251" y="4870"/>
                  </a:cubicBezTo>
                  <a:cubicBezTo>
                    <a:pt x="3299" y="4925"/>
                    <a:pt x="3358" y="4948"/>
                    <a:pt x="3417" y="4948"/>
                  </a:cubicBezTo>
                  <a:cubicBezTo>
                    <a:pt x="3589" y="4948"/>
                    <a:pt x="3756" y="4750"/>
                    <a:pt x="3632" y="4573"/>
                  </a:cubicBezTo>
                  <a:cubicBezTo>
                    <a:pt x="2751" y="3215"/>
                    <a:pt x="1667" y="1977"/>
                    <a:pt x="727" y="667"/>
                  </a:cubicBezTo>
                  <a:cubicBezTo>
                    <a:pt x="572" y="453"/>
                    <a:pt x="417" y="227"/>
                    <a:pt x="2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9"/>
            <p:cNvSpPr/>
            <p:nvPr/>
          </p:nvSpPr>
          <p:spPr>
            <a:xfrm>
              <a:off x="6676950" y="3033975"/>
              <a:ext cx="43825" cy="47800"/>
            </a:xfrm>
            <a:custGeom>
              <a:avLst/>
              <a:gdLst/>
              <a:ahLst/>
              <a:cxnLst/>
              <a:rect l="l" t="t" r="r" b="b"/>
              <a:pathLst>
                <a:path w="1753" h="1912" extrusionOk="0">
                  <a:moveTo>
                    <a:pt x="477" y="1"/>
                  </a:moveTo>
                  <a:cubicBezTo>
                    <a:pt x="322" y="24"/>
                    <a:pt x="156" y="84"/>
                    <a:pt x="1" y="144"/>
                  </a:cubicBezTo>
                  <a:cubicBezTo>
                    <a:pt x="418" y="715"/>
                    <a:pt x="834" y="1489"/>
                    <a:pt x="1453" y="1882"/>
                  </a:cubicBezTo>
                  <a:cubicBezTo>
                    <a:pt x="1481" y="1902"/>
                    <a:pt x="1512" y="1911"/>
                    <a:pt x="1542" y="1911"/>
                  </a:cubicBezTo>
                  <a:cubicBezTo>
                    <a:pt x="1651" y="1911"/>
                    <a:pt x="1753" y="1792"/>
                    <a:pt x="1715" y="1679"/>
                  </a:cubicBezTo>
                  <a:cubicBezTo>
                    <a:pt x="1501" y="1036"/>
                    <a:pt x="906" y="501"/>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9"/>
            <p:cNvSpPr/>
            <p:nvPr/>
          </p:nvSpPr>
          <p:spPr>
            <a:xfrm>
              <a:off x="6602550" y="3191450"/>
              <a:ext cx="74125" cy="106275"/>
            </a:xfrm>
            <a:custGeom>
              <a:avLst/>
              <a:gdLst/>
              <a:ahLst/>
              <a:cxnLst/>
              <a:rect l="l" t="t" r="r" b="b"/>
              <a:pathLst>
                <a:path w="2965" h="4251" extrusionOk="0">
                  <a:moveTo>
                    <a:pt x="0" y="0"/>
                  </a:moveTo>
                  <a:lnTo>
                    <a:pt x="0" y="0"/>
                  </a:lnTo>
                  <a:cubicBezTo>
                    <a:pt x="36" y="738"/>
                    <a:pt x="262" y="1429"/>
                    <a:pt x="655" y="2072"/>
                  </a:cubicBezTo>
                  <a:cubicBezTo>
                    <a:pt x="750" y="2191"/>
                    <a:pt x="834" y="2322"/>
                    <a:pt x="929" y="2453"/>
                  </a:cubicBezTo>
                  <a:cubicBezTo>
                    <a:pt x="1429" y="3108"/>
                    <a:pt x="2120" y="3703"/>
                    <a:pt x="2965" y="4251"/>
                  </a:cubicBezTo>
                  <a:cubicBezTo>
                    <a:pt x="2786" y="3977"/>
                    <a:pt x="2596" y="3703"/>
                    <a:pt x="2417" y="3429"/>
                  </a:cubicBezTo>
                  <a:cubicBezTo>
                    <a:pt x="1655" y="2310"/>
                    <a:pt x="893" y="106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9"/>
            <p:cNvSpPr/>
            <p:nvPr/>
          </p:nvSpPr>
          <p:spPr>
            <a:xfrm>
              <a:off x="6605225" y="3141125"/>
              <a:ext cx="57725" cy="86750"/>
            </a:xfrm>
            <a:custGeom>
              <a:avLst/>
              <a:gdLst/>
              <a:ahLst/>
              <a:cxnLst/>
              <a:rect l="l" t="t" r="r" b="b"/>
              <a:pathLst>
                <a:path w="2309" h="3470" extrusionOk="0">
                  <a:moveTo>
                    <a:pt x="239" y="1"/>
                  </a:moveTo>
                  <a:cubicBezTo>
                    <a:pt x="167" y="251"/>
                    <a:pt x="108" y="513"/>
                    <a:pt x="36" y="799"/>
                  </a:cubicBezTo>
                  <a:cubicBezTo>
                    <a:pt x="12" y="858"/>
                    <a:pt x="0" y="906"/>
                    <a:pt x="0" y="965"/>
                  </a:cubicBezTo>
                  <a:cubicBezTo>
                    <a:pt x="536" y="1715"/>
                    <a:pt x="1048" y="2513"/>
                    <a:pt x="1536" y="3299"/>
                  </a:cubicBezTo>
                  <a:cubicBezTo>
                    <a:pt x="1609" y="3419"/>
                    <a:pt x="1717" y="3469"/>
                    <a:pt x="1825" y="3469"/>
                  </a:cubicBezTo>
                  <a:cubicBezTo>
                    <a:pt x="2067" y="3469"/>
                    <a:pt x="2309" y="3214"/>
                    <a:pt x="2144" y="2942"/>
                  </a:cubicBezTo>
                  <a:cubicBezTo>
                    <a:pt x="1560" y="1989"/>
                    <a:pt x="941" y="965"/>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9"/>
            <p:cNvSpPr/>
            <p:nvPr/>
          </p:nvSpPr>
          <p:spPr>
            <a:xfrm>
              <a:off x="6664175" y="3233975"/>
              <a:ext cx="73825" cy="94700"/>
            </a:xfrm>
            <a:custGeom>
              <a:avLst/>
              <a:gdLst/>
              <a:ahLst/>
              <a:cxnLst/>
              <a:rect l="l" t="t" r="r" b="b"/>
              <a:pathLst>
                <a:path w="2953" h="3788" extrusionOk="0">
                  <a:moveTo>
                    <a:pt x="229" y="0"/>
                  </a:moveTo>
                  <a:cubicBezTo>
                    <a:pt x="106" y="0"/>
                    <a:pt x="1" y="120"/>
                    <a:pt x="71" y="252"/>
                  </a:cubicBezTo>
                  <a:cubicBezTo>
                    <a:pt x="619" y="1192"/>
                    <a:pt x="1274" y="2061"/>
                    <a:pt x="1810" y="3014"/>
                  </a:cubicBezTo>
                  <a:cubicBezTo>
                    <a:pt x="1881" y="3133"/>
                    <a:pt x="1941" y="3252"/>
                    <a:pt x="2000" y="3371"/>
                  </a:cubicBezTo>
                  <a:cubicBezTo>
                    <a:pt x="2298" y="3514"/>
                    <a:pt x="2631" y="3645"/>
                    <a:pt x="2953" y="3788"/>
                  </a:cubicBezTo>
                  <a:cubicBezTo>
                    <a:pt x="2869" y="3609"/>
                    <a:pt x="2762" y="3407"/>
                    <a:pt x="2655" y="3228"/>
                  </a:cubicBezTo>
                  <a:cubicBezTo>
                    <a:pt x="2036" y="2121"/>
                    <a:pt x="1310" y="942"/>
                    <a:pt x="357" y="49"/>
                  </a:cubicBezTo>
                  <a:cubicBezTo>
                    <a:pt x="317" y="15"/>
                    <a:pt x="272" y="0"/>
                    <a:pt x="2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9"/>
            <p:cNvSpPr/>
            <p:nvPr/>
          </p:nvSpPr>
          <p:spPr>
            <a:xfrm>
              <a:off x="6612675" y="3113750"/>
              <a:ext cx="35775" cy="51450"/>
            </a:xfrm>
            <a:custGeom>
              <a:avLst/>
              <a:gdLst/>
              <a:ahLst/>
              <a:cxnLst/>
              <a:rect l="l" t="t" r="r" b="b"/>
              <a:pathLst>
                <a:path w="1431" h="2058" extrusionOk="0">
                  <a:moveTo>
                    <a:pt x="286" y="0"/>
                  </a:moveTo>
                  <a:cubicBezTo>
                    <a:pt x="191" y="274"/>
                    <a:pt x="95" y="560"/>
                    <a:pt x="0" y="870"/>
                  </a:cubicBezTo>
                  <a:cubicBezTo>
                    <a:pt x="310" y="1310"/>
                    <a:pt x="667" y="1751"/>
                    <a:pt x="1084" y="2025"/>
                  </a:cubicBezTo>
                  <a:cubicBezTo>
                    <a:pt x="1116" y="2047"/>
                    <a:pt x="1151" y="2057"/>
                    <a:pt x="1185" y="2057"/>
                  </a:cubicBezTo>
                  <a:cubicBezTo>
                    <a:pt x="1312" y="2057"/>
                    <a:pt x="1431" y="1918"/>
                    <a:pt x="1393" y="1786"/>
                  </a:cubicBezTo>
                  <a:cubicBezTo>
                    <a:pt x="1203" y="1167"/>
                    <a:pt x="738" y="56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9"/>
            <p:cNvSpPr/>
            <p:nvPr/>
          </p:nvSpPr>
          <p:spPr>
            <a:xfrm>
              <a:off x="6654700" y="3164700"/>
              <a:ext cx="76375" cy="104175"/>
            </a:xfrm>
            <a:custGeom>
              <a:avLst/>
              <a:gdLst/>
              <a:ahLst/>
              <a:cxnLst/>
              <a:rect l="l" t="t" r="r" b="b"/>
              <a:pathLst>
                <a:path w="3055" h="4167" extrusionOk="0">
                  <a:moveTo>
                    <a:pt x="213" y="1"/>
                  </a:moveTo>
                  <a:cubicBezTo>
                    <a:pt x="104" y="1"/>
                    <a:pt x="1" y="111"/>
                    <a:pt x="57" y="248"/>
                  </a:cubicBezTo>
                  <a:cubicBezTo>
                    <a:pt x="474" y="1058"/>
                    <a:pt x="938" y="1856"/>
                    <a:pt x="1462" y="2606"/>
                  </a:cubicBezTo>
                  <a:cubicBezTo>
                    <a:pt x="1831" y="3142"/>
                    <a:pt x="2200" y="3904"/>
                    <a:pt x="2832" y="4154"/>
                  </a:cubicBezTo>
                  <a:cubicBezTo>
                    <a:pt x="2852" y="4163"/>
                    <a:pt x="2871" y="4167"/>
                    <a:pt x="2889" y="4167"/>
                  </a:cubicBezTo>
                  <a:cubicBezTo>
                    <a:pt x="2989" y="4167"/>
                    <a:pt x="3054" y="4042"/>
                    <a:pt x="3034" y="3951"/>
                  </a:cubicBezTo>
                  <a:cubicBezTo>
                    <a:pt x="2915" y="3285"/>
                    <a:pt x="2200" y="2642"/>
                    <a:pt x="1808" y="2094"/>
                  </a:cubicBezTo>
                  <a:cubicBezTo>
                    <a:pt x="1308" y="1415"/>
                    <a:pt x="831" y="749"/>
                    <a:pt x="355" y="82"/>
                  </a:cubicBezTo>
                  <a:cubicBezTo>
                    <a:pt x="317" y="25"/>
                    <a:pt x="264"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9"/>
            <p:cNvSpPr/>
            <p:nvPr/>
          </p:nvSpPr>
          <p:spPr>
            <a:xfrm>
              <a:off x="6744850" y="3284125"/>
              <a:ext cx="43150" cy="62725"/>
            </a:xfrm>
            <a:custGeom>
              <a:avLst/>
              <a:gdLst/>
              <a:ahLst/>
              <a:cxnLst/>
              <a:rect l="l" t="t" r="r" b="b"/>
              <a:pathLst>
                <a:path w="1726" h="2509" extrusionOk="0">
                  <a:moveTo>
                    <a:pt x="143" y="0"/>
                  </a:moveTo>
                  <a:cubicBezTo>
                    <a:pt x="71" y="0"/>
                    <a:pt x="0" y="55"/>
                    <a:pt x="23" y="139"/>
                  </a:cubicBezTo>
                  <a:cubicBezTo>
                    <a:pt x="261" y="865"/>
                    <a:pt x="619" y="1556"/>
                    <a:pt x="964" y="2258"/>
                  </a:cubicBezTo>
                  <a:cubicBezTo>
                    <a:pt x="1214" y="2341"/>
                    <a:pt x="1476" y="2425"/>
                    <a:pt x="1726" y="2508"/>
                  </a:cubicBezTo>
                  <a:cubicBezTo>
                    <a:pt x="1678" y="2413"/>
                    <a:pt x="1619" y="2341"/>
                    <a:pt x="1571" y="2258"/>
                  </a:cubicBezTo>
                  <a:cubicBezTo>
                    <a:pt x="1178" y="1508"/>
                    <a:pt x="773" y="734"/>
                    <a:pt x="249" y="55"/>
                  </a:cubicBezTo>
                  <a:cubicBezTo>
                    <a:pt x="224" y="17"/>
                    <a:pt x="183"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9"/>
            <p:cNvSpPr/>
            <p:nvPr/>
          </p:nvSpPr>
          <p:spPr>
            <a:xfrm>
              <a:off x="6635425" y="3097725"/>
              <a:ext cx="101600" cy="133450"/>
            </a:xfrm>
            <a:custGeom>
              <a:avLst/>
              <a:gdLst/>
              <a:ahLst/>
              <a:cxnLst/>
              <a:rect l="l" t="t" r="r" b="b"/>
              <a:pathLst>
                <a:path w="4064" h="5338" extrusionOk="0">
                  <a:moveTo>
                    <a:pt x="206" y="0"/>
                  </a:moveTo>
                  <a:cubicBezTo>
                    <a:pt x="109" y="0"/>
                    <a:pt x="1" y="126"/>
                    <a:pt x="54" y="225"/>
                  </a:cubicBezTo>
                  <a:cubicBezTo>
                    <a:pt x="578" y="1165"/>
                    <a:pt x="1174" y="2058"/>
                    <a:pt x="1805" y="2939"/>
                  </a:cubicBezTo>
                  <a:cubicBezTo>
                    <a:pt x="2340" y="3713"/>
                    <a:pt x="2888" y="4666"/>
                    <a:pt x="3614" y="5273"/>
                  </a:cubicBezTo>
                  <a:cubicBezTo>
                    <a:pt x="3668" y="5318"/>
                    <a:pt x="3725" y="5337"/>
                    <a:pt x="3778" y="5337"/>
                  </a:cubicBezTo>
                  <a:cubicBezTo>
                    <a:pt x="3937" y="5337"/>
                    <a:pt x="4064" y="5166"/>
                    <a:pt x="3984" y="4987"/>
                  </a:cubicBezTo>
                  <a:cubicBezTo>
                    <a:pt x="3555" y="4070"/>
                    <a:pt x="2721" y="3225"/>
                    <a:pt x="2102" y="2392"/>
                  </a:cubicBezTo>
                  <a:cubicBezTo>
                    <a:pt x="1507" y="1594"/>
                    <a:pt x="924" y="808"/>
                    <a:pt x="293" y="46"/>
                  </a:cubicBezTo>
                  <a:cubicBezTo>
                    <a:pt x="269" y="14"/>
                    <a:pt x="23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9"/>
            <p:cNvSpPr/>
            <p:nvPr/>
          </p:nvSpPr>
          <p:spPr>
            <a:xfrm>
              <a:off x="6743575" y="3239525"/>
              <a:ext cx="89075" cy="119825"/>
            </a:xfrm>
            <a:custGeom>
              <a:avLst/>
              <a:gdLst/>
              <a:ahLst/>
              <a:cxnLst/>
              <a:rect l="l" t="t" r="r" b="b"/>
              <a:pathLst>
                <a:path w="3563" h="4793" extrusionOk="0">
                  <a:moveTo>
                    <a:pt x="197" y="1"/>
                  </a:moveTo>
                  <a:cubicBezTo>
                    <a:pt x="96" y="1"/>
                    <a:pt x="1" y="126"/>
                    <a:pt x="62" y="232"/>
                  </a:cubicBezTo>
                  <a:cubicBezTo>
                    <a:pt x="789" y="1554"/>
                    <a:pt x="1646" y="2816"/>
                    <a:pt x="2432" y="4102"/>
                  </a:cubicBezTo>
                  <a:cubicBezTo>
                    <a:pt x="2539" y="4256"/>
                    <a:pt x="2622" y="4411"/>
                    <a:pt x="2717" y="4578"/>
                  </a:cubicBezTo>
                  <a:lnTo>
                    <a:pt x="3563" y="4792"/>
                  </a:lnTo>
                  <a:cubicBezTo>
                    <a:pt x="3265" y="4316"/>
                    <a:pt x="2967" y="3828"/>
                    <a:pt x="2670" y="3351"/>
                  </a:cubicBezTo>
                  <a:cubicBezTo>
                    <a:pt x="1955" y="2220"/>
                    <a:pt x="1193" y="1077"/>
                    <a:pt x="300" y="53"/>
                  </a:cubicBezTo>
                  <a:cubicBezTo>
                    <a:pt x="270" y="16"/>
                    <a:pt x="233"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9"/>
            <p:cNvSpPr/>
            <p:nvPr/>
          </p:nvSpPr>
          <p:spPr>
            <a:xfrm>
              <a:off x="6639450" y="3060175"/>
              <a:ext cx="65075" cy="82350"/>
            </a:xfrm>
            <a:custGeom>
              <a:avLst/>
              <a:gdLst/>
              <a:ahLst/>
              <a:cxnLst/>
              <a:rect l="l" t="t" r="r" b="b"/>
              <a:pathLst>
                <a:path w="2603" h="3294" extrusionOk="0">
                  <a:moveTo>
                    <a:pt x="334" y="0"/>
                  </a:moveTo>
                  <a:cubicBezTo>
                    <a:pt x="227" y="131"/>
                    <a:pt x="120" y="286"/>
                    <a:pt x="1" y="453"/>
                  </a:cubicBezTo>
                  <a:cubicBezTo>
                    <a:pt x="155" y="643"/>
                    <a:pt x="286" y="834"/>
                    <a:pt x="429" y="1024"/>
                  </a:cubicBezTo>
                  <a:cubicBezTo>
                    <a:pt x="965" y="1774"/>
                    <a:pt x="1477" y="2644"/>
                    <a:pt x="2179" y="3239"/>
                  </a:cubicBezTo>
                  <a:cubicBezTo>
                    <a:pt x="2226" y="3277"/>
                    <a:pt x="2277" y="3293"/>
                    <a:pt x="2325" y="3293"/>
                  </a:cubicBezTo>
                  <a:cubicBezTo>
                    <a:pt x="2475" y="3293"/>
                    <a:pt x="2603" y="3136"/>
                    <a:pt x="2513" y="2965"/>
                  </a:cubicBezTo>
                  <a:cubicBezTo>
                    <a:pt x="2132" y="2143"/>
                    <a:pt x="1417" y="1417"/>
                    <a:pt x="870" y="703"/>
                  </a:cubicBezTo>
                  <a:cubicBezTo>
                    <a:pt x="691" y="477"/>
                    <a:pt x="513" y="238"/>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9"/>
            <p:cNvSpPr/>
            <p:nvPr/>
          </p:nvSpPr>
          <p:spPr>
            <a:xfrm>
              <a:off x="6711475" y="3146250"/>
              <a:ext cx="79525" cy="100625"/>
            </a:xfrm>
            <a:custGeom>
              <a:avLst/>
              <a:gdLst/>
              <a:ahLst/>
              <a:cxnLst/>
              <a:rect l="l" t="t" r="r" b="b"/>
              <a:pathLst>
                <a:path w="3181" h="4025" extrusionOk="0">
                  <a:moveTo>
                    <a:pt x="216" y="0"/>
                  </a:moveTo>
                  <a:cubicBezTo>
                    <a:pt x="111" y="0"/>
                    <a:pt x="1" y="126"/>
                    <a:pt x="72" y="224"/>
                  </a:cubicBezTo>
                  <a:cubicBezTo>
                    <a:pt x="501" y="891"/>
                    <a:pt x="942" y="1582"/>
                    <a:pt x="1406" y="2237"/>
                  </a:cubicBezTo>
                  <a:cubicBezTo>
                    <a:pt x="1811" y="2808"/>
                    <a:pt x="2192" y="3523"/>
                    <a:pt x="2751" y="3975"/>
                  </a:cubicBezTo>
                  <a:cubicBezTo>
                    <a:pt x="2792" y="4009"/>
                    <a:pt x="2845" y="4024"/>
                    <a:pt x="2899" y="4024"/>
                  </a:cubicBezTo>
                  <a:cubicBezTo>
                    <a:pt x="3037" y="4024"/>
                    <a:pt x="3180" y="3923"/>
                    <a:pt x="3120" y="3761"/>
                  </a:cubicBezTo>
                  <a:cubicBezTo>
                    <a:pt x="2835" y="3070"/>
                    <a:pt x="2251" y="2451"/>
                    <a:pt x="1799" y="1844"/>
                  </a:cubicBezTo>
                  <a:cubicBezTo>
                    <a:pt x="1299" y="1237"/>
                    <a:pt x="811" y="641"/>
                    <a:pt x="310" y="46"/>
                  </a:cubicBezTo>
                  <a:cubicBezTo>
                    <a:pt x="284" y="14"/>
                    <a:pt x="250"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9"/>
            <p:cNvSpPr/>
            <p:nvPr/>
          </p:nvSpPr>
          <p:spPr>
            <a:xfrm>
              <a:off x="6798150" y="3263050"/>
              <a:ext cx="83925" cy="107900"/>
            </a:xfrm>
            <a:custGeom>
              <a:avLst/>
              <a:gdLst/>
              <a:ahLst/>
              <a:cxnLst/>
              <a:rect l="l" t="t" r="r" b="b"/>
              <a:pathLst>
                <a:path w="3357" h="4316" extrusionOk="0">
                  <a:moveTo>
                    <a:pt x="228" y="1"/>
                  </a:moveTo>
                  <a:cubicBezTo>
                    <a:pt x="119" y="1"/>
                    <a:pt x="0" y="126"/>
                    <a:pt x="82" y="244"/>
                  </a:cubicBezTo>
                  <a:cubicBezTo>
                    <a:pt x="1011" y="1506"/>
                    <a:pt x="1785" y="2827"/>
                    <a:pt x="2594" y="4149"/>
                  </a:cubicBezTo>
                  <a:cubicBezTo>
                    <a:pt x="2856" y="4208"/>
                    <a:pt x="3106" y="4256"/>
                    <a:pt x="3356" y="4315"/>
                  </a:cubicBezTo>
                  <a:cubicBezTo>
                    <a:pt x="2642" y="2744"/>
                    <a:pt x="1511" y="1291"/>
                    <a:pt x="320" y="41"/>
                  </a:cubicBezTo>
                  <a:cubicBezTo>
                    <a:pt x="295" y="13"/>
                    <a:pt x="262" y="1"/>
                    <a:pt x="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9"/>
            <p:cNvSpPr/>
            <p:nvPr/>
          </p:nvSpPr>
          <p:spPr>
            <a:xfrm>
              <a:off x="6691800" y="3071850"/>
              <a:ext cx="85300" cy="118675"/>
            </a:xfrm>
            <a:custGeom>
              <a:avLst/>
              <a:gdLst/>
              <a:ahLst/>
              <a:cxnLst/>
              <a:rect l="l" t="t" r="r" b="b"/>
              <a:pathLst>
                <a:path w="3412" h="4747" extrusionOk="0">
                  <a:moveTo>
                    <a:pt x="181" y="1"/>
                  </a:moveTo>
                  <a:cubicBezTo>
                    <a:pt x="88" y="1"/>
                    <a:pt x="0" y="107"/>
                    <a:pt x="62" y="212"/>
                  </a:cubicBezTo>
                  <a:cubicBezTo>
                    <a:pt x="538" y="1010"/>
                    <a:pt x="1074" y="1784"/>
                    <a:pt x="1586" y="2569"/>
                  </a:cubicBezTo>
                  <a:cubicBezTo>
                    <a:pt x="2026" y="3260"/>
                    <a:pt x="2407" y="4093"/>
                    <a:pt x="3002" y="4689"/>
                  </a:cubicBezTo>
                  <a:cubicBezTo>
                    <a:pt x="3042" y="4729"/>
                    <a:pt x="3093" y="4746"/>
                    <a:pt x="3145" y="4746"/>
                  </a:cubicBezTo>
                  <a:cubicBezTo>
                    <a:pt x="3277" y="4746"/>
                    <a:pt x="3411" y="4629"/>
                    <a:pt x="3360" y="4474"/>
                  </a:cubicBezTo>
                  <a:cubicBezTo>
                    <a:pt x="3098" y="3641"/>
                    <a:pt x="2467" y="2867"/>
                    <a:pt x="1967" y="2153"/>
                  </a:cubicBezTo>
                  <a:cubicBezTo>
                    <a:pt x="1455" y="1415"/>
                    <a:pt x="895" y="700"/>
                    <a:pt x="276" y="45"/>
                  </a:cubicBezTo>
                  <a:cubicBezTo>
                    <a:pt x="248" y="14"/>
                    <a:pt x="21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9"/>
            <p:cNvSpPr/>
            <p:nvPr/>
          </p:nvSpPr>
          <p:spPr>
            <a:xfrm>
              <a:off x="6782650" y="3196025"/>
              <a:ext cx="137825" cy="182075"/>
            </a:xfrm>
            <a:custGeom>
              <a:avLst/>
              <a:gdLst/>
              <a:ahLst/>
              <a:cxnLst/>
              <a:rect l="l" t="t" r="r" b="b"/>
              <a:pathLst>
                <a:path w="5513" h="7283" extrusionOk="0">
                  <a:moveTo>
                    <a:pt x="193" y="0"/>
                  </a:moveTo>
                  <a:cubicBezTo>
                    <a:pt x="93" y="0"/>
                    <a:pt x="1" y="113"/>
                    <a:pt x="59" y="210"/>
                  </a:cubicBezTo>
                  <a:cubicBezTo>
                    <a:pt x="952" y="1567"/>
                    <a:pt x="2071" y="2746"/>
                    <a:pt x="2917" y="4127"/>
                  </a:cubicBezTo>
                  <a:cubicBezTo>
                    <a:pt x="3536" y="5103"/>
                    <a:pt x="4083" y="6104"/>
                    <a:pt x="4619" y="7116"/>
                  </a:cubicBezTo>
                  <a:cubicBezTo>
                    <a:pt x="4917" y="7175"/>
                    <a:pt x="5214" y="7223"/>
                    <a:pt x="5512" y="7282"/>
                  </a:cubicBezTo>
                  <a:cubicBezTo>
                    <a:pt x="4845" y="5996"/>
                    <a:pt x="4131" y="4734"/>
                    <a:pt x="3321" y="3544"/>
                  </a:cubicBezTo>
                  <a:cubicBezTo>
                    <a:pt x="2500" y="2294"/>
                    <a:pt x="1535" y="841"/>
                    <a:pt x="261" y="19"/>
                  </a:cubicBezTo>
                  <a:cubicBezTo>
                    <a:pt x="239" y="6"/>
                    <a:pt x="216"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9"/>
            <p:cNvSpPr/>
            <p:nvPr/>
          </p:nvSpPr>
          <p:spPr>
            <a:xfrm>
              <a:off x="6697800" y="3031900"/>
              <a:ext cx="47650" cy="48775"/>
            </a:xfrm>
            <a:custGeom>
              <a:avLst/>
              <a:gdLst/>
              <a:ahLst/>
              <a:cxnLst/>
              <a:rect l="l" t="t" r="r" b="b"/>
              <a:pathLst>
                <a:path w="1906" h="1951" extrusionOk="0">
                  <a:moveTo>
                    <a:pt x="691" y="0"/>
                  </a:moveTo>
                  <a:cubicBezTo>
                    <a:pt x="453" y="0"/>
                    <a:pt x="226" y="0"/>
                    <a:pt x="0" y="24"/>
                  </a:cubicBezTo>
                  <a:cubicBezTo>
                    <a:pt x="453" y="691"/>
                    <a:pt x="929" y="1417"/>
                    <a:pt x="1536" y="1905"/>
                  </a:cubicBezTo>
                  <a:cubicBezTo>
                    <a:pt x="1570" y="1936"/>
                    <a:pt x="1617" y="1950"/>
                    <a:pt x="1665" y="1950"/>
                  </a:cubicBezTo>
                  <a:cubicBezTo>
                    <a:pt x="1783" y="1950"/>
                    <a:pt x="1905" y="1863"/>
                    <a:pt x="1846" y="1727"/>
                  </a:cubicBezTo>
                  <a:cubicBezTo>
                    <a:pt x="1608" y="1108"/>
                    <a:pt x="1131" y="536"/>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9"/>
            <p:cNvSpPr/>
            <p:nvPr/>
          </p:nvSpPr>
          <p:spPr>
            <a:xfrm>
              <a:off x="6758025" y="3099975"/>
              <a:ext cx="77275" cy="104750"/>
            </a:xfrm>
            <a:custGeom>
              <a:avLst/>
              <a:gdLst/>
              <a:ahLst/>
              <a:cxnLst/>
              <a:rect l="l" t="t" r="r" b="b"/>
              <a:pathLst>
                <a:path w="3091" h="4190" extrusionOk="0">
                  <a:moveTo>
                    <a:pt x="207" y="0"/>
                  </a:moveTo>
                  <a:cubicBezTo>
                    <a:pt x="104" y="0"/>
                    <a:pt x="0" y="97"/>
                    <a:pt x="80" y="194"/>
                  </a:cubicBezTo>
                  <a:cubicBezTo>
                    <a:pt x="556" y="825"/>
                    <a:pt x="1044" y="1421"/>
                    <a:pt x="1485" y="2075"/>
                  </a:cubicBezTo>
                  <a:cubicBezTo>
                    <a:pt x="1913" y="2730"/>
                    <a:pt x="2235" y="3445"/>
                    <a:pt x="2675" y="4100"/>
                  </a:cubicBezTo>
                  <a:cubicBezTo>
                    <a:pt x="2717" y="4162"/>
                    <a:pt x="2782" y="4189"/>
                    <a:pt x="2848" y="4189"/>
                  </a:cubicBezTo>
                  <a:cubicBezTo>
                    <a:pt x="2970" y="4189"/>
                    <a:pt x="3091" y="4092"/>
                    <a:pt x="3044" y="3945"/>
                  </a:cubicBezTo>
                  <a:cubicBezTo>
                    <a:pt x="2568" y="2516"/>
                    <a:pt x="1437" y="1028"/>
                    <a:pt x="306" y="40"/>
                  </a:cubicBezTo>
                  <a:cubicBezTo>
                    <a:pt x="278" y="12"/>
                    <a:pt x="243" y="0"/>
                    <a:pt x="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9"/>
            <p:cNvSpPr/>
            <p:nvPr/>
          </p:nvSpPr>
          <p:spPr>
            <a:xfrm>
              <a:off x="6839025" y="3215000"/>
              <a:ext cx="130250" cy="170825"/>
            </a:xfrm>
            <a:custGeom>
              <a:avLst/>
              <a:gdLst/>
              <a:ahLst/>
              <a:cxnLst/>
              <a:rect l="l" t="t" r="r" b="b"/>
              <a:pathLst>
                <a:path w="5210" h="6833" extrusionOk="0">
                  <a:moveTo>
                    <a:pt x="169" y="1"/>
                  </a:moveTo>
                  <a:cubicBezTo>
                    <a:pt x="74" y="1"/>
                    <a:pt x="0" y="135"/>
                    <a:pt x="78" y="213"/>
                  </a:cubicBezTo>
                  <a:cubicBezTo>
                    <a:pt x="1162" y="1106"/>
                    <a:pt x="1900" y="2261"/>
                    <a:pt x="2578" y="3475"/>
                  </a:cubicBezTo>
                  <a:cubicBezTo>
                    <a:pt x="2912" y="4035"/>
                    <a:pt x="3209" y="4606"/>
                    <a:pt x="3543" y="5166"/>
                  </a:cubicBezTo>
                  <a:cubicBezTo>
                    <a:pt x="3721" y="5464"/>
                    <a:pt x="3876" y="5761"/>
                    <a:pt x="4067" y="6059"/>
                  </a:cubicBezTo>
                  <a:cubicBezTo>
                    <a:pt x="4174" y="6214"/>
                    <a:pt x="4412" y="6464"/>
                    <a:pt x="4507" y="6690"/>
                  </a:cubicBezTo>
                  <a:cubicBezTo>
                    <a:pt x="4507" y="6702"/>
                    <a:pt x="4495" y="6714"/>
                    <a:pt x="4495" y="6749"/>
                  </a:cubicBezTo>
                  <a:lnTo>
                    <a:pt x="5067" y="6833"/>
                  </a:lnTo>
                  <a:cubicBezTo>
                    <a:pt x="5210" y="6345"/>
                    <a:pt x="4591" y="5809"/>
                    <a:pt x="4376" y="5440"/>
                  </a:cubicBezTo>
                  <a:cubicBezTo>
                    <a:pt x="3924" y="4737"/>
                    <a:pt x="3543" y="4011"/>
                    <a:pt x="3126" y="3309"/>
                  </a:cubicBezTo>
                  <a:cubicBezTo>
                    <a:pt x="2364" y="2011"/>
                    <a:pt x="1519" y="832"/>
                    <a:pt x="233" y="22"/>
                  </a:cubicBezTo>
                  <a:cubicBezTo>
                    <a:pt x="211" y="7"/>
                    <a:pt x="190" y="1"/>
                    <a:pt x="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9"/>
            <p:cNvSpPr/>
            <p:nvPr/>
          </p:nvSpPr>
          <p:spPr>
            <a:xfrm>
              <a:off x="6734400" y="3033075"/>
              <a:ext cx="128250" cy="148975"/>
            </a:xfrm>
            <a:custGeom>
              <a:avLst/>
              <a:gdLst/>
              <a:ahLst/>
              <a:cxnLst/>
              <a:rect l="l" t="t" r="r" b="b"/>
              <a:pathLst>
                <a:path w="5130" h="5959" extrusionOk="0">
                  <a:moveTo>
                    <a:pt x="1" y="1"/>
                  </a:moveTo>
                  <a:lnTo>
                    <a:pt x="1" y="1"/>
                  </a:lnTo>
                  <a:cubicBezTo>
                    <a:pt x="179" y="239"/>
                    <a:pt x="358" y="465"/>
                    <a:pt x="536" y="703"/>
                  </a:cubicBezTo>
                  <a:cubicBezTo>
                    <a:pt x="1191" y="1537"/>
                    <a:pt x="1834" y="2358"/>
                    <a:pt x="2465" y="3192"/>
                  </a:cubicBezTo>
                  <a:cubicBezTo>
                    <a:pt x="3168" y="4085"/>
                    <a:pt x="3823" y="5144"/>
                    <a:pt x="4668" y="5894"/>
                  </a:cubicBezTo>
                  <a:cubicBezTo>
                    <a:pt x="4716" y="5939"/>
                    <a:pt x="4770" y="5959"/>
                    <a:pt x="4824" y="5959"/>
                  </a:cubicBezTo>
                  <a:cubicBezTo>
                    <a:pt x="4982" y="5959"/>
                    <a:pt x="5129" y="5787"/>
                    <a:pt x="5049" y="5609"/>
                  </a:cubicBezTo>
                  <a:cubicBezTo>
                    <a:pt x="4585" y="4728"/>
                    <a:pt x="3823" y="3954"/>
                    <a:pt x="3215" y="3180"/>
                  </a:cubicBezTo>
                  <a:cubicBezTo>
                    <a:pt x="2525" y="2311"/>
                    <a:pt x="1846" y="1442"/>
                    <a:pt x="1156" y="560"/>
                  </a:cubicBezTo>
                  <a:cubicBezTo>
                    <a:pt x="1013" y="382"/>
                    <a:pt x="882" y="203"/>
                    <a:pt x="727" y="25"/>
                  </a:cubicBezTo>
                  <a:cubicBezTo>
                    <a:pt x="489" y="25"/>
                    <a:pt x="239" y="1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9"/>
            <p:cNvSpPr/>
            <p:nvPr/>
          </p:nvSpPr>
          <p:spPr>
            <a:xfrm>
              <a:off x="6858350" y="3188375"/>
              <a:ext cx="152900" cy="201625"/>
            </a:xfrm>
            <a:custGeom>
              <a:avLst/>
              <a:gdLst/>
              <a:ahLst/>
              <a:cxnLst/>
              <a:rect l="l" t="t" r="r" b="b"/>
              <a:pathLst>
                <a:path w="6116" h="8065" extrusionOk="0">
                  <a:moveTo>
                    <a:pt x="157" y="1"/>
                  </a:moveTo>
                  <a:cubicBezTo>
                    <a:pt x="71" y="1"/>
                    <a:pt x="0" y="132"/>
                    <a:pt x="67" y="218"/>
                  </a:cubicBezTo>
                  <a:cubicBezTo>
                    <a:pt x="1222" y="1445"/>
                    <a:pt x="2139" y="2790"/>
                    <a:pt x="3020" y="4219"/>
                  </a:cubicBezTo>
                  <a:cubicBezTo>
                    <a:pt x="3806" y="5505"/>
                    <a:pt x="4556" y="6886"/>
                    <a:pt x="5592" y="8005"/>
                  </a:cubicBezTo>
                  <a:cubicBezTo>
                    <a:pt x="5604" y="8017"/>
                    <a:pt x="5627" y="8029"/>
                    <a:pt x="5651" y="8053"/>
                  </a:cubicBezTo>
                  <a:cubicBezTo>
                    <a:pt x="5711" y="8053"/>
                    <a:pt x="5770" y="8064"/>
                    <a:pt x="5830" y="8064"/>
                  </a:cubicBezTo>
                  <a:cubicBezTo>
                    <a:pt x="5985" y="8029"/>
                    <a:pt x="6116" y="7850"/>
                    <a:pt x="5996" y="7695"/>
                  </a:cubicBezTo>
                  <a:cubicBezTo>
                    <a:pt x="4996" y="6302"/>
                    <a:pt x="4091" y="4909"/>
                    <a:pt x="3163" y="3481"/>
                  </a:cubicBezTo>
                  <a:cubicBezTo>
                    <a:pt x="2353" y="2195"/>
                    <a:pt x="1424" y="956"/>
                    <a:pt x="222" y="28"/>
                  </a:cubicBezTo>
                  <a:cubicBezTo>
                    <a:pt x="201" y="9"/>
                    <a:pt x="178" y="1"/>
                    <a:pt x="1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9"/>
            <p:cNvSpPr/>
            <p:nvPr/>
          </p:nvSpPr>
          <p:spPr>
            <a:xfrm>
              <a:off x="6762375" y="3031300"/>
              <a:ext cx="57100" cy="56100"/>
            </a:xfrm>
            <a:custGeom>
              <a:avLst/>
              <a:gdLst/>
              <a:ahLst/>
              <a:cxnLst/>
              <a:rect l="l" t="t" r="r" b="b"/>
              <a:pathLst>
                <a:path w="2284" h="2244" extrusionOk="0">
                  <a:moveTo>
                    <a:pt x="608" y="0"/>
                  </a:moveTo>
                  <a:cubicBezTo>
                    <a:pt x="394" y="48"/>
                    <a:pt x="203" y="72"/>
                    <a:pt x="1" y="84"/>
                  </a:cubicBezTo>
                  <a:cubicBezTo>
                    <a:pt x="72" y="179"/>
                    <a:pt x="132" y="262"/>
                    <a:pt x="203" y="358"/>
                  </a:cubicBezTo>
                  <a:cubicBezTo>
                    <a:pt x="691" y="977"/>
                    <a:pt x="1251" y="1786"/>
                    <a:pt x="1930" y="2215"/>
                  </a:cubicBezTo>
                  <a:cubicBezTo>
                    <a:pt x="1963" y="2235"/>
                    <a:pt x="1996" y="2244"/>
                    <a:pt x="2029" y="2244"/>
                  </a:cubicBezTo>
                  <a:cubicBezTo>
                    <a:pt x="2170" y="2244"/>
                    <a:pt x="2283" y="2075"/>
                    <a:pt x="2215" y="1929"/>
                  </a:cubicBezTo>
                  <a:cubicBezTo>
                    <a:pt x="1870" y="1274"/>
                    <a:pt x="1227" y="739"/>
                    <a:pt x="751" y="179"/>
                  </a:cubicBezTo>
                  <a:cubicBezTo>
                    <a:pt x="715" y="120"/>
                    <a:pt x="656" y="60"/>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9"/>
            <p:cNvSpPr/>
            <p:nvPr/>
          </p:nvSpPr>
          <p:spPr>
            <a:xfrm>
              <a:off x="6828600" y="3101025"/>
              <a:ext cx="118650" cy="153525"/>
            </a:xfrm>
            <a:custGeom>
              <a:avLst/>
              <a:gdLst/>
              <a:ahLst/>
              <a:cxnLst/>
              <a:rect l="l" t="t" r="r" b="b"/>
              <a:pathLst>
                <a:path w="4746" h="6141" extrusionOk="0">
                  <a:moveTo>
                    <a:pt x="184" y="1"/>
                  </a:moveTo>
                  <a:cubicBezTo>
                    <a:pt x="91" y="1"/>
                    <a:pt x="0" y="100"/>
                    <a:pt x="55" y="200"/>
                  </a:cubicBezTo>
                  <a:cubicBezTo>
                    <a:pt x="745" y="1236"/>
                    <a:pt x="1531" y="2212"/>
                    <a:pt x="2269" y="3224"/>
                  </a:cubicBezTo>
                  <a:cubicBezTo>
                    <a:pt x="2960" y="4141"/>
                    <a:pt x="3543" y="5212"/>
                    <a:pt x="4317" y="6070"/>
                  </a:cubicBezTo>
                  <a:cubicBezTo>
                    <a:pt x="4364" y="6120"/>
                    <a:pt x="4416" y="6141"/>
                    <a:pt x="4465" y="6141"/>
                  </a:cubicBezTo>
                  <a:cubicBezTo>
                    <a:pt x="4615" y="6141"/>
                    <a:pt x="4746" y="5948"/>
                    <a:pt x="4674" y="5796"/>
                  </a:cubicBezTo>
                  <a:cubicBezTo>
                    <a:pt x="4162" y="4665"/>
                    <a:pt x="3269" y="3641"/>
                    <a:pt x="2543" y="2676"/>
                  </a:cubicBezTo>
                  <a:cubicBezTo>
                    <a:pt x="1829" y="1748"/>
                    <a:pt x="1114" y="831"/>
                    <a:pt x="269" y="33"/>
                  </a:cubicBezTo>
                  <a:cubicBezTo>
                    <a:pt x="243" y="10"/>
                    <a:pt x="214"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9"/>
            <p:cNvSpPr/>
            <p:nvPr/>
          </p:nvSpPr>
          <p:spPr>
            <a:xfrm>
              <a:off x="6961300" y="3265800"/>
              <a:ext cx="100550" cy="129850"/>
            </a:xfrm>
            <a:custGeom>
              <a:avLst/>
              <a:gdLst/>
              <a:ahLst/>
              <a:cxnLst/>
              <a:rect l="l" t="t" r="r" b="b"/>
              <a:pathLst>
                <a:path w="4022" h="5194" extrusionOk="0">
                  <a:moveTo>
                    <a:pt x="158" y="1"/>
                  </a:moveTo>
                  <a:cubicBezTo>
                    <a:pt x="77" y="1"/>
                    <a:pt x="0" y="104"/>
                    <a:pt x="45" y="193"/>
                  </a:cubicBezTo>
                  <a:cubicBezTo>
                    <a:pt x="593" y="1241"/>
                    <a:pt x="1307" y="2217"/>
                    <a:pt x="1986" y="3193"/>
                  </a:cubicBezTo>
                  <a:cubicBezTo>
                    <a:pt x="2414" y="3824"/>
                    <a:pt x="2819" y="4515"/>
                    <a:pt x="3271" y="5134"/>
                  </a:cubicBezTo>
                  <a:cubicBezTo>
                    <a:pt x="3533" y="5158"/>
                    <a:pt x="3783" y="5170"/>
                    <a:pt x="4022" y="5194"/>
                  </a:cubicBezTo>
                  <a:cubicBezTo>
                    <a:pt x="3533" y="4301"/>
                    <a:pt x="2795" y="3467"/>
                    <a:pt x="2224" y="2646"/>
                  </a:cubicBezTo>
                  <a:cubicBezTo>
                    <a:pt x="1593" y="1765"/>
                    <a:pt x="974" y="848"/>
                    <a:pt x="235" y="38"/>
                  </a:cubicBezTo>
                  <a:cubicBezTo>
                    <a:pt x="212" y="12"/>
                    <a:pt x="184" y="1"/>
                    <a:pt x="1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9"/>
            <p:cNvSpPr/>
            <p:nvPr/>
          </p:nvSpPr>
          <p:spPr>
            <a:xfrm>
              <a:off x="6797200" y="3013450"/>
              <a:ext cx="47200" cy="45200"/>
            </a:xfrm>
            <a:custGeom>
              <a:avLst/>
              <a:gdLst/>
              <a:ahLst/>
              <a:cxnLst/>
              <a:rect l="l" t="t" r="r" b="b"/>
              <a:pathLst>
                <a:path w="1888" h="1808" extrusionOk="0">
                  <a:moveTo>
                    <a:pt x="549" y="0"/>
                  </a:moveTo>
                  <a:cubicBezTo>
                    <a:pt x="370" y="167"/>
                    <a:pt x="191" y="298"/>
                    <a:pt x="1" y="405"/>
                  </a:cubicBezTo>
                  <a:cubicBezTo>
                    <a:pt x="465" y="941"/>
                    <a:pt x="965" y="1476"/>
                    <a:pt x="1549" y="1786"/>
                  </a:cubicBezTo>
                  <a:cubicBezTo>
                    <a:pt x="1578" y="1801"/>
                    <a:pt x="1608" y="1807"/>
                    <a:pt x="1637" y="1807"/>
                  </a:cubicBezTo>
                  <a:cubicBezTo>
                    <a:pt x="1773" y="1807"/>
                    <a:pt x="1887" y="1664"/>
                    <a:pt x="1799" y="1536"/>
                  </a:cubicBezTo>
                  <a:cubicBezTo>
                    <a:pt x="1501" y="976"/>
                    <a:pt x="1025" y="476"/>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9"/>
            <p:cNvSpPr/>
            <p:nvPr/>
          </p:nvSpPr>
          <p:spPr>
            <a:xfrm>
              <a:off x="6852275" y="3085000"/>
              <a:ext cx="84375" cy="94025"/>
            </a:xfrm>
            <a:custGeom>
              <a:avLst/>
              <a:gdLst/>
              <a:ahLst/>
              <a:cxnLst/>
              <a:rect l="l" t="t" r="r" b="b"/>
              <a:pathLst>
                <a:path w="3375" h="3761" extrusionOk="0">
                  <a:moveTo>
                    <a:pt x="209" y="1"/>
                  </a:moveTo>
                  <a:cubicBezTo>
                    <a:pt x="103" y="1"/>
                    <a:pt x="1" y="115"/>
                    <a:pt x="72" y="222"/>
                  </a:cubicBezTo>
                  <a:cubicBezTo>
                    <a:pt x="929" y="1424"/>
                    <a:pt x="1858" y="2567"/>
                    <a:pt x="2799" y="3663"/>
                  </a:cubicBezTo>
                  <a:cubicBezTo>
                    <a:pt x="2856" y="3732"/>
                    <a:pt x="2923" y="3760"/>
                    <a:pt x="2987" y="3760"/>
                  </a:cubicBezTo>
                  <a:cubicBezTo>
                    <a:pt x="3190" y="3760"/>
                    <a:pt x="3375" y="3477"/>
                    <a:pt x="3203" y="3270"/>
                  </a:cubicBezTo>
                  <a:cubicBezTo>
                    <a:pt x="2275" y="2151"/>
                    <a:pt x="1322" y="1067"/>
                    <a:pt x="310" y="43"/>
                  </a:cubicBezTo>
                  <a:cubicBezTo>
                    <a:pt x="280" y="13"/>
                    <a:pt x="245"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9"/>
            <p:cNvSpPr/>
            <p:nvPr/>
          </p:nvSpPr>
          <p:spPr>
            <a:xfrm>
              <a:off x="6949900" y="3204850"/>
              <a:ext cx="135775" cy="184725"/>
            </a:xfrm>
            <a:custGeom>
              <a:avLst/>
              <a:gdLst/>
              <a:ahLst/>
              <a:cxnLst/>
              <a:rect l="l" t="t" r="r" b="b"/>
              <a:pathLst>
                <a:path w="5431" h="7389" extrusionOk="0">
                  <a:moveTo>
                    <a:pt x="209" y="0"/>
                  </a:moveTo>
                  <a:cubicBezTo>
                    <a:pt x="103" y="0"/>
                    <a:pt x="1" y="125"/>
                    <a:pt x="72" y="250"/>
                  </a:cubicBezTo>
                  <a:cubicBezTo>
                    <a:pt x="787" y="1536"/>
                    <a:pt x="1680" y="2750"/>
                    <a:pt x="2525" y="3953"/>
                  </a:cubicBezTo>
                  <a:cubicBezTo>
                    <a:pt x="3275" y="5024"/>
                    <a:pt x="3989" y="6465"/>
                    <a:pt x="4978" y="7334"/>
                  </a:cubicBezTo>
                  <a:cubicBezTo>
                    <a:pt x="5021" y="7371"/>
                    <a:pt x="5079" y="7388"/>
                    <a:pt x="5136" y="7388"/>
                  </a:cubicBezTo>
                  <a:cubicBezTo>
                    <a:pt x="5282" y="7388"/>
                    <a:pt x="5430" y="7279"/>
                    <a:pt x="5371" y="7108"/>
                  </a:cubicBezTo>
                  <a:cubicBezTo>
                    <a:pt x="4882" y="5822"/>
                    <a:pt x="3727" y="4631"/>
                    <a:pt x="2930" y="3524"/>
                  </a:cubicBezTo>
                  <a:cubicBezTo>
                    <a:pt x="2084" y="2345"/>
                    <a:pt x="1275" y="1119"/>
                    <a:pt x="310" y="47"/>
                  </a:cubicBezTo>
                  <a:cubicBezTo>
                    <a:pt x="280" y="14"/>
                    <a:pt x="244"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9"/>
            <p:cNvSpPr/>
            <p:nvPr/>
          </p:nvSpPr>
          <p:spPr>
            <a:xfrm>
              <a:off x="6817750" y="2994700"/>
              <a:ext cx="39325" cy="44875"/>
            </a:xfrm>
            <a:custGeom>
              <a:avLst/>
              <a:gdLst/>
              <a:ahLst/>
              <a:cxnLst/>
              <a:rect l="l" t="t" r="r" b="b"/>
              <a:pathLst>
                <a:path w="1573" h="1795" extrusionOk="0">
                  <a:moveTo>
                    <a:pt x="370" y="0"/>
                  </a:moveTo>
                  <a:lnTo>
                    <a:pt x="370" y="24"/>
                  </a:lnTo>
                  <a:cubicBezTo>
                    <a:pt x="250" y="202"/>
                    <a:pt x="120" y="345"/>
                    <a:pt x="0" y="476"/>
                  </a:cubicBezTo>
                  <a:cubicBezTo>
                    <a:pt x="322" y="893"/>
                    <a:pt x="667" y="1298"/>
                    <a:pt x="1001" y="1703"/>
                  </a:cubicBezTo>
                  <a:cubicBezTo>
                    <a:pt x="1046" y="1767"/>
                    <a:pt x="1104" y="1794"/>
                    <a:pt x="1162" y="1794"/>
                  </a:cubicBezTo>
                  <a:cubicBezTo>
                    <a:pt x="1362" y="1794"/>
                    <a:pt x="1572" y="1482"/>
                    <a:pt x="1370" y="1298"/>
                  </a:cubicBezTo>
                  <a:cubicBezTo>
                    <a:pt x="1036" y="869"/>
                    <a:pt x="703" y="441"/>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9"/>
            <p:cNvSpPr/>
            <p:nvPr/>
          </p:nvSpPr>
          <p:spPr>
            <a:xfrm>
              <a:off x="6858825" y="3040575"/>
              <a:ext cx="69550" cy="91300"/>
            </a:xfrm>
            <a:custGeom>
              <a:avLst/>
              <a:gdLst/>
              <a:ahLst/>
              <a:cxnLst/>
              <a:rect l="l" t="t" r="r" b="b"/>
              <a:pathLst>
                <a:path w="2782" h="3652" extrusionOk="0">
                  <a:moveTo>
                    <a:pt x="211" y="1"/>
                  </a:moveTo>
                  <a:cubicBezTo>
                    <a:pt x="105" y="1"/>
                    <a:pt x="0" y="129"/>
                    <a:pt x="72" y="237"/>
                  </a:cubicBezTo>
                  <a:cubicBezTo>
                    <a:pt x="465" y="892"/>
                    <a:pt x="882" y="1534"/>
                    <a:pt x="1322" y="2154"/>
                  </a:cubicBezTo>
                  <a:cubicBezTo>
                    <a:pt x="1655" y="2654"/>
                    <a:pt x="1977" y="3332"/>
                    <a:pt x="2513" y="3630"/>
                  </a:cubicBezTo>
                  <a:cubicBezTo>
                    <a:pt x="2540" y="3645"/>
                    <a:pt x="2567" y="3651"/>
                    <a:pt x="2594" y="3651"/>
                  </a:cubicBezTo>
                  <a:cubicBezTo>
                    <a:pt x="2696" y="3651"/>
                    <a:pt x="2782" y="3553"/>
                    <a:pt x="2763" y="3439"/>
                  </a:cubicBezTo>
                  <a:cubicBezTo>
                    <a:pt x="2644" y="2797"/>
                    <a:pt x="2001" y="2201"/>
                    <a:pt x="1620" y="1701"/>
                  </a:cubicBezTo>
                  <a:cubicBezTo>
                    <a:pt x="1203" y="1130"/>
                    <a:pt x="751" y="582"/>
                    <a:pt x="310" y="46"/>
                  </a:cubicBezTo>
                  <a:cubicBezTo>
                    <a:pt x="281" y="14"/>
                    <a:pt x="246" y="1"/>
                    <a:pt x="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9"/>
            <p:cNvSpPr/>
            <p:nvPr/>
          </p:nvSpPr>
          <p:spPr>
            <a:xfrm>
              <a:off x="6937275" y="3143200"/>
              <a:ext cx="56075" cy="70100"/>
            </a:xfrm>
            <a:custGeom>
              <a:avLst/>
              <a:gdLst/>
              <a:ahLst/>
              <a:cxnLst/>
              <a:rect l="l" t="t" r="r" b="b"/>
              <a:pathLst>
                <a:path w="2243" h="2804" extrusionOk="0">
                  <a:moveTo>
                    <a:pt x="204" y="0"/>
                  </a:moveTo>
                  <a:cubicBezTo>
                    <a:pt x="91" y="0"/>
                    <a:pt x="1" y="119"/>
                    <a:pt x="53" y="251"/>
                  </a:cubicBezTo>
                  <a:cubicBezTo>
                    <a:pt x="303" y="811"/>
                    <a:pt x="720" y="1299"/>
                    <a:pt x="1077" y="1775"/>
                  </a:cubicBezTo>
                  <a:cubicBezTo>
                    <a:pt x="1351" y="2132"/>
                    <a:pt x="1589" y="2656"/>
                    <a:pt x="2030" y="2799"/>
                  </a:cubicBezTo>
                  <a:cubicBezTo>
                    <a:pt x="2041" y="2802"/>
                    <a:pt x="2053" y="2803"/>
                    <a:pt x="2064" y="2803"/>
                  </a:cubicBezTo>
                  <a:cubicBezTo>
                    <a:pt x="2151" y="2803"/>
                    <a:pt x="2243" y="2730"/>
                    <a:pt x="2232" y="2656"/>
                  </a:cubicBezTo>
                  <a:cubicBezTo>
                    <a:pt x="2208" y="2156"/>
                    <a:pt x="1720" y="1728"/>
                    <a:pt x="1423" y="1359"/>
                  </a:cubicBezTo>
                  <a:cubicBezTo>
                    <a:pt x="1077" y="894"/>
                    <a:pt x="744" y="406"/>
                    <a:pt x="327" y="49"/>
                  </a:cubicBezTo>
                  <a:cubicBezTo>
                    <a:pt x="287" y="15"/>
                    <a:pt x="244"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9"/>
            <p:cNvSpPr/>
            <p:nvPr/>
          </p:nvSpPr>
          <p:spPr>
            <a:xfrm>
              <a:off x="6991475" y="3221875"/>
              <a:ext cx="88575" cy="118025"/>
            </a:xfrm>
            <a:custGeom>
              <a:avLst/>
              <a:gdLst/>
              <a:ahLst/>
              <a:cxnLst/>
              <a:rect l="l" t="t" r="r" b="b"/>
              <a:pathLst>
                <a:path w="3543" h="4721" extrusionOk="0">
                  <a:moveTo>
                    <a:pt x="238" y="1"/>
                  </a:moveTo>
                  <a:cubicBezTo>
                    <a:pt x="108" y="1"/>
                    <a:pt x="0" y="171"/>
                    <a:pt x="100" y="307"/>
                  </a:cubicBezTo>
                  <a:cubicBezTo>
                    <a:pt x="695" y="1069"/>
                    <a:pt x="1279" y="1843"/>
                    <a:pt x="1814" y="2629"/>
                  </a:cubicBezTo>
                  <a:cubicBezTo>
                    <a:pt x="2267" y="3284"/>
                    <a:pt x="2588" y="4093"/>
                    <a:pt x="3136" y="4653"/>
                  </a:cubicBezTo>
                  <a:cubicBezTo>
                    <a:pt x="3183" y="4700"/>
                    <a:pt x="3237" y="4720"/>
                    <a:pt x="3289" y="4720"/>
                  </a:cubicBezTo>
                  <a:cubicBezTo>
                    <a:pt x="3421" y="4720"/>
                    <a:pt x="3543" y="4589"/>
                    <a:pt x="3517" y="4427"/>
                  </a:cubicBezTo>
                  <a:cubicBezTo>
                    <a:pt x="3315" y="3581"/>
                    <a:pt x="2648" y="2772"/>
                    <a:pt x="2148" y="2093"/>
                  </a:cubicBezTo>
                  <a:cubicBezTo>
                    <a:pt x="1612" y="1367"/>
                    <a:pt x="1017" y="700"/>
                    <a:pt x="362" y="57"/>
                  </a:cubicBezTo>
                  <a:cubicBezTo>
                    <a:pt x="322" y="17"/>
                    <a:pt x="279" y="1"/>
                    <a:pt x="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9"/>
            <p:cNvSpPr/>
            <p:nvPr/>
          </p:nvSpPr>
          <p:spPr>
            <a:xfrm>
              <a:off x="6841375" y="2985825"/>
              <a:ext cx="86275" cy="100475"/>
            </a:xfrm>
            <a:custGeom>
              <a:avLst/>
              <a:gdLst/>
              <a:ahLst/>
              <a:cxnLst/>
              <a:rect l="l" t="t" r="r" b="b"/>
              <a:pathLst>
                <a:path w="3451" h="4019" extrusionOk="0">
                  <a:moveTo>
                    <a:pt x="260" y="0"/>
                  </a:moveTo>
                  <a:cubicBezTo>
                    <a:pt x="130" y="0"/>
                    <a:pt x="1" y="136"/>
                    <a:pt x="91" y="272"/>
                  </a:cubicBezTo>
                  <a:cubicBezTo>
                    <a:pt x="925" y="1522"/>
                    <a:pt x="1913" y="2677"/>
                    <a:pt x="2806" y="3879"/>
                  </a:cubicBezTo>
                  <a:cubicBezTo>
                    <a:pt x="2875" y="3978"/>
                    <a:pt x="2969" y="4018"/>
                    <a:pt x="3060" y="4018"/>
                  </a:cubicBezTo>
                  <a:cubicBezTo>
                    <a:pt x="3264" y="4018"/>
                    <a:pt x="3451" y="3812"/>
                    <a:pt x="3294" y="3605"/>
                  </a:cubicBezTo>
                  <a:cubicBezTo>
                    <a:pt x="2389" y="2379"/>
                    <a:pt x="1461" y="1117"/>
                    <a:pt x="377" y="45"/>
                  </a:cubicBezTo>
                  <a:cubicBezTo>
                    <a:pt x="343" y="14"/>
                    <a:pt x="301"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9"/>
            <p:cNvSpPr/>
            <p:nvPr/>
          </p:nvSpPr>
          <p:spPr>
            <a:xfrm>
              <a:off x="6922850" y="3091725"/>
              <a:ext cx="79900" cy="90625"/>
            </a:xfrm>
            <a:custGeom>
              <a:avLst/>
              <a:gdLst/>
              <a:ahLst/>
              <a:cxnLst/>
              <a:rect l="l" t="t" r="r" b="b"/>
              <a:pathLst>
                <a:path w="3196" h="3625" extrusionOk="0">
                  <a:moveTo>
                    <a:pt x="219" y="0"/>
                  </a:moveTo>
                  <a:cubicBezTo>
                    <a:pt x="107" y="0"/>
                    <a:pt x="1" y="112"/>
                    <a:pt x="83" y="203"/>
                  </a:cubicBezTo>
                  <a:cubicBezTo>
                    <a:pt x="523" y="798"/>
                    <a:pt x="940" y="1393"/>
                    <a:pt x="1416" y="1977"/>
                  </a:cubicBezTo>
                  <a:cubicBezTo>
                    <a:pt x="1833" y="2489"/>
                    <a:pt x="2297" y="3298"/>
                    <a:pt x="2904" y="3608"/>
                  </a:cubicBezTo>
                  <a:cubicBezTo>
                    <a:pt x="2927" y="3620"/>
                    <a:pt x="2953" y="3625"/>
                    <a:pt x="2978" y="3625"/>
                  </a:cubicBezTo>
                  <a:cubicBezTo>
                    <a:pt x="3085" y="3625"/>
                    <a:pt x="3195" y="3533"/>
                    <a:pt x="3166" y="3418"/>
                  </a:cubicBezTo>
                  <a:cubicBezTo>
                    <a:pt x="2988" y="2786"/>
                    <a:pt x="2369" y="2286"/>
                    <a:pt x="1952" y="1810"/>
                  </a:cubicBezTo>
                  <a:cubicBezTo>
                    <a:pt x="1416" y="1191"/>
                    <a:pt x="869" y="620"/>
                    <a:pt x="321" y="36"/>
                  </a:cubicBezTo>
                  <a:cubicBezTo>
                    <a:pt x="290" y="11"/>
                    <a:pt x="254"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9"/>
            <p:cNvSpPr/>
            <p:nvPr/>
          </p:nvSpPr>
          <p:spPr>
            <a:xfrm>
              <a:off x="7004150" y="3190625"/>
              <a:ext cx="72400" cy="78775"/>
            </a:xfrm>
            <a:custGeom>
              <a:avLst/>
              <a:gdLst/>
              <a:ahLst/>
              <a:cxnLst/>
              <a:rect l="l" t="t" r="r" b="b"/>
              <a:pathLst>
                <a:path w="2896" h="3151" extrusionOk="0">
                  <a:moveTo>
                    <a:pt x="155" y="0"/>
                  </a:moveTo>
                  <a:cubicBezTo>
                    <a:pt x="72" y="0"/>
                    <a:pt x="0" y="97"/>
                    <a:pt x="45" y="188"/>
                  </a:cubicBezTo>
                  <a:cubicBezTo>
                    <a:pt x="343" y="771"/>
                    <a:pt x="748" y="1295"/>
                    <a:pt x="1165" y="1783"/>
                  </a:cubicBezTo>
                  <a:cubicBezTo>
                    <a:pt x="1557" y="2259"/>
                    <a:pt x="1998" y="2831"/>
                    <a:pt x="2558" y="3129"/>
                  </a:cubicBezTo>
                  <a:cubicBezTo>
                    <a:pt x="2588" y="3144"/>
                    <a:pt x="2620" y="3151"/>
                    <a:pt x="2650" y="3151"/>
                  </a:cubicBezTo>
                  <a:cubicBezTo>
                    <a:pt x="2784" y="3151"/>
                    <a:pt x="2895" y="3015"/>
                    <a:pt x="2808" y="2879"/>
                  </a:cubicBezTo>
                  <a:cubicBezTo>
                    <a:pt x="2486" y="2367"/>
                    <a:pt x="1950" y="1974"/>
                    <a:pt x="1546" y="1521"/>
                  </a:cubicBezTo>
                  <a:cubicBezTo>
                    <a:pt x="1105" y="1033"/>
                    <a:pt x="688" y="509"/>
                    <a:pt x="236" y="33"/>
                  </a:cubicBezTo>
                  <a:cubicBezTo>
                    <a:pt x="210" y="10"/>
                    <a:pt x="182" y="0"/>
                    <a:pt x="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9"/>
            <p:cNvSpPr/>
            <p:nvPr/>
          </p:nvSpPr>
          <p:spPr>
            <a:xfrm>
              <a:off x="7071500" y="3276425"/>
              <a:ext cx="94825" cy="125475"/>
            </a:xfrm>
            <a:custGeom>
              <a:avLst/>
              <a:gdLst/>
              <a:ahLst/>
              <a:cxnLst/>
              <a:rect l="l" t="t" r="r" b="b"/>
              <a:pathLst>
                <a:path w="3793" h="5019" extrusionOk="0">
                  <a:moveTo>
                    <a:pt x="160" y="0"/>
                  </a:moveTo>
                  <a:cubicBezTo>
                    <a:pt x="81" y="0"/>
                    <a:pt x="1" y="81"/>
                    <a:pt x="54" y="161"/>
                  </a:cubicBezTo>
                  <a:cubicBezTo>
                    <a:pt x="626" y="1030"/>
                    <a:pt x="1280" y="1852"/>
                    <a:pt x="1876" y="2697"/>
                  </a:cubicBezTo>
                  <a:cubicBezTo>
                    <a:pt x="2376" y="3435"/>
                    <a:pt x="2828" y="4388"/>
                    <a:pt x="3483" y="5007"/>
                  </a:cubicBezTo>
                  <a:cubicBezTo>
                    <a:pt x="3566" y="5007"/>
                    <a:pt x="3662" y="5007"/>
                    <a:pt x="3769" y="5019"/>
                  </a:cubicBezTo>
                  <a:cubicBezTo>
                    <a:pt x="3781" y="4971"/>
                    <a:pt x="3793" y="4912"/>
                    <a:pt x="3781" y="4852"/>
                  </a:cubicBezTo>
                  <a:cubicBezTo>
                    <a:pt x="3507" y="3935"/>
                    <a:pt x="2733" y="3078"/>
                    <a:pt x="2173" y="2328"/>
                  </a:cubicBezTo>
                  <a:cubicBezTo>
                    <a:pt x="1578" y="1518"/>
                    <a:pt x="947" y="721"/>
                    <a:pt x="233" y="30"/>
                  </a:cubicBezTo>
                  <a:cubicBezTo>
                    <a:pt x="212" y="9"/>
                    <a:pt x="186" y="0"/>
                    <a:pt x="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9"/>
            <p:cNvSpPr/>
            <p:nvPr/>
          </p:nvSpPr>
          <p:spPr>
            <a:xfrm>
              <a:off x="6931600" y="3048725"/>
              <a:ext cx="123150" cy="147250"/>
            </a:xfrm>
            <a:custGeom>
              <a:avLst/>
              <a:gdLst/>
              <a:ahLst/>
              <a:cxnLst/>
              <a:rect l="l" t="t" r="r" b="b"/>
              <a:pathLst>
                <a:path w="4926" h="5890" extrusionOk="0">
                  <a:moveTo>
                    <a:pt x="173" y="1"/>
                  </a:moveTo>
                  <a:cubicBezTo>
                    <a:pt x="64" y="1"/>
                    <a:pt x="1" y="160"/>
                    <a:pt x="78" y="256"/>
                  </a:cubicBezTo>
                  <a:cubicBezTo>
                    <a:pt x="828" y="1161"/>
                    <a:pt x="1662" y="2030"/>
                    <a:pt x="2424" y="2959"/>
                  </a:cubicBezTo>
                  <a:cubicBezTo>
                    <a:pt x="2840" y="3483"/>
                    <a:pt x="3245" y="4018"/>
                    <a:pt x="3626" y="4590"/>
                  </a:cubicBezTo>
                  <a:cubicBezTo>
                    <a:pt x="3924" y="5018"/>
                    <a:pt x="4150" y="5507"/>
                    <a:pt x="4567" y="5840"/>
                  </a:cubicBezTo>
                  <a:cubicBezTo>
                    <a:pt x="4614" y="5874"/>
                    <a:pt x="4664" y="5889"/>
                    <a:pt x="4711" y="5889"/>
                  </a:cubicBezTo>
                  <a:cubicBezTo>
                    <a:pt x="4829" y="5889"/>
                    <a:pt x="4926" y="5791"/>
                    <a:pt x="4900" y="5638"/>
                  </a:cubicBezTo>
                  <a:cubicBezTo>
                    <a:pt x="4698" y="4602"/>
                    <a:pt x="3614" y="3483"/>
                    <a:pt x="2947" y="2661"/>
                  </a:cubicBezTo>
                  <a:cubicBezTo>
                    <a:pt x="2138" y="1697"/>
                    <a:pt x="1269" y="756"/>
                    <a:pt x="257" y="30"/>
                  </a:cubicBezTo>
                  <a:cubicBezTo>
                    <a:pt x="227" y="9"/>
                    <a:pt x="199" y="1"/>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9"/>
            <p:cNvSpPr/>
            <p:nvPr/>
          </p:nvSpPr>
          <p:spPr>
            <a:xfrm>
              <a:off x="7069300" y="3207625"/>
              <a:ext cx="155075" cy="194575"/>
            </a:xfrm>
            <a:custGeom>
              <a:avLst/>
              <a:gdLst/>
              <a:ahLst/>
              <a:cxnLst/>
              <a:rect l="l" t="t" r="r" b="b"/>
              <a:pathLst>
                <a:path w="6203" h="7783" extrusionOk="0">
                  <a:moveTo>
                    <a:pt x="127" y="0"/>
                  </a:moveTo>
                  <a:cubicBezTo>
                    <a:pt x="45" y="0"/>
                    <a:pt x="1" y="107"/>
                    <a:pt x="59" y="175"/>
                  </a:cubicBezTo>
                  <a:cubicBezTo>
                    <a:pt x="1083" y="1472"/>
                    <a:pt x="2130" y="2711"/>
                    <a:pt x="3035" y="4092"/>
                  </a:cubicBezTo>
                  <a:cubicBezTo>
                    <a:pt x="3500" y="4794"/>
                    <a:pt x="3976" y="5509"/>
                    <a:pt x="4428" y="6211"/>
                  </a:cubicBezTo>
                  <a:cubicBezTo>
                    <a:pt x="4690" y="6580"/>
                    <a:pt x="4940" y="6961"/>
                    <a:pt x="5178" y="7342"/>
                  </a:cubicBezTo>
                  <a:cubicBezTo>
                    <a:pt x="5250" y="7437"/>
                    <a:pt x="5417" y="7616"/>
                    <a:pt x="5548" y="7783"/>
                  </a:cubicBezTo>
                  <a:lnTo>
                    <a:pt x="6202" y="7783"/>
                  </a:lnTo>
                  <a:cubicBezTo>
                    <a:pt x="6071" y="7294"/>
                    <a:pt x="5583" y="6806"/>
                    <a:pt x="5345" y="6449"/>
                  </a:cubicBezTo>
                  <a:cubicBezTo>
                    <a:pt x="4762" y="5568"/>
                    <a:pt x="4155" y="4687"/>
                    <a:pt x="3559" y="3794"/>
                  </a:cubicBezTo>
                  <a:cubicBezTo>
                    <a:pt x="2642" y="2461"/>
                    <a:pt x="1654" y="806"/>
                    <a:pt x="190" y="20"/>
                  </a:cubicBezTo>
                  <a:cubicBezTo>
                    <a:pt x="167" y="6"/>
                    <a:pt x="146"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9"/>
            <p:cNvSpPr/>
            <p:nvPr/>
          </p:nvSpPr>
          <p:spPr>
            <a:xfrm>
              <a:off x="6879375" y="2894075"/>
              <a:ext cx="126425" cy="164000"/>
            </a:xfrm>
            <a:custGeom>
              <a:avLst/>
              <a:gdLst/>
              <a:ahLst/>
              <a:cxnLst/>
              <a:rect l="l" t="t" r="r" b="b"/>
              <a:pathLst>
                <a:path w="5057" h="6560" extrusionOk="0">
                  <a:moveTo>
                    <a:pt x="345" y="1"/>
                  </a:moveTo>
                  <a:cubicBezTo>
                    <a:pt x="226" y="155"/>
                    <a:pt x="107" y="334"/>
                    <a:pt x="0" y="501"/>
                  </a:cubicBezTo>
                  <a:cubicBezTo>
                    <a:pt x="1453" y="2477"/>
                    <a:pt x="2905" y="4442"/>
                    <a:pt x="4346" y="6430"/>
                  </a:cubicBezTo>
                  <a:cubicBezTo>
                    <a:pt x="4416" y="6521"/>
                    <a:pt x="4512" y="6560"/>
                    <a:pt x="4607" y="6560"/>
                  </a:cubicBezTo>
                  <a:cubicBezTo>
                    <a:pt x="4835" y="6560"/>
                    <a:pt x="5057" y="6340"/>
                    <a:pt x="4905" y="6097"/>
                  </a:cubicBezTo>
                  <a:cubicBezTo>
                    <a:pt x="3548" y="3989"/>
                    <a:pt x="2000" y="1906"/>
                    <a:pt x="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9"/>
            <p:cNvSpPr/>
            <p:nvPr/>
          </p:nvSpPr>
          <p:spPr>
            <a:xfrm>
              <a:off x="7017900" y="3088125"/>
              <a:ext cx="126500" cy="162100"/>
            </a:xfrm>
            <a:custGeom>
              <a:avLst/>
              <a:gdLst/>
              <a:ahLst/>
              <a:cxnLst/>
              <a:rect l="l" t="t" r="r" b="b"/>
              <a:pathLst>
                <a:path w="5060" h="6484" extrusionOk="0">
                  <a:moveTo>
                    <a:pt x="233" y="0"/>
                  </a:moveTo>
                  <a:cubicBezTo>
                    <a:pt x="115" y="0"/>
                    <a:pt x="0" y="110"/>
                    <a:pt x="91" y="228"/>
                  </a:cubicBezTo>
                  <a:cubicBezTo>
                    <a:pt x="853" y="1228"/>
                    <a:pt x="1686" y="2145"/>
                    <a:pt x="2424" y="3157"/>
                  </a:cubicBezTo>
                  <a:cubicBezTo>
                    <a:pt x="3174" y="4181"/>
                    <a:pt x="3782" y="5264"/>
                    <a:pt x="4460" y="6348"/>
                  </a:cubicBezTo>
                  <a:cubicBezTo>
                    <a:pt x="4527" y="6443"/>
                    <a:pt x="4613" y="6483"/>
                    <a:pt x="4697" y="6483"/>
                  </a:cubicBezTo>
                  <a:cubicBezTo>
                    <a:pt x="4885" y="6483"/>
                    <a:pt x="5059" y="6284"/>
                    <a:pt x="4960" y="6062"/>
                  </a:cubicBezTo>
                  <a:cubicBezTo>
                    <a:pt x="3948" y="3871"/>
                    <a:pt x="2222" y="1537"/>
                    <a:pt x="341" y="37"/>
                  </a:cubicBezTo>
                  <a:cubicBezTo>
                    <a:pt x="309" y="11"/>
                    <a:pt x="271"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9"/>
            <p:cNvSpPr/>
            <p:nvPr/>
          </p:nvSpPr>
          <p:spPr>
            <a:xfrm>
              <a:off x="7152450" y="3261150"/>
              <a:ext cx="110550" cy="127325"/>
            </a:xfrm>
            <a:custGeom>
              <a:avLst/>
              <a:gdLst/>
              <a:ahLst/>
              <a:cxnLst/>
              <a:rect l="l" t="t" r="r" b="b"/>
              <a:pathLst>
                <a:path w="4422" h="5093" extrusionOk="0">
                  <a:moveTo>
                    <a:pt x="253" y="0"/>
                  </a:moveTo>
                  <a:cubicBezTo>
                    <a:pt x="129" y="0"/>
                    <a:pt x="0" y="134"/>
                    <a:pt x="90" y="260"/>
                  </a:cubicBezTo>
                  <a:cubicBezTo>
                    <a:pt x="686" y="1117"/>
                    <a:pt x="1364" y="1927"/>
                    <a:pt x="2031" y="2725"/>
                  </a:cubicBezTo>
                  <a:cubicBezTo>
                    <a:pt x="2650" y="3499"/>
                    <a:pt x="3281" y="4511"/>
                    <a:pt x="4103" y="5058"/>
                  </a:cubicBezTo>
                  <a:cubicBezTo>
                    <a:pt x="4139" y="5082"/>
                    <a:pt x="4174" y="5093"/>
                    <a:pt x="4206" y="5093"/>
                  </a:cubicBezTo>
                  <a:cubicBezTo>
                    <a:pt x="4335" y="5093"/>
                    <a:pt x="4422" y="4929"/>
                    <a:pt x="4365" y="4796"/>
                  </a:cubicBezTo>
                  <a:cubicBezTo>
                    <a:pt x="3984" y="3951"/>
                    <a:pt x="3150" y="3201"/>
                    <a:pt x="2519" y="2475"/>
                  </a:cubicBezTo>
                  <a:cubicBezTo>
                    <a:pt x="1817" y="1653"/>
                    <a:pt x="1126" y="820"/>
                    <a:pt x="364" y="46"/>
                  </a:cubicBezTo>
                  <a:cubicBezTo>
                    <a:pt x="332" y="14"/>
                    <a:pt x="293" y="0"/>
                    <a:pt x="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9"/>
            <p:cNvSpPr/>
            <p:nvPr/>
          </p:nvSpPr>
          <p:spPr>
            <a:xfrm>
              <a:off x="6894850" y="2871150"/>
              <a:ext cx="24875" cy="26725"/>
            </a:xfrm>
            <a:custGeom>
              <a:avLst/>
              <a:gdLst/>
              <a:ahLst/>
              <a:cxnLst/>
              <a:rect l="l" t="t" r="r" b="b"/>
              <a:pathLst>
                <a:path w="995" h="1069" extrusionOk="0">
                  <a:moveTo>
                    <a:pt x="381" y="1"/>
                  </a:moveTo>
                  <a:cubicBezTo>
                    <a:pt x="250" y="168"/>
                    <a:pt x="131" y="334"/>
                    <a:pt x="0" y="513"/>
                  </a:cubicBezTo>
                  <a:cubicBezTo>
                    <a:pt x="143" y="680"/>
                    <a:pt x="310" y="858"/>
                    <a:pt x="476" y="1001"/>
                  </a:cubicBezTo>
                  <a:cubicBezTo>
                    <a:pt x="526" y="1048"/>
                    <a:pt x="586" y="1068"/>
                    <a:pt x="644" y="1068"/>
                  </a:cubicBezTo>
                  <a:cubicBezTo>
                    <a:pt x="823" y="1068"/>
                    <a:pt x="995" y="880"/>
                    <a:pt x="869" y="691"/>
                  </a:cubicBezTo>
                  <a:cubicBezTo>
                    <a:pt x="726" y="453"/>
                    <a:pt x="560" y="227"/>
                    <a:pt x="3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9"/>
            <p:cNvSpPr/>
            <p:nvPr/>
          </p:nvSpPr>
          <p:spPr>
            <a:xfrm>
              <a:off x="6930275" y="2906275"/>
              <a:ext cx="68725" cy="82800"/>
            </a:xfrm>
            <a:custGeom>
              <a:avLst/>
              <a:gdLst/>
              <a:ahLst/>
              <a:cxnLst/>
              <a:rect l="l" t="t" r="r" b="b"/>
              <a:pathLst>
                <a:path w="2749" h="3312" extrusionOk="0">
                  <a:moveTo>
                    <a:pt x="242" y="0"/>
                  </a:moveTo>
                  <a:cubicBezTo>
                    <a:pt x="115" y="0"/>
                    <a:pt x="0" y="153"/>
                    <a:pt x="71" y="287"/>
                  </a:cubicBezTo>
                  <a:cubicBezTo>
                    <a:pt x="381" y="882"/>
                    <a:pt x="798" y="1430"/>
                    <a:pt x="1214" y="1965"/>
                  </a:cubicBezTo>
                  <a:cubicBezTo>
                    <a:pt x="1560" y="2406"/>
                    <a:pt x="1881" y="2966"/>
                    <a:pt x="2357" y="3275"/>
                  </a:cubicBezTo>
                  <a:cubicBezTo>
                    <a:pt x="2401" y="3300"/>
                    <a:pt x="2443" y="3311"/>
                    <a:pt x="2481" y="3311"/>
                  </a:cubicBezTo>
                  <a:cubicBezTo>
                    <a:pt x="2643" y="3311"/>
                    <a:pt x="2749" y="3115"/>
                    <a:pt x="2691" y="2942"/>
                  </a:cubicBezTo>
                  <a:cubicBezTo>
                    <a:pt x="2453" y="2442"/>
                    <a:pt x="1941" y="1989"/>
                    <a:pt x="1584" y="1549"/>
                  </a:cubicBezTo>
                  <a:cubicBezTo>
                    <a:pt x="1179" y="1061"/>
                    <a:pt x="810" y="537"/>
                    <a:pt x="369" y="60"/>
                  </a:cubicBezTo>
                  <a:cubicBezTo>
                    <a:pt x="330" y="18"/>
                    <a:pt x="285"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9"/>
            <p:cNvSpPr/>
            <p:nvPr/>
          </p:nvSpPr>
          <p:spPr>
            <a:xfrm>
              <a:off x="7010475" y="3012100"/>
              <a:ext cx="104400" cy="129400"/>
            </a:xfrm>
            <a:custGeom>
              <a:avLst/>
              <a:gdLst/>
              <a:ahLst/>
              <a:cxnLst/>
              <a:rect l="l" t="t" r="r" b="b"/>
              <a:pathLst>
                <a:path w="4176" h="5176" extrusionOk="0">
                  <a:moveTo>
                    <a:pt x="241" y="0"/>
                  </a:moveTo>
                  <a:cubicBezTo>
                    <a:pt x="120" y="0"/>
                    <a:pt x="0" y="119"/>
                    <a:pt x="90" y="245"/>
                  </a:cubicBezTo>
                  <a:cubicBezTo>
                    <a:pt x="1233" y="1852"/>
                    <a:pt x="2400" y="3435"/>
                    <a:pt x="3531" y="5043"/>
                  </a:cubicBezTo>
                  <a:cubicBezTo>
                    <a:pt x="3596" y="5137"/>
                    <a:pt x="3686" y="5176"/>
                    <a:pt x="3775" y="5176"/>
                  </a:cubicBezTo>
                  <a:cubicBezTo>
                    <a:pt x="3979" y="5176"/>
                    <a:pt x="4176" y="4969"/>
                    <a:pt x="4043" y="4745"/>
                  </a:cubicBezTo>
                  <a:cubicBezTo>
                    <a:pt x="3067" y="3043"/>
                    <a:pt x="1781" y="1364"/>
                    <a:pt x="352" y="42"/>
                  </a:cubicBezTo>
                  <a:cubicBezTo>
                    <a:pt x="320" y="13"/>
                    <a:pt x="280"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9"/>
            <p:cNvSpPr/>
            <p:nvPr/>
          </p:nvSpPr>
          <p:spPr>
            <a:xfrm>
              <a:off x="7117175" y="3150900"/>
              <a:ext cx="87950" cy="97500"/>
            </a:xfrm>
            <a:custGeom>
              <a:avLst/>
              <a:gdLst/>
              <a:ahLst/>
              <a:cxnLst/>
              <a:rect l="l" t="t" r="r" b="b"/>
              <a:pathLst>
                <a:path w="3518" h="3900" extrusionOk="0">
                  <a:moveTo>
                    <a:pt x="241" y="0"/>
                  </a:moveTo>
                  <a:cubicBezTo>
                    <a:pt x="125" y="0"/>
                    <a:pt x="1" y="139"/>
                    <a:pt x="73" y="265"/>
                  </a:cubicBezTo>
                  <a:cubicBezTo>
                    <a:pt x="930" y="1539"/>
                    <a:pt x="1859" y="2729"/>
                    <a:pt x="2954" y="3813"/>
                  </a:cubicBezTo>
                  <a:cubicBezTo>
                    <a:pt x="3012" y="3874"/>
                    <a:pt x="3077" y="3899"/>
                    <a:pt x="3139" y="3899"/>
                  </a:cubicBezTo>
                  <a:cubicBezTo>
                    <a:pt x="3343" y="3899"/>
                    <a:pt x="3518" y="3624"/>
                    <a:pt x="3335" y="3432"/>
                  </a:cubicBezTo>
                  <a:cubicBezTo>
                    <a:pt x="2275" y="2360"/>
                    <a:pt x="1287" y="1241"/>
                    <a:pt x="346" y="50"/>
                  </a:cubicBezTo>
                  <a:cubicBezTo>
                    <a:pt x="317" y="15"/>
                    <a:pt x="280"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9"/>
            <p:cNvSpPr/>
            <p:nvPr/>
          </p:nvSpPr>
          <p:spPr>
            <a:xfrm>
              <a:off x="7211475" y="3269250"/>
              <a:ext cx="103675" cy="126425"/>
            </a:xfrm>
            <a:custGeom>
              <a:avLst/>
              <a:gdLst/>
              <a:ahLst/>
              <a:cxnLst/>
              <a:rect l="l" t="t" r="r" b="b"/>
              <a:pathLst>
                <a:path w="4147" h="5057" extrusionOk="0">
                  <a:moveTo>
                    <a:pt x="146" y="0"/>
                  </a:moveTo>
                  <a:cubicBezTo>
                    <a:pt x="64" y="0"/>
                    <a:pt x="0" y="109"/>
                    <a:pt x="39" y="186"/>
                  </a:cubicBezTo>
                  <a:cubicBezTo>
                    <a:pt x="432" y="984"/>
                    <a:pt x="1099" y="1698"/>
                    <a:pt x="1646" y="2401"/>
                  </a:cubicBezTo>
                  <a:cubicBezTo>
                    <a:pt x="2014" y="2863"/>
                    <a:pt x="2961" y="4532"/>
                    <a:pt x="3581" y="4532"/>
                  </a:cubicBezTo>
                  <a:cubicBezTo>
                    <a:pt x="3583" y="4532"/>
                    <a:pt x="3585" y="4532"/>
                    <a:pt x="3587" y="4532"/>
                  </a:cubicBezTo>
                  <a:lnTo>
                    <a:pt x="3587" y="4532"/>
                  </a:lnTo>
                  <a:cubicBezTo>
                    <a:pt x="3551" y="4544"/>
                    <a:pt x="3540" y="4579"/>
                    <a:pt x="3528" y="4591"/>
                  </a:cubicBezTo>
                  <a:lnTo>
                    <a:pt x="3492" y="4639"/>
                  </a:lnTo>
                  <a:cubicBezTo>
                    <a:pt x="3444" y="4710"/>
                    <a:pt x="3444" y="4794"/>
                    <a:pt x="3492" y="4877"/>
                  </a:cubicBezTo>
                  <a:lnTo>
                    <a:pt x="3528" y="4913"/>
                  </a:lnTo>
                  <a:cubicBezTo>
                    <a:pt x="3561" y="4990"/>
                    <a:pt x="3655" y="5057"/>
                    <a:pt x="3735" y="5057"/>
                  </a:cubicBezTo>
                  <a:cubicBezTo>
                    <a:pt x="3741" y="5057"/>
                    <a:pt x="3748" y="5057"/>
                    <a:pt x="3754" y="5056"/>
                  </a:cubicBezTo>
                  <a:lnTo>
                    <a:pt x="3825" y="5056"/>
                  </a:lnTo>
                  <a:cubicBezTo>
                    <a:pt x="3932" y="5032"/>
                    <a:pt x="4087" y="4960"/>
                    <a:pt x="4099" y="4829"/>
                  </a:cubicBezTo>
                  <a:cubicBezTo>
                    <a:pt x="4147" y="4591"/>
                    <a:pt x="4099" y="4520"/>
                    <a:pt x="3980" y="4318"/>
                  </a:cubicBezTo>
                  <a:cubicBezTo>
                    <a:pt x="3647" y="3758"/>
                    <a:pt x="3111" y="3270"/>
                    <a:pt x="2694" y="2770"/>
                  </a:cubicBezTo>
                  <a:cubicBezTo>
                    <a:pt x="1920" y="1853"/>
                    <a:pt x="1170" y="746"/>
                    <a:pt x="206" y="19"/>
                  </a:cubicBezTo>
                  <a:cubicBezTo>
                    <a:pt x="186" y="6"/>
                    <a:pt x="165" y="0"/>
                    <a:pt x="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9"/>
            <p:cNvSpPr/>
            <p:nvPr/>
          </p:nvSpPr>
          <p:spPr>
            <a:xfrm>
              <a:off x="6925350" y="2860675"/>
              <a:ext cx="50275" cy="66200"/>
            </a:xfrm>
            <a:custGeom>
              <a:avLst/>
              <a:gdLst/>
              <a:ahLst/>
              <a:cxnLst/>
              <a:rect l="l" t="t" r="r" b="b"/>
              <a:pathLst>
                <a:path w="2011" h="2648" extrusionOk="0">
                  <a:moveTo>
                    <a:pt x="251" y="1"/>
                  </a:moveTo>
                  <a:cubicBezTo>
                    <a:pt x="127" y="1"/>
                    <a:pt x="0" y="142"/>
                    <a:pt x="90" y="277"/>
                  </a:cubicBezTo>
                  <a:cubicBezTo>
                    <a:pt x="578" y="1003"/>
                    <a:pt x="995" y="1789"/>
                    <a:pt x="1483" y="2527"/>
                  </a:cubicBezTo>
                  <a:cubicBezTo>
                    <a:pt x="1538" y="2612"/>
                    <a:pt x="1614" y="2648"/>
                    <a:pt x="1688" y="2648"/>
                  </a:cubicBezTo>
                  <a:cubicBezTo>
                    <a:pt x="1854" y="2648"/>
                    <a:pt x="2010" y="2471"/>
                    <a:pt x="1912" y="2265"/>
                  </a:cubicBezTo>
                  <a:cubicBezTo>
                    <a:pt x="1554" y="1468"/>
                    <a:pt x="947" y="706"/>
                    <a:pt x="364" y="51"/>
                  </a:cubicBezTo>
                  <a:cubicBezTo>
                    <a:pt x="332" y="16"/>
                    <a:pt x="291"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9"/>
            <p:cNvSpPr/>
            <p:nvPr/>
          </p:nvSpPr>
          <p:spPr>
            <a:xfrm>
              <a:off x="6981200" y="2926525"/>
              <a:ext cx="91250" cy="110675"/>
            </a:xfrm>
            <a:custGeom>
              <a:avLst/>
              <a:gdLst/>
              <a:ahLst/>
              <a:cxnLst/>
              <a:rect l="l" t="t" r="r" b="b"/>
              <a:pathLst>
                <a:path w="3650" h="4427" extrusionOk="0">
                  <a:moveTo>
                    <a:pt x="167" y="0"/>
                  </a:moveTo>
                  <a:cubicBezTo>
                    <a:pt x="78" y="0"/>
                    <a:pt x="0" y="112"/>
                    <a:pt x="82" y="203"/>
                  </a:cubicBezTo>
                  <a:cubicBezTo>
                    <a:pt x="725" y="977"/>
                    <a:pt x="1344" y="1763"/>
                    <a:pt x="1928" y="2584"/>
                  </a:cubicBezTo>
                  <a:cubicBezTo>
                    <a:pt x="2380" y="3179"/>
                    <a:pt x="2737" y="3953"/>
                    <a:pt x="3333" y="4394"/>
                  </a:cubicBezTo>
                  <a:cubicBezTo>
                    <a:pt x="3363" y="4417"/>
                    <a:pt x="3395" y="4427"/>
                    <a:pt x="3427" y="4427"/>
                  </a:cubicBezTo>
                  <a:cubicBezTo>
                    <a:pt x="3543" y="4427"/>
                    <a:pt x="3649" y="4292"/>
                    <a:pt x="3630" y="4180"/>
                  </a:cubicBezTo>
                  <a:cubicBezTo>
                    <a:pt x="3416" y="3429"/>
                    <a:pt x="2702" y="2763"/>
                    <a:pt x="2214" y="2179"/>
                  </a:cubicBezTo>
                  <a:cubicBezTo>
                    <a:pt x="1583" y="1441"/>
                    <a:pt x="928" y="727"/>
                    <a:pt x="249" y="36"/>
                  </a:cubicBezTo>
                  <a:cubicBezTo>
                    <a:pt x="224" y="11"/>
                    <a:pt x="195"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9"/>
            <p:cNvSpPr/>
            <p:nvPr/>
          </p:nvSpPr>
          <p:spPr>
            <a:xfrm>
              <a:off x="7084075" y="3045900"/>
              <a:ext cx="92375" cy="135275"/>
            </a:xfrm>
            <a:custGeom>
              <a:avLst/>
              <a:gdLst/>
              <a:ahLst/>
              <a:cxnLst/>
              <a:rect l="l" t="t" r="r" b="b"/>
              <a:pathLst>
                <a:path w="3695" h="5411" extrusionOk="0">
                  <a:moveTo>
                    <a:pt x="216" y="0"/>
                  </a:moveTo>
                  <a:cubicBezTo>
                    <a:pt x="105" y="0"/>
                    <a:pt x="0" y="113"/>
                    <a:pt x="75" y="238"/>
                  </a:cubicBezTo>
                  <a:cubicBezTo>
                    <a:pt x="718" y="1452"/>
                    <a:pt x="1385" y="2643"/>
                    <a:pt x="2075" y="3834"/>
                  </a:cubicBezTo>
                  <a:cubicBezTo>
                    <a:pt x="2331" y="4279"/>
                    <a:pt x="2691" y="5411"/>
                    <a:pt x="3340" y="5411"/>
                  </a:cubicBezTo>
                  <a:cubicBezTo>
                    <a:pt x="3385" y="5411"/>
                    <a:pt x="3432" y="5405"/>
                    <a:pt x="3480" y="5393"/>
                  </a:cubicBezTo>
                  <a:cubicBezTo>
                    <a:pt x="3647" y="5358"/>
                    <a:pt x="3694" y="5143"/>
                    <a:pt x="3575" y="5036"/>
                  </a:cubicBezTo>
                  <a:cubicBezTo>
                    <a:pt x="2932" y="4369"/>
                    <a:pt x="2516" y="3429"/>
                    <a:pt x="2028" y="2655"/>
                  </a:cubicBezTo>
                  <a:cubicBezTo>
                    <a:pt x="1480" y="1786"/>
                    <a:pt x="920" y="917"/>
                    <a:pt x="349" y="71"/>
                  </a:cubicBezTo>
                  <a:cubicBezTo>
                    <a:pt x="313" y="21"/>
                    <a:pt x="264"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9"/>
            <p:cNvSpPr/>
            <p:nvPr/>
          </p:nvSpPr>
          <p:spPr>
            <a:xfrm>
              <a:off x="7182550" y="3179225"/>
              <a:ext cx="92750" cy="115775"/>
            </a:xfrm>
            <a:custGeom>
              <a:avLst/>
              <a:gdLst/>
              <a:ahLst/>
              <a:cxnLst/>
              <a:rect l="l" t="t" r="r" b="b"/>
              <a:pathLst>
                <a:path w="3710" h="4631" extrusionOk="0">
                  <a:moveTo>
                    <a:pt x="122" y="1"/>
                  </a:moveTo>
                  <a:cubicBezTo>
                    <a:pt x="63" y="1"/>
                    <a:pt x="0" y="48"/>
                    <a:pt x="17" y="108"/>
                  </a:cubicBezTo>
                  <a:cubicBezTo>
                    <a:pt x="351" y="953"/>
                    <a:pt x="946" y="1703"/>
                    <a:pt x="1482" y="2430"/>
                  </a:cubicBezTo>
                  <a:cubicBezTo>
                    <a:pt x="2018" y="3156"/>
                    <a:pt x="2565" y="4025"/>
                    <a:pt x="3280" y="4573"/>
                  </a:cubicBezTo>
                  <a:cubicBezTo>
                    <a:pt x="3326" y="4613"/>
                    <a:pt x="3380" y="4631"/>
                    <a:pt x="3432" y="4631"/>
                  </a:cubicBezTo>
                  <a:cubicBezTo>
                    <a:pt x="3579" y="4631"/>
                    <a:pt x="3710" y="4490"/>
                    <a:pt x="3613" y="4323"/>
                  </a:cubicBezTo>
                  <a:cubicBezTo>
                    <a:pt x="3196" y="3561"/>
                    <a:pt x="2518" y="2918"/>
                    <a:pt x="1982" y="2251"/>
                  </a:cubicBezTo>
                  <a:cubicBezTo>
                    <a:pt x="1410" y="1513"/>
                    <a:pt x="887" y="656"/>
                    <a:pt x="184" y="25"/>
                  </a:cubicBezTo>
                  <a:cubicBezTo>
                    <a:pt x="167" y="8"/>
                    <a:pt x="145" y="1"/>
                    <a:pt x="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9"/>
            <p:cNvSpPr/>
            <p:nvPr/>
          </p:nvSpPr>
          <p:spPr>
            <a:xfrm>
              <a:off x="7287425" y="3307825"/>
              <a:ext cx="78025" cy="91700"/>
            </a:xfrm>
            <a:custGeom>
              <a:avLst/>
              <a:gdLst/>
              <a:ahLst/>
              <a:cxnLst/>
              <a:rect l="l" t="t" r="r" b="b"/>
              <a:pathLst>
                <a:path w="3121" h="3668" extrusionOk="0">
                  <a:moveTo>
                    <a:pt x="180" y="0"/>
                  </a:moveTo>
                  <a:cubicBezTo>
                    <a:pt x="89" y="0"/>
                    <a:pt x="1" y="94"/>
                    <a:pt x="49" y="215"/>
                  </a:cubicBezTo>
                  <a:cubicBezTo>
                    <a:pt x="406" y="977"/>
                    <a:pt x="859" y="1691"/>
                    <a:pt x="1359" y="2358"/>
                  </a:cubicBezTo>
                  <a:cubicBezTo>
                    <a:pt x="1692" y="2798"/>
                    <a:pt x="2049" y="3298"/>
                    <a:pt x="2478" y="3667"/>
                  </a:cubicBezTo>
                  <a:cubicBezTo>
                    <a:pt x="2680" y="3656"/>
                    <a:pt x="2907" y="3644"/>
                    <a:pt x="3121" y="3644"/>
                  </a:cubicBezTo>
                  <a:cubicBezTo>
                    <a:pt x="2776" y="3048"/>
                    <a:pt x="2216" y="2572"/>
                    <a:pt x="1776" y="2048"/>
                  </a:cubicBezTo>
                  <a:cubicBezTo>
                    <a:pt x="1264" y="1405"/>
                    <a:pt x="787" y="739"/>
                    <a:pt x="299" y="72"/>
                  </a:cubicBezTo>
                  <a:cubicBezTo>
                    <a:pt x="268" y="22"/>
                    <a:pt x="224" y="0"/>
                    <a:pt x="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9"/>
            <p:cNvSpPr/>
            <p:nvPr/>
          </p:nvSpPr>
          <p:spPr>
            <a:xfrm>
              <a:off x="6927575" y="2834550"/>
              <a:ext cx="18975" cy="16850"/>
            </a:xfrm>
            <a:custGeom>
              <a:avLst/>
              <a:gdLst/>
              <a:ahLst/>
              <a:cxnLst/>
              <a:rect l="l" t="t" r="r" b="b"/>
              <a:pathLst>
                <a:path w="759" h="674" extrusionOk="0">
                  <a:moveTo>
                    <a:pt x="418" y="0"/>
                  </a:moveTo>
                  <a:cubicBezTo>
                    <a:pt x="263" y="131"/>
                    <a:pt x="132" y="262"/>
                    <a:pt x="1" y="405"/>
                  </a:cubicBezTo>
                  <a:cubicBezTo>
                    <a:pt x="25" y="453"/>
                    <a:pt x="60" y="501"/>
                    <a:pt x="96" y="548"/>
                  </a:cubicBezTo>
                  <a:cubicBezTo>
                    <a:pt x="168" y="637"/>
                    <a:pt x="257" y="674"/>
                    <a:pt x="342" y="674"/>
                  </a:cubicBezTo>
                  <a:cubicBezTo>
                    <a:pt x="564" y="674"/>
                    <a:pt x="759" y="420"/>
                    <a:pt x="560" y="179"/>
                  </a:cubicBezTo>
                  <a:cubicBezTo>
                    <a:pt x="513" y="120"/>
                    <a:pt x="477" y="60"/>
                    <a:pt x="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9"/>
            <p:cNvSpPr/>
            <p:nvPr/>
          </p:nvSpPr>
          <p:spPr>
            <a:xfrm>
              <a:off x="6953675" y="2857325"/>
              <a:ext cx="94775" cy="108250"/>
            </a:xfrm>
            <a:custGeom>
              <a:avLst/>
              <a:gdLst/>
              <a:ahLst/>
              <a:cxnLst/>
              <a:rect l="l" t="t" r="r" b="b"/>
              <a:pathLst>
                <a:path w="3791" h="4330" extrusionOk="0">
                  <a:moveTo>
                    <a:pt x="270" y="0"/>
                  </a:moveTo>
                  <a:cubicBezTo>
                    <a:pt x="133" y="0"/>
                    <a:pt x="1" y="151"/>
                    <a:pt x="100" y="268"/>
                  </a:cubicBezTo>
                  <a:cubicBezTo>
                    <a:pt x="624" y="994"/>
                    <a:pt x="1171" y="1673"/>
                    <a:pt x="1719" y="2364"/>
                  </a:cubicBezTo>
                  <a:cubicBezTo>
                    <a:pt x="2231" y="2995"/>
                    <a:pt x="2743" y="3911"/>
                    <a:pt x="3457" y="4304"/>
                  </a:cubicBezTo>
                  <a:cubicBezTo>
                    <a:pt x="3487" y="4321"/>
                    <a:pt x="3519" y="4329"/>
                    <a:pt x="3550" y="4329"/>
                  </a:cubicBezTo>
                  <a:cubicBezTo>
                    <a:pt x="3672" y="4329"/>
                    <a:pt x="3790" y="4216"/>
                    <a:pt x="3743" y="4102"/>
                  </a:cubicBezTo>
                  <a:cubicBezTo>
                    <a:pt x="3493" y="3364"/>
                    <a:pt x="2791" y="2792"/>
                    <a:pt x="2303" y="2209"/>
                  </a:cubicBezTo>
                  <a:cubicBezTo>
                    <a:pt x="1671" y="1483"/>
                    <a:pt x="1052" y="768"/>
                    <a:pt x="398" y="54"/>
                  </a:cubicBezTo>
                  <a:cubicBezTo>
                    <a:pt x="360" y="16"/>
                    <a:pt x="315" y="0"/>
                    <a:pt x="2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9"/>
            <p:cNvSpPr/>
            <p:nvPr/>
          </p:nvSpPr>
          <p:spPr>
            <a:xfrm>
              <a:off x="7064475" y="2981475"/>
              <a:ext cx="106925" cy="122475"/>
            </a:xfrm>
            <a:custGeom>
              <a:avLst/>
              <a:gdLst/>
              <a:ahLst/>
              <a:cxnLst/>
              <a:rect l="l" t="t" r="r" b="b"/>
              <a:pathLst>
                <a:path w="4277" h="4899" extrusionOk="0">
                  <a:moveTo>
                    <a:pt x="225" y="0"/>
                  </a:moveTo>
                  <a:cubicBezTo>
                    <a:pt x="114" y="0"/>
                    <a:pt x="1" y="123"/>
                    <a:pt x="73" y="231"/>
                  </a:cubicBezTo>
                  <a:cubicBezTo>
                    <a:pt x="1133" y="1827"/>
                    <a:pt x="2395" y="3410"/>
                    <a:pt x="3669" y="4815"/>
                  </a:cubicBezTo>
                  <a:cubicBezTo>
                    <a:pt x="3724" y="4874"/>
                    <a:pt x="3792" y="4898"/>
                    <a:pt x="3860" y="4898"/>
                  </a:cubicBezTo>
                  <a:cubicBezTo>
                    <a:pt x="4068" y="4898"/>
                    <a:pt x="4277" y="4665"/>
                    <a:pt x="4133" y="4458"/>
                  </a:cubicBezTo>
                  <a:cubicBezTo>
                    <a:pt x="2990" y="2934"/>
                    <a:pt x="1692" y="1374"/>
                    <a:pt x="323" y="41"/>
                  </a:cubicBezTo>
                  <a:cubicBezTo>
                    <a:pt x="295" y="12"/>
                    <a:pt x="260"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9"/>
            <p:cNvSpPr/>
            <p:nvPr/>
          </p:nvSpPr>
          <p:spPr>
            <a:xfrm>
              <a:off x="7174225" y="3122800"/>
              <a:ext cx="81225" cy="100925"/>
            </a:xfrm>
            <a:custGeom>
              <a:avLst/>
              <a:gdLst/>
              <a:ahLst/>
              <a:cxnLst/>
              <a:rect l="l" t="t" r="r" b="b"/>
              <a:pathLst>
                <a:path w="3249" h="4037" extrusionOk="0">
                  <a:moveTo>
                    <a:pt x="207" y="0"/>
                  </a:moveTo>
                  <a:cubicBezTo>
                    <a:pt x="88" y="0"/>
                    <a:pt x="1" y="186"/>
                    <a:pt x="88" y="293"/>
                  </a:cubicBezTo>
                  <a:cubicBezTo>
                    <a:pt x="612" y="960"/>
                    <a:pt x="1172" y="1579"/>
                    <a:pt x="1660" y="2258"/>
                  </a:cubicBezTo>
                  <a:cubicBezTo>
                    <a:pt x="2065" y="2817"/>
                    <a:pt x="2363" y="3556"/>
                    <a:pt x="2910" y="3984"/>
                  </a:cubicBezTo>
                  <a:cubicBezTo>
                    <a:pt x="2957" y="4020"/>
                    <a:pt x="3006" y="4036"/>
                    <a:pt x="3053" y="4036"/>
                  </a:cubicBezTo>
                  <a:cubicBezTo>
                    <a:pt x="3160" y="4036"/>
                    <a:pt x="3248" y="3947"/>
                    <a:pt x="3232" y="3806"/>
                  </a:cubicBezTo>
                  <a:cubicBezTo>
                    <a:pt x="3125" y="3079"/>
                    <a:pt x="2482" y="2401"/>
                    <a:pt x="2041" y="1829"/>
                  </a:cubicBezTo>
                  <a:cubicBezTo>
                    <a:pt x="1517" y="1162"/>
                    <a:pt x="946" y="531"/>
                    <a:pt x="291" y="31"/>
                  </a:cubicBezTo>
                  <a:cubicBezTo>
                    <a:pt x="262" y="10"/>
                    <a:pt x="234" y="0"/>
                    <a:pt x="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9"/>
            <p:cNvSpPr/>
            <p:nvPr/>
          </p:nvSpPr>
          <p:spPr>
            <a:xfrm>
              <a:off x="7273325" y="3240675"/>
              <a:ext cx="122500" cy="157350"/>
            </a:xfrm>
            <a:custGeom>
              <a:avLst/>
              <a:gdLst/>
              <a:ahLst/>
              <a:cxnLst/>
              <a:rect l="l" t="t" r="r" b="b"/>
              <a:pathLst>
                <a:path w="4900" h="6294" extrusionOk="0">
                  <a:moveTo>
                    <a:pt x="173" y="1"/>
                  </a:moveTo>
                  <a:cubicBezTo>
                    <a:pt x="87" y="1"/>
                    <a:pt x="0" y="112"/>
                    <a:pt x="54" y="210"/>
                  </a:cubicBezTo>
                  <a:cubicBezTo>
                    <a:pt x="661" y="1400"/>
                    <a:pt x="1494" y="2484"/>
                    <a:pt x="2256" y="3567"/>
                  </a:cubicBezTo>
                  <a:lnTo>
                    <a:pt x="3411" y="5222"/>
                  </a:lnTo>
                  <a:cubicBezTo>
                    <a:pt x="3590" y="5461"/>
                    <a:pt x="3995" y="5913"/>
                    <a:pt x="4245" y="6294"/>
                  </a:cubicBezTo>
                  <a:cubicBezTo>
                    <a:pt x="4471" y="6282"/>
                    <a:pt x="4685" y="6270"/>
                    <a:pt x="4899" y="6246"/>
                  </a:cubicBezTo>
                  <a:cubicBezTo>
                    <a:pt x="4816" y="6092"/>
                    <a:pt x="4661" y="5925"/>
                    <a:pt x="4530" y="5746"/>
                  </a:cubicBezTo>
                  <a:cubicBezTo>
                    <a:pt x="4042" y="5091"/>
                    <a:pt x="3590" y="4448"/>
                    <a:pt x="3137" y="3829"/>
                  </a:cubicBezTo>
                  <a:cubicBezTo>
                    <a:pt x="2209" y="2543"/>
                    <a:pt x="1328" y="1198"/>
                    <a:pt x="256" y="43"/>
                  </a:cubicBezTo>
                  <a:cubicBezTo>
                    <a:pt x="232" y="13"/>
                    <a:pt x="203" y="1"/>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9"/>
            <p:cNvSpPr/>
            <p:nvPr/>
          </p:nvSpPr>
          <p:spPr>
            <a:xfrm>
              <a:off x="6957350" y="2812225"/>
              <a:ext cx="63800" cy="70650"/>
            </a:xfrm>
            <a:custGeom>
              <a:avLst/>
              <a:gdLst/>
              <a:ahLst/>
              <a:cxnLst/>
              <a:rect l="l" t="t" r="r" b="b"/>
              <a:pathLst>
                <a:path w="2552" h="2826" extrusionOk="0">
                  <a:moveTo>
                    <a:pt x="322" y="0"/>
                  </a:moveTo>
                  <a:cubicBezTo>
                    <a:pt x="203" y="72"/>
                    <a:pt x="96" y="143"/>
                    <a:pt x="0" y="239"/>
                  </a:cubicBezTo>
                  <a:cubicBezTo>
                    <a:pt x="322" y="608"/>
                    <a:pt x="667" y="965"/>
                    <a:pt x="977" y="1334"/>
                  </a:cubicBezTo>
                  <a:cubicBezTo>
                    <a:pt x="1370" y="1810"/>
                    <a:pt x="1691" y="2453"/>
                    <a:pt x="2203" y="2798"/>
                  </a:cubicBezTo>
                  <a:cubicBezTo>
                    <a:pt x="2233" y="2817"/>
                    <a:pt x="2265" y="2825"/>
                    <a:pt x="2297" y="2825"/>
                  </a:cubicBezTo>
                  <a:cubicBezTo>
                    <a:pt x="2427" y="2825"/>
                    <a:pt x="2551" y="2685"/>
                    <a:pt x="2513" y="2560"/>
                  </a:cubicBezTo>
                  <a:cubicBezTo>
                    <a:pt x="2346" y="1965"/>
                    <a:pt x="1751" y="1429"/>
                    <a:pt x="1334" y="977"/>
                  </a:cubicBezTo>
                  <a:cubicBezTo>
                    <a:pt x="1024" y="632"/>
                    <a:pt x="679" y="310"/>
                    <a:pt x="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9"/>
            <p:cNvSpPr/>
            <p:nvPr/>
          </p:nvSpPr>
          <p:spPr>
            <a:xfrm>
              <a:off x="7033050" y="2901500"/>
              <a:ext cx="85450" cy="98775"/>
            </a:xfrm>
            <a:custGeom>
              <a:avLst/>
              <a:gdLst/>
              <a:ahLst/>
              <a:cxnLst/>
              <a:rect l="l" t="t" r="r" b="b"/>
              <a:pathLst>
                <a:path w="3418" h="3951" extrusionOk="0">
                  <a:moveTo>
                    <a:pt x="218" y="1"/>
                  </a:moveTo>
                  <a:cubicBezTo>
                    <a:pt x="97" y="1"/>
                    <a:pt x="1" y="148"/>
                    <a:pt x="104" y="251"/>
                  </a:cubicBezTo>
                  <a:cubicBezTo>
                    <a:pt x="1140" y="1371"/>
                    <a:pt x="1937" y="2585"/>
                    <a:pt x="2818" y="3823"/>
                  </a:cubicBezTo>
                  <a:cubicBezTo>
                    <a:pt x="2882" y="3913"/>
                    <a:pt x="2970" y="3951"/>
                    <a:pt x="3055" y="3951"/>
                  </a:cubicBezTo>
                  <a:cubicBezTo>
                    <a:pt x="3242" y="3951"/>
                    <a:pt x="3417" y="3767"/>
                    <a:pt x="3295" y="3538"/>
                  </a:cubicBezTo>
                  <a:cubicBezTo>
                    <a:pt x="2545" y="2180"/>
                    <a:pt x="1449" y="1037"/>
                    <a:pt x="318" y="37"/>
                  </a:cubicBezTo>
                  <a:cubicBezTo>
                    <a:pt x="285" y="12"/>
                    <a:pt x="251" y="1"/>
                    <a:pt x="2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9"/>
            <p:cNvSpPr/>
            <p:nvPr/>
          </p:nvSpPr>
          <p:spPr>
            <a:xfrm>
              <a:off x="7129350" y="3016825"/>
              <a:ext cx="78225" cy="87400"/>
            </a:xfrm>
            <a:custGeom>
              <a:avLst/>
              <a:gdLst/>
              <a:ahLst/>
              <a:cxnLst/>
              <a:rect l="l" t="t" r="r" b="b"/>
              <a:pathLst>
                <a:path w="3129" h="3496" extrusionOk="0">
                  <a:moveTo>
                    <a:pt x="229" y="1"/>
                  </a:moveTo>
                  <a:cubicBezTo>
                    <a:pt x="94" y="1"/>
                    <a:pt x="0" y="189"/>
                    <a:pt x="98" y="306"/>
                  </a:cubicBezTo>
                  <a:cubicBezTo>
                    <a:pt x="538" y="830"/>
                    <a:pt x="1014" y="1306"/>
                    <a:pt x="1455" y="1830"/>
                  </a:cubicBezTo>
                  <a:cubicBezTo>
                    <a:pt x="1860" y="2330"/>
                    <a:pt x="2181" y="3032"/>
                    <a:pt x="2681" y="3437"/>
                  </a:cubicBezTo>
                  <a:cubicBezTo>
                    <a:pt x="2732" y="3477"/>
                    <a:pt x="2791" y="3496"/>
                    <a:pt x="2849" y="3496"/>
                  </a:cubicBezTo>
                  <a:cubicBezTo>
                    <a:pt x="2994" y="3496"/>
                    <a:pt x="3129" y="3378"/>
                    <a:pt x="3086" y="3199"/>
                  </a:cubicBezTo>
                  <a:cubicBezTo>
                    <a:pt x="2955" y="2592"/>
                    <a:pt x="2360" y="1996"/>
                    <a:pt x="1943" y="1520"/>
                  </a:cubicBezTo>
                  <a:cubicBezTo>
                    <a:pt x="1467" y="960"/>
                    <a:pt x="931" y="425"/>
                    <a:pt x="324" y="32"/>
                  </a:cubicBezTo>
                  <a:cubicBezTo>
                    <a:pt x="291" y="10"/>
                    <a:pt x="259" y="1"/>
                    <a:pt x="2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9"/>
            <p:cNvSpPr/>
            <p:nvPr/>
          </p:nvSpPr>
          <p:spPr>
            <a:xfrm>
              <a:off x="7223250" y="3124575"/>
              <a:ext cx="74700" cy="89850"/>
            </a:xfrm>
            <a:custGeom>
              <a:avLst/>
              <a:gdLst/>
              <a:ahLst/>
              <a:cxnLst/>
              <a:rect l="l" t="t" r="r" b="b"/>
              <a:pathLst>
                <a:path w="2988" h="3594" extrusionOk="0">
                  <a:moveTo>
                    <a:pt x="137" y="0"/>
                  </a:moveTo>
                  <a:cubicBezTo>
                    <a:pt x="60" y="0"/>
                    <a:pt x="1" y="75"/>
                    <a:pt x="44" y="163"/>
                  </a:cubicBezTo>
                  <a:cubicBezTo>
                    <a:pt x="354" y="818"/>
                    <a:pt x="806" y="1389"/>
                    <a:pt x="1223" y="1973"/>
                  </a:cubicBezTo>
                  <a:cubicBezTo>
                    <a:pt x="1604" y="2485"/>
                    <a:pt x="1961" y="3104"/>
                    <a:pt x="2461" y="3520"/>
                  </a:cubicBezTo>
                  <a:cubicBezTo>
                    <a:pt x="2522" y="3572"/>
                    <a:pt x="2587" y="3594"/>
                    <a:pt x="2650" y="3594"/>
                  </a:cubicBezTo>
                  <a:cubicBezTo>
                    <a:pt x="2833" y="3594"/>
                    <a:pt x="2988" y="3400"/>
                    <a:pt x="2890" y="3187"/>
                  </a:cubicBezTo>
                  <a:cubicBezTo>
                    <a:pt x="2604" y="2604"/>
                    <a:pt x="2104" y="2104"/>
                    <a:pt x="1687" y="1615"/>
                  </a:cubicBezTo>
                  <a:cubicBezTo>
                    <a:pt x="1223" y="1056"/>
                    <a:pt x="771" y="484"/>
                    <a:pt x="223" y="32"/>
                  </a:cubicBezTo>
                  <a:cubicBezTo>
                    <a:pt x="195" y="10"/>
                    <a:pt x="165"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9"/>
            <p:cNvSpPr/>
            <p:nvPr/>
          </p:nvSpPr>
          <p:spPr>
            <a:xfrm>
              <a:off x="7309550" y="3224325"/>
              <a:ext cx="114250" cy="148700"/>
            </a:xfrm>
            <a:custGeom>
              <a:avLst/>
              <a:gdLst/>
              <a:ahLst/>
              <a:cxnLst/>
              <a:rect l="l" t="t" r="r" b="b"/>
              <a:pathLst>
                <a:path w="4570" h="5948" extrusionOk="0">
                  <a:moveTo>
                    <a:pt x="147" y="0"/>
                  </a:moveTo>
                  <a:cubicBezTo>
                    <a:pt x="76" y="0"/>
                    <a:pt x="1" y="78"/>
                    <a:pt x="45" y="149"/>
                  </a:cubicBezTo>
                  <a:cubicBezTo>
                    <a:pt x="736" y="1340"/>
                    <a:pt x="1450" y="2507"/>
                    <a:pt x="2224" y="3650"/>
                  </a:cubicBezTo>
                  <a:cubicBezTo>
                    <a:pt x="2605" y="4210"/>
                    <a:pt x="2998" y="4793"/>
                    <a:pt x="3379" y="5341"/>
                  </a:cubicBezTo>
                  <a:cubicBezTo>
                    <a:pt x="3569" y="5626"/>
                    <a:pt x="3712" y="5853"/>
                    <a:pt x="4046" y="5936"/>
                  </a:cubicBezTo>
                  <a:cubicBezTo>
                    <a:pt x="4074" y="5944"/>
                    <a:pt x="4104" y="5947"/>
                    <a:pt x="4133" y="5947"/>
                  </a:cubicBezTo>
                  <a:cubicBezTo>
                    <a:pt x="4286" y="5947"/>
                    <a:pt x="4436" y="5848"/>
                    <a:pt x="4486" y="5698"/>
                  </a:cubicBezTo>
                  <a:cubicBezTo>
                    <a:pt x="4498" y="5674"/>
                    <a:pt x="4498" y="5638"/>
                    <a:pt x="4510" y="5614"/>
                  </a:cubicBezTo>
                  <a:cubicBezTo>
                    <a:pt x="4570" y="5448"/>
                    <a:pt x="4427" y="5269"/>
                    <a:pt x="4248" y="5269"/>
                  </a:cubicBezTo>
                  <a:cubicBezTo>
                    <a:pt x="4022" y="5269"/>
                    <a:pt x="3319" y="4055"/>
                    <a:pt x="3200" y="3876"/>
                  </a:cubicBezTo>
                  <a:cubicBezTo>
                    <a:pt x="2855" y="3412"/>
                    <a:pt x="2534" y="2947"/>
                    <a:pt x="2188" y="2483"/>
                  </a:cubicBezTo>
                  <a:cubicBezTo>
                    <a:pt x="1569" y="1638"/>
                    <a:pt x="891" y="852"/>
                    <a:pt x="212" y="30"/>
                  </a:cubicBezTo>
                  <a:cubicBezTo>
                    <a:pt x="194" y="9"/>
                    <a:pt x="170"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9"/>
            <p:cNvSpPr/>
            <p:nvPr/>
          </p:nvSpPr>
          <p:spPr>
            <a:xfrm>
              <a:off x="6974325" y="2800625"/>
              <a:ext cx="22850" cy="20625"/>
            </a:xfrm>
            <a:custGeom>
              <a:avLst/>
              <a:gdLst/>
              <a:ahLst/>
              <a:cxnLst/>
              <a:rect l="l" t="t" r="r" b="b"/>
              <a:pathLst>
                <a:path w="914" h="825" extrusionOk="0">
                  <a:moveTo>
                    <a:pt x="453" y="0"/>
                  </a:moveTo>
                  <a:cubicBezTo>
                    <a:pt x="298" y="72"/>
                    <a:pt x="155" y="143"/>
                    <a:pt x="0" y="238"/>
                  </a:cubicBezTo>
                  <a:cubicBezTo>
                    <a:pt x="191" y="441"/>
                    <a:pt x="393" y="619"/>
                    <a:pt x="595" y="786"/>
                  </a:cubicBezTo>
                  <a:cubicBezTo>
                    <a:pt x="628" y="813"/>
                    <a:pt x="667" y="825"/>
                    <a:pt x="704" y="825"/>
                  </a:cubicBezTo>
                  <a:cubicBezTo>
                    <a:pt x="814" y="825"/>
                    <a:pt x="914" y="720"/>
                    <a:pt x="834" y="595"/>
                  </a:cubicBezTo>
                  <a:cubicBezTo>
                    <a:pt x="715" y="381"/>
                    <a:pt x="584" y="191"/>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9"/>
            <p:cNvSpPr/>
            <p:nvPr/>
          </p:nvSpPr>
          <p:spPr>
            <a:xfrm>
              <a:off x="7011175" y="2841575"/>
              <a:ext cx="85150" cy="93800"/>
            </a:xfrm>
            <a:custGeom>
              <a:avLst/>
              <a:gdLst/>
              <a:ahLst/>
              <a:cxnLst/>
              <a:rect l="l" t="t" r="r" b="b"/>
              <a:pathLst>
                <a:path w="3406" h="3752" extrusionOk="0">
                  <a:moveTo>
                    <a:pt x="284" y="1"/>
                  </a:moveTo>
                  <a:cubicBezTo>
                    <a:pt x="142" y="1"/>
                    <a:pt x="0" y="130"/>
                    <a:pt x="110" y="267"/>
                  </a:cubicBezTo>
                  <a:cubicBezTo>
                    <a:pt x="550" y="874"/>
                    <a:pt x="1074" y="1422"/>
                    <a:pt x="1562" y="2005"/>
                  </a:cubicBezTo>
                  <a:cubicBezTo>
                    <a:pt x="2027" y="2577"/>
                    <a:pt x="2443" y="3303"/>
                    <a:pt x="3039" y="3720"/>
                  </a:cubicBezTo>
                  <a:cubicBezTo>
                    <a:pt x="3068" y="3742"/>
                    <a:pt x="3101" y="3751"/>
                    <a:pt x="3134" y="3751"/>
                  </a:cubicBezTo>
                  <a:cubicBezTo>
                    <a:pt x="3265" y="3751"/>
                    <a:pt x="3405" y="3605"/>
                    <a:pt x="3348" y="3482"/>
                  </a:cubicBezTo>
                  <a:cubicBezTo>
                    <a:pt x="3110" y="2839"/>
                    <a:pt x="2562" y="2303"/>
                    <a:pt x="2110" y="1803"/>
                  </a:cubicBezTo>
                  <a:cubicBezTo>
                    <a:pt x="1574" y="1184"/>
                    <a:pt x="1026" y="565"/>
                    <a:pt x="407" y="41"/>
                  </a:cubicBezTo>
                  <a:cubicBezTo>
                    <a:pt x="371" y="13"/>
                    <a:pt x="327" y="1"/>
                    <a:pt x="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9"/>
            <p:cNvSpPr/>
            <p:nvPr/>
          </p:nvSpPr>
          <p:spPr>
            <a:xfrm>
              <a:off x="7100250" y="2937625"/>
              <a:ext cx="83900" cy="90500"/>
            </a:xfrm>
            <a:custGeom>
              <a:avLst/>
              <a:gdLst/>
              <a:ahLst/>
              <a:cxnLst/>
              <a:rect l="l" t="t" r="r" b="b"/>
              <a:pathLst>
                <a:path w="3356" h="3620" extrusionOk="0">
                  <a:moveTo>
                    <a:pt x="238" y="0"/>
                  </a:moveTo>
                  <a:cubicBezTo>
                    <a:pt x="104" y="0"/>
                    <a:pt x="1" y="171"/>
                    <a:pt x="119" y="307"/>
                  </a:cubicBezTo>
                  <a:cubicBezTo>
                    <a:pt x="595" y="902"/>
                    <a:pt x="1083" y="1485"/>
                    <a:pt x="1583" y="2069"/>
                  </a:cubicBezTo>
                  <a:cubicBezTo>
                    <a:pt x="2000" y="2557"/>
                    <a:pt x="2440" y="3319"/>
                    <a:pt x="3012" y="3593"/>
                  </a:cubicBezTo>
                  <a:cubicBezTo>
                    <a:pt x="3046" y="3611"/>
                    <a:pt x="3083" y="3620"/>
                    <a:pt x="3119" y="3620"/>
                  </a:cubicBezTo>
                  <a:cubicBezTo>
                    <a:pt x="3244" y="3620"/>
                    <a:pt x="3356" y="3517"/>
                    <a:pt x="3309" y="3378"/>
                  </a:cubicBezTo>
                  <a:cubicBezTo>
                    <a:pt x="3131" y="2747"/>
                    <a:pt x="2500" y="2247"/>
                    <a:pt x="2059" y="1771"/>
                  </a:cubicBezTo>
                  <a:cubicBezTo>
                    <a:pt x="1512" y="1176"/>
                    <a:pt x="964" y="592"/>
                    <a:pt x="369" y="57"/>
                  </a:cubicBezTo>
                  <a:cubicBezTo>
                    <a:pt x="326" y="17"/>
                    <a:pt x="281" y="0"/>
                    <a:pt x="2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9"/>
            <p:cNvSpPr/>
            <p:nvPr/>
          </p:nvSpPr>
          <p:spPr>
            <a:xfrm>
              <a:off x="7202450" y="3045225"/>
              <a:ext cx="73575" cy="84650"/>
            </a:xfrm>
            <a:custGeom>
              <a:avLst/>
              <a:gdLst/>
              <a:ahLst/>
              <a:cxnLst/>
              <a:rect l="l" t="t" r="r" b="b"/>
              <a:pathLst>
                <a:path w="2943" h="3386" extrusionOk="0">
                  <a:moveTo>
                    <a:pt x="252" y="1"/>
                  </a:moveTo>
                  <a:cubicBezTo>
                    <a:pt x="121" y="1"/>
                    <a:pt x="1" y="142"/>
                    <a:pt x="91" y="277"/>
                  </a:cubicBezTo>
                  <a:cubicBezTo>
                    <a:pt x="448" y="825"/>
                    <a:pt x="841" y="1337"/>
                    <a:pt x="1269" y="1849"/>
                  </a:cubicBezTo>
                  <a:cubicBezTo>
                    <a:pt x="1650" y="2360"/>
                    <a:pt x="2007" y="2980"/>
                    <a:pt x="2531" y="3337"/>
                  </a:cubicBezTo>
                  <a:cubicBezTo>
                    <a:pt x="2578" y="3371"/>
                    <a:pt x="2623" y="3386"/>
                    <a:pt x="2665" y="3386"/>
                  </a:cubicBezTo>
                  <a:cubicBezTo>
                    <a:pt x="2828" y="3386"/>
                    <a:pt x="2943" y="3164"/>
                    <a:pt x="2877" y="3003"/>
                  </a:cubicBezTo>
                  <a:cubicBezTo>
                    <a:pt x="2615" y="2444"/>
                    <a:pt x="2115" y="1991"/>
                    <a:pt x="1722" y="1539"/>
                  </a:cubicBezTo>
                  <a:cubicBezTo>
                    <a:pt x="1293" y="1039"/>
                    <a:pt x="864" y="527"/>
                    <a:pt x="376" y="51"/>
                  </a:cubicBezTo>
                  <a:cubicBezTo>
                    <a:pt x="338" y="16"/>
                    <a:pt x="295"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9"/>
            <p:cNvSpPr/>
            <p:nvPr/>
          </p:nvSpPr>
          <p:spPr>
            <a:xfrm>
              <a:off x="7285900" y="3160575"/>
              <a:ext cx="68700" cy="73000"/>
            </a:xfrm>
            <a:custGeom>
              <a:avLst/>
              <a:gdLst/>
              <a:ahLst/>
              <a:cxnLst/>
              <a:rect l="l" t="t" r="r" b="b"/>
              <a:pathLst>
                <a:path w="2748" h="2920" extrusionOk="0">
                  <a:moveTo>
                    <a:pt x="300" y="0"/>
                  </a:moveTo>
                  <a:cubicBezTo>
                    <a:pt x="149" y="0"/>
                    <a:pt x="0" y="179"/>
                    <a:pt x="98" y="330"/>
                  </a:cubicBezTo>
                  <a:cubicBezTo>
                    <a:pt x="444" y="842"/>
                    <a:pt x="801" y="1330"/>
                    <a:pt x="1206" y="1795"/>
                  </a:cubicBezTo>
                  <a:cubicBezTo>
                    <a:pt x="1539" y="2199"/>
                    <a:pt x="1932" y="2771"/>
                    <a:pt x="2468" y="2914"/>
                  </a:cubicBezTo>
                  <a:cubicBezTo>
                    <a:pt x="2482" y="2918"/>
                    <a:pt x="2497" y="2920"/>
                    <a:pt x="2513" y="2920"/>
                  </a:cubicBezTo>
                  <a:cubicBezTo>
                    <a:pt x="2631" y="2920"/>
                    <a:pt x="2748" y="2802"/>
                    <a:pt x="2706" y="2676"/>
                  </a:cubicBezTo>
                  <a:cubicBezTo>
                    <a:pt x="2539" y="2164"/>
                    <a:pt x="2015" y="1818"/>
                    <a:pt x="1682" y="1437"/>
                  </a:cubicBezTo>
                  <a:cubicBezTo>
                    <a:pt x="1265" y="985"/>
                    <a:pt x="848" y="533"/>
                    <a:pt x="444" y="68"/>
                  </a:cubicBezTo>
                  <a:cubicBezTo>
                    <a:pt x="402" y="20"/>
                    <a:pt x="351" y="0"/>
                    <a:pt x="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9"/>
            <p:cNvSpPr/>
            <p:nvPr/>
          </p:nvSpPr>
          <p:spPr>
            <a:xfrm>
              <a:off x="7373700" y="3251650"/>
              <a:ext cx="87750" cy="110550"/>
            </a:xfrm>
            <a:custGeom>
              <a:avLst/>
              <a:gdLst/>
              <a:ahLst/>
              <a:cxnLst/>
              <a:rect l="l" t="t" r="r" b="b"/>
              <a:pathLst>
                <a:path w="3510" h="4422" extrusionOk="0">
                  <a:moveTo>
                    <a:pt x="306" y="1"/>
                  </a:moveTo>
                  <a:cubicBezTo>
                    <a:pt x="157" y="1"/>
                    <a:pt x="0" y="182"/>
                    <a:pt x="99" y="342"/>
                  </a:cubicBezTo>
                  <a:cubicBezTo>
                    <a:pt x="944" y="1664"/>
                    <a:pt x="1813" y="2986"/>
                    <a:pt x="2730" y="4271"/>
                  </a:cubicBezTo>
                  <a:cubicBezTo>
                    <a:pt x="2808" y="4378"/>
                    <a:pt x="2915" y="4422"/>
                    <a:pt x="3021" y="4422"/>
                  </a:cubicBezTo>
                  <a:cubicBezTo>
                    <a:pt x="3270" y="4422"/>
                    <a:pt x="3509" y="4177"/>
                    <a:pt x="3325" y="3926"/>
                  </a:cubicBezTo>
                  <a:cubicBezTo>
                    <a:pt x="2408" y="2605"/>
                    <a:pt x="1420" y="1331"/>
                    <a:pt x="444" y="69"/>
                  </a:cubicBezTo>
                  <a:cubicBezTo>
                    <a:pt x="405" y="21"/>
                    <a:pt x="356" y="1"/>
                    <a:pt x="3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9"/>
            <p:cNvSpPr/>
            <p:nvPr/>
          </p:nvSpPr>
          <p:spPr>
            <a:xfrm>
              <a:off x="7003475" y="2789900"/>
              <a:ext cx="48725" cy="52875"/>
            </a:xfrm>
            <a:custGeom>
              <a:avLst/>
              <a:gdLst/>
              <a:ahLst/>
              <a:cxnLst/>
              <a:rect l="l" t="t" r="r" b="b"/>
              <a:pathLst>
                <a:path w="1949" h="2115" extrusionOk="0">
                  <a:moveTo>
                    <a:pt x="537" y="1"/>
                  </a:moveTo>
                  <a:cubicBezTo>
                    <a:pt x="346" y="36"/>
                    <a:pt x="168" y="96"/>
                    <a:pt x="1" y="155"/>
                  </a:cubicBezTo>
                  <a:cubicBezTo>
                    <a:pt x="489" y="751"/>
                    <a:pt x="953" y="1370"/>
                    <a:pt x="1382" y="2001"/>
                  </a:cubicBezTo>
                  <a:cubicBezTo>
                    <a:pt x="1435" y="2081"/>
                    <a:pt x="1510" y="2114"/>
                    <a:pt x="1585" y="2114"/>
                  </a:cubicBezTo>
                  <a:cubicBezTo>
                    <a:pt x="1766" y="2114"/>
                    <a:pt x="1949" y="1924"/>
                    <a:pt x="1823" y="1739"/>
                  </a:cubicBezTo>
                  <a:cubicBezTo>
                    <a:pt x="1430" y="1155"/>
                    <a:pt x="989" y="560"/>
                    <a:pt x="5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9"/>
            <p:cNvSpPr/>
            <p:nvPr/>
          </p:nvSpPr>
          <p:spPr>
            <a:xfrm>
              <a:off x="7068250" y="2846500"/>
              <a:ext cx="70025" cy="80600"/>
            </a:xfrm>
            <a:custGeom>
              <a:avLst/>
              <a:gdLst/>
              <a:ahLst/>
              <a:cxnLst/>
              <a:rect l="l" t="t" r="r" b="b"/>
              <a:pathLst>
                <a:path w="2801" h="3224" extrusionOk="0">
                  <a:moveTo>
                    <a:pt x="194" y="1"/>
                  </a:moveTo>
                  <a:cubicBezTo>
                    <a:pt x="90" y="1"/>
                    <a:pt x="0" y="135"/>
                    <a:pt x="53" y="249"/>
                  </a:cubicBezTo>
                  <a:cubicBezTo>
                    <a:pt x="327" y="820"/>
                    <a:pt x="708" y="1344"/>
                    <a:pt x="1113" y="1856"/>
                  </a:cubicBezTo>
                  <a:cubicBezTo>
                    <a:pt x="1482" y="2332"/>
                    <a:pt x="1899" y="2951"/>
                    <a:pt x="2458" y="3201"/>
                  </a:cubicBezTo>
                  <a:cubicBezTo>
                    <a:pt x="2491" y="3217"/>
                    <a:pt x="2523" y="3224"/>
                    <a:pt x="2554" y="3224"/>
                  </a:cubicBezTo>
                  <a:cubicBezTo>
                    <a:pt x="2693" y="3224"/>
                    <a:pt x="2800" y="3086"/>
                    <a:pt x="2732" y="2940"/>
                  </a:cubicBezTo>
                  <a:cubicBezTo>
                    <a:pt x="2446" y="2416"/>
                    <a:pt x="1911" y="2023"/>
                    <a:pt x="1530" y="1570"/>
                  </a:cubicBezTo>
                  <a:cubicBezTo>
                    <a:pt x="1101" y="1082"/>
                    <a:pt x="744" y="546"/>
                    <a:pt x="303" y="58"/>
                  </a:cubicBezTo>
                  <a:cubicBezTo>
                    <a:pt x="269" y="18"/>
                    <a:pt x="23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9"/>
            <p:cNvSpPr/>
            <p:nvPr/>
          </p:nvSpPr>
          <p:spPr>
            <a:xfrm>
              <a:off x="7137725" y="2921800"/>
              <a:ext cx="92400" cy="96500"/>
            </a:xfrm>
            <a:custGeom>
              <a:avLst/>
              <a:gdLst/>
              <a:ahLst/>
              <a:cxnLst/>
              <a:rect l="l" t="t" r="r" b="b"/>
              <a:pathLst>
                <a:path w="3696" h="3860" extrusionOk="0">
                  <a:moveTo>
                    <a:pt x="255" y="0"/>
                  </a:moveTo>
                  <a:cubicBezTo>
                    <a:pt x="115" y="0"/>
                    <a:pt x="0" y="195"/>
                    <a:pt x="120" y="332"/>
                  </a:cubicBezTo>
                  <a:cubicBezTo>
                    <a:pt x="1072" y="1487"/>
                    <a:pt x="2037" y="2785"/>
                    <a:pt x="3156" y="3797"/>
                  </a:cubicBezTo>
                  <a:cubicBezTo>
                    <a:pt x="3205" y="3840"/>
                    <a:pt x="3265" y="3859"/>
                    <a:pt x="3324" y="3859"/>
                  </a:cubicBezTo>
                  <a:cubicBezTo>
                    <a:pt x="3510" y="3859"/>
                    <a:pt x="3696" y="3677"/>
                    <a:pt x="3561" y="3488"/>
                  </a:cubicBezTo>
                  <a:cubicBezTo>
                    <a:pt x="2644" y="2249"/>
                    <a:pt x="1477" y="1130"/>
                    <a:pt x="382" y="59"/>
                  </a:cubicBezTo>
                  <a:cubicBezTo>
                    <a:pt x="341" y="18"/>
                    <a:pt x="297" y="0"/>
                    <a:pt x="2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9"/>
            <p:cNvSpPr/>
            <p:nvPr/>
          </p:nvSpPr>
          <p:spPr>
            <a:xfrm>
              <a:off x="7220075" y="3023125"/>
              <a:ext cx="70500" cy="74800"/>
            </a:xfrm>
            <a:custGeom>
              <a:avLst/>
              <a:gdLst/>
              <a:ahLst/>
              <a:cxnLst/>
              <a:rect l="l" t="t" r="r" b="b"/>
              <a:pathLst>
                <a:path w="2820" h="2992" extrusionOk="0">
                  <a:moveTo>
                    <a:pt x="216" y="0"/>
                  </a:moveTo>
                  <a:cubicBezTo>
                    <a:pt x="93" y="0"/>
                    <a:pt x="1" y="154"/>
                    <a:pt x="100" y="280"/>
                  </a:cubicBezTo>
                  <a:cubicBezTo>
                    <a:pt x="481" y="768"/>
                    <a:pt x="874" y="1244"/>
                    <a:pt x="1291" y="1720"/>
                  </a:cubicBezTo>
                  <a:cubicBezTo>
                    <a:pt x="1648" y="2137"/>
                    <a:pt x="1993" y="2673"/>
                    <a:pt x="2469" y="2959"/>
                  </a:cubicBezTo>
                  <a:cubicBezTo>
                    <a:pt x="2506" y="2982"/>
                    <a:pt x="2543" y="2992"/>
                    <a:pt x="2577" y="2992"/>
                  </a:cubicBezTo>
                  <a:cubicBezTo>
                    <a:pt x="2719" y="2992"/>
                    <a:pt x="2820" y="2817"/>
                    <a:pt x="2743" y="2673"/>
                  </a:cubicBezTo>
                  <a:cubicBezTo>
                    <a:pt x="2505" y="2185"/>
                    <a:pt x="2005" y="1768"/>
                    <a:pt x="1636" y="1375"/>
                  </a:cubicBezTo>
                  <a:cubicBezTo>
                    <a:pt x="1195" y="935"/>
                    <a:pt x="767" y="482"/>
                    <a:pt x="338" y="54"/>
                  </a:cubicBezTo>
                  <a:cubicBezTo>
                    <a:pt x="298" y="16"/>
                    <a:pt x="255"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9"/>
            <p:cNvSpPr/>
            <p:nvPr/>
          </p:nvSpPr>
          <p:spPr>
            <a:xfrm>
              <a:off x="7293000" y="3102525"/>
              <a:ext cx="78075" cy="82150"/>
            </a:xfrm>
            <a:custGeom>
              <a:avLst/>
              <a:gdLst/>
              <a:ahLst/>
              <a:cxnLst/>
              <a:rect l="l" t="t" r="r" b="b"/>
              <a:pathLst>
                <a:path w="3123" h="3286" extrusionOk="0">
                  <a:moveTo>
                    <a:pt x="228" y="0"/>
                  </a:moveTo>
                  <a:cubicBezTo>
                    <a:pt x="101" y="0"/>
                    <a:pt x="0" y="171"/>
                    <a:pt x="100" y="307"/>
                  </a:cubicBezTo>
                  <a:cubicBezTo>
                    <a:pt x="541" y="842"/>
                    <a:pt x="993" y="1390"/>
                    <a:pt x="1457" y="1914"/>
                  </a:cubicBezTo>
                  <a:cubicBezTo>
                    <a:pt x="1850" y="2366"/>
                    <a:pt x="2255" y="2962"/>
                    <a:pt x="2803" y="3259"/>
                  </a:cubicBezTo>
                  <a:cubicBezTo>
                    <a:pt x="2837" y="3278"/>
                    <a:pt x="2871" y="3286"/>
                    <a:pt x="2902" y="3286"/>
                  </a:cubicBezTo>
                  <a:cubicBezTo>
                    <a:pt x="3033" y="3286"/>
                    <a:pt x="3122" y="3144"/>
                    <a:pt x="3065" y="3009"/>
                  </a:cubicBezTo>
                  <a:cubicBezTo>
                    <a:pt x="2803" y="2450"/>
                    <a:pt x="2243" y="1985"/>
                    <a:pt x="1826" y="1545"/>
                  </a:cubicBezTo>
                  <a:cubicBezTo>
                    <a:pt x="1338" y="1033"/>
                    <a:pt x="838" y="545"/>
                    <a:pt x="350" y="57"/>
                  </a:cubicBezTo>
                  <a:cubicBezTo>
                    <a:pt x="310" y="17"/>
                    <a:pt x="268"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9"/>
            <p:cNvSpPr/>
            <p:nvPr/>
          </p:nvSpPr>
          <p:spPr>
            <a:xfrm>
              <a:off x="7379000" y="3197000"/>
              <a:ext cx="65825" cy="74225"/>
            </a:xfrm>
            <a:custGeom>
              <a:avLst/>
              <a:gdLst/>
              <a:ahLst/>
              <a:cxnLst/>
              <a:rect l="l" t="t" r="r" b="b"/>
              <a:pathLst>
                <a:path w="2633" h="2969" extrusionOk="0">
                  <a:moveTo>
                    <a:pt x="181" y="1"/>
                  </a:moveTo>
                  <a:cubicBezTo>
                    <a:pt x="85" y="1"/>
                    <a:pt x="0" y="100"/>
                    <a:pt x="53" y="207"/>
                  </a:cubicBezTo>
                  <a:cubicBezTo>
                    <a:pt x="339" y="754"/>
                    <a:pt x="732" y="1242"/>
                    <a:pt x="1125" y="1731"/>
                  </a:cubicBezTo>
                  <a:cubicBezTo>
                    <a:pt x="1470" y="2171"/>
                    <a:pt x="1827" y="2743"/>
                    <a:pt x="2339" y="2957"/>
                  </a:cubicBezTo>
                  <a:cubicBezTo>
                    <a:pt x="2360" y="2965"/>
                    <a:pt x="2381" y="2969"/>
                    <a:pt x="2401" y="2969"/>
                  </a:cubicBezTo>
                  <a:cubicBezTo>
                    <a:pt x="2530" y="2969"/>
                    <a:pt x="2632" y="2820"/>
                    <a:pt x="2601" y="2707"/>
                  </a:cubicBezTo>
                  <a:cubicBezTo>
                    <a:pt x="2423" y="2195"/>
                    <a:pt x="1911" y="1826"/>
                    <a:pt x="1553" y="1433"/>
                  </a:cubicBezTo>
                  <a:cubicBezTo>
                    <a:pt x="1125" y="969"/>
                    <a:pt x="732" y="469"/>
                    <a:pt x="279" y="40"/>
                  </a:cubicBezTo>
                  <a:cubicBezTo>
                    <a:pt x="249" y="13"/>
                    <a:pt x="215"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9"/>
            <p:cNvSpPr/>
            <p:nvPr/>
          </p:nvSpPr>
          <p:spPr>
            <a:xfrm>
              <a:off x="7459525" y="3279600"/>
              <a:ext cx="74250" cy="89025"/>
            </a:xfrm>
            <a:custGeom>
              <a:avLst/>
              <a:gdLst/>
              <a:ahLst/>
              <a:cxnLst/>
              <a:rect l="l" t="t" r="r" b="b"/>
              <a:pathLst>
                <a:path w="2970" h="3561" extrusionOk="0">
                  <a:moveTo>
                    <a:pt x="233" y="1"/>
                  </a:moveTo>
                  <a:cubicBezTo>
                    <a:pt x="119" y="1"/>
                    <a:pt x="0" y="137"/>
                    <a:pt x="71" y="260"/>
                  </a:cubicBezTo>
                  <a:cubicBezTo>
                    <a:pt x="416" y="867"/>
                    <a:pt x="785" y="1451"/>
                    <a:pt x="1190" y="1999"/>
                  </a:cubicBezTo>
                  <a:cubicBezTo>
                    <a:pt x="1559" y="2510"/>
                    <a:pt x="1916" y="3094"/>
                    <a:pt x="2416" y="3487"/>
                  </a:cubicBezTo>
                  <a:cubicBezTo>
                    <a:pt x="2471" y="3538"/>
                    <a:pt x="2536" y="3560"/>
                    <a:pt x="2600" y="3560"/>
                  </a:cubicBezTo>
                  <a:cubicBezTo>
                    <a:pt x="2789" y="3560"/>
                    <a:pt x="2969" y="3370"/>
                    <a:pt x="2845" y="3165"/>
                  </a:cubicBezTo>
                  <a:cubicBezTo>
                    <a:pt x="2512" y="2630"/>
                    <a:pt x="2023" y="2153"/>
                    <a:pt x="1642" y="1665"/>
                  </a:cubicBezTo>
                  <a:lnTo>
                    <a:pt x="345" y="58"/>
                  </a:lnTo>
                  <a:cubicBezTo>
                    <a:pt x="314" y="17"/>
                    <a:pt x="274"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9"/>
            <p:cNvSpPr/>
            <p:nvPr/>
          </p:nvSpPr>
          <p:spPr>
            <a:xfrm>
              <a:off x="7157950" y="2906750"/>
              <a:ext cx="92375" cy="89475"/>
            </a:xfrm>
            <a:custGeom>
              <a:avLst/>
              <a:gdLst/>
              <a:ahLst/>
              <a:cxnLst/>
              <a:rect l="l" t="t" r="r" b="b"/>
              <a:pathLst>
                <a:path w="3695" h="3579" extrusionOk="0">
                  <a:moveTo>
                    <a:pt x="199" y="0"/>
                  </a:moveTo>
                  <a:cubicBezTo>
                    <a:pt x="91" y="0"/>
                    <a:pt x="0" y="161"/>
                    <a:pt x="97" y="268"/>
                  </a:cubicBezTo>
                  <a:cubicBezTo>
                    <a:pt x="632" y="780"/>
                    <a:pt x="1168" y="1315"/>
                    <a:pt x="1680" y="1875"/>
                  </a:cubicBezTo>
                  <a:cubicBezTo>
                    <a:pt x="2180" y="2411"/>
                    <a:pt x="2633" y="3066"/>
                    <a:pt x="3204" y="3518"/>
                  </a:cubicBezTo>
                  <a:cubicBezTo>
                    <a:pt x="3258" y="3560"/>
                    <a:pt x="3318" y="3579"/>
                    <a:pt x="3376" y="3579"/>
                  </a:cubicBezTo>
                  <a:cubicBezTo>
                    <a:pt x="3547" y="3579"/>
                    <a:pt x="3695" y="3416"/>
                    <a:pt x="3597" y="3220"/>
                  </a:cubicBezTo>
                  <a:cubicBezTo>
                    <a:pt x="3216" y="2566"/>
                    <a:pt x="2585" y="2030"/>
                    <a:pt x="2025" y="1518"/>
                  </a:cubicBezTo>
                  <a:cubicBezTo>
                    <a:pt x="1478" y="982"/>
                    <a:pt x="882" y="482"/>
                    <a:pt x="275" y="29"/>
                  </a:cubicBezTo>
                  <a:cubicBezTo>
                    <a:pt x="250" y="9"/>
                    <a:pt x="224" y="0"/>
                    <a:pt x="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9"/>
            <p:cNvSpPr/>
            <p:nvPr/>
          </p:nvSpPr>
          <p:spPr>
            <a:xfrm>
              <a:off x="7254300" y="3000825"/>
              <a:ext cx="71100" cy="71975"/>
            </a:xfrm>
            <a:custGeom>
              <a:avLst/>
              <a:gdLst/>
              <a:ahLst/>
              <a:cxnLst/>
              <a:rect l="l" t="t" r="r" b="b"/>
              <a:pathLst>
                <a:path w="2844" h="2879" extrusionOk="0">
                  <a:moveTo>
                    <a:pt x="254" y="0"/>
                  </a:moveTo>
                  <a:cubicBezTo>
                    <a:pt x="129" y="0"/>
                    <a:pt x="0" y="128"/>
                    <a:pt x="100" y="255"/>
                  </a:cubicBezTo>
                  <a:cubicBezTo>
                    <a:pt x="469" y="743"/>
                    <a:pt x="886" y="1208"/>
                    <a:pt x="1303" y="1660"/>
                  </a:cubicBezTo>
                  <a:cubicBezTo>
                    <a:pt x="1660" y="2065"/>
                    <a:pt x="2017" y="2660"/>
                    <a:pt x="2541" y="2863"/>
                  </a:cubicBezTo>
                  <a:cubicBezTo>
                    <a:pt x="2563" y="2874"/>
                    <a:pt x="2586" y="2879"/>
                    <a:pt x="2609" y="2879"/>
                  </a:cubicBezTo>
                  <a:cubicBezTo>
                    <a:pt x="2731" y="2879"/>
                    <a:pt x="2843" y="2731"/>
                    <a:pt x="2803" y="2601"/>
                  </a:cubicBezTo>
                  <a:cubicBezTo>
                    <a:pt x="2612" y="2112"/>
                    <a:pt x="2077" y="1743"/>
                    <a:pt x="1719" y="1362"/>
                  </a:cubicBezTo>
                  <a:cubicBezTo>
                    <a:pt x="1279" y="922"/>
                    <a:pt x="826" y="457"/>
                    <a:pt x="362" y="41"/>
                  </a:cubicBezTo>
                  <a:cubicBezTo>
                    <a:pt x="331" y="13"/>
                    <a:pt x="293" y="0"/>
                    <a:pt x="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9"/>
            <p:cNvSpPr/>
            <p:nvPr/>
          </p:nvSpPr>
          <p:spPr>
            <a:xfrm>
              <a:off x="7317050" y="3080275"/>
              <a:ext cx="79225" cy="89600"/>
            </a:xfrm>
            <a:custGeom>
              <a:avLst/>
              <a:gdLst/>
              <a:ahLst/>
              <a:cxnLst/>
              <a:rect l="l" t="t" r="r" b="b"/>
              <a:pathLst>
                <a:path w="3169" h="3584" extrusionOk="0">
                  <a:moveTo>
                    <a:pt x="268" y="0"/>
                  </a:moveTo>
                  <a:cubicBezTo>
                    <a:pt x="135" y="0"/>
                    <a:pt x="1" y="151"/>
                    <a:pt x="90" y="268"/>
                  </a:cubicBezTo>
                  <a:cubicBezTo>
                    <a:pt x="519" y="839"/>
                    <a:pt x="972" y="1399"/>
                    <a:pt x="1400" y="1959"/>
                  </a:cubicBezTo>
                  <a:cubicBezTo>
                    <a:pt x="1817" y="2471"/>
                    <a:pt x="2234" y="3185"/>
                    <a:pt x="2793" y="3554"/>
                  </a:cubicBezTo>
                  <a:cubicBezTo>
                    <a:pt x="2826" y="3574"/>
                    <a:pt x="2863" y="3583"/>
                    <a:pt x="2899" y="3583"/>
                  </a:cubicBezTo>
                  <a:cubicBezTo>
                    <a:pt x="3034" y="3583"/>
                    <a:pt x="3168" y="3459"/>
                    <a:pt x="3103" y="3328"/>
                  </a:cubicBezTo>
                  <a:cubicBezTo>
                    <a:pt x="2888" y="2744"/>
                    <a:pt x="2353" y="2280"/>
                    <a:pt x="1936" y="1792"/>
                  </a:cubicBezTo>
                  <a:cubicBezTo>
                    <a:pt x="1424" y="1209"/>
                    <a:pt x="924" y="625"/>
                    <a:pt x="388" y="54"/>
                  </a:cubicBezTo>
                  <a:cubicBezTo>
                    <a:pt x="353" y="16"/>
                    <a:pt x="310" y="0"/>
                    <a:pt x="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9"/>
            <p:cNvSpPr/>
            <p:nvPr/>
          </p:nvSpPr>
          <p:spPr>
            <a:xfrm>
              <a:off x="7395275" y="3169350"/>
              <a:ext cx="74225" cy="79475"/>
            </a:xfrm>
            <a:custGeom>
              <a:avLst/>
              <a:gdLst/>
              <a:ahLst/>
              <a:cxnLst/>
              <a:rect l="l" t="t" r="r" b="b"/>
              <a:pathLst>
                <a:path w="2969" h="3179" extrusionOk="0">
                  <a:moveTo>
                    <a:pt x="145" y="0"/>
                  </a:moveTo>
                  <a:cubicBezTo>
                    <a:pt x="69" y="0"/>
                    <a:pt x="1" y="69"/>
                    <a:pt x="45" y="158"/>
                  </a:cubicBezTo>
                  <a:cubicBezTo>
                    <a:pt x="379" y="753"/>
                    <a:pt x="855" y="1313"/>
                    <a:pt x="1307" y="1825"/>
                  </a:cubicBezTo>
                  <a:cubicBezTo>
                    <a:pt x="1688" y="2289"/>
                    <a:pt x="2105" y="2956"/>
                    <a:pt x="2688" y="3170"/>
                  </a:cubicBezTo>
                  <a:cubicBezTo>
                    <a:pt x="2705" y="3176"/>
                    <a:pt x="2722" y="3179"/>
                    <a:pt x="2739" y="3179"/>
                  </a:cubicBezTo>
                  <a:cubicBezTo>
                    <a:pt x="2855" y="3179"/>
                    <a:pt x="2968" y="3046"/>
                    <a:pt x="2927" y="2932"/>
                  </a:cubicBezTo>
                  <a:cubicBezTo>
                    <a:pt x="2736" y="2384"/>
                    <a:pt x="2117" y="1979"/>
                    <a:pt x="1724" y="1563"/>
                  </a:cubicBezTo>
                  <a:cubicBezTo>
                    <a:pt x="1236" y="1051"/>
                    <a:pt x="771" y="491"/>
                    <a:pt x="224" y="27"/>
                  </a:cubicBezTo>
                  <a:cubicBezTo>
                    <a:pt x="199" y="8"/>
                    <a:pt x="172"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9"/>
            <p:cNvSpPr/>
            <p:nvPr/>
          </p:nvSpPr>
          <p:spPr>
            <a:xfrm>
              <a:off x="7480550" y="3264025"/>
              <a:ext cx="80050" cy="95400"/>
            </a:xfrm>
            <a:custGeom>
              <a:avLst/>
              <a:gdLst/>
              <a:ahLst/>
              <a:cxnLst/>
              <a:rect l="l" t="t" r="r" b="b"/>
              <a:pathLst>
                <a:path w="3202" h="3816" extrusionOk="0">
                  <a:moveTo>
                    <a:pt x="278" y="0"/>
                  </a:moveTo>
                  <a:cubicBezTo>
                    <a:pt x="141" y="0"/>
                    <a:pt x="0" y="187"/>
                    <a:pt x="147" y="288"/>
                  </a:cubicBezTo>
                  <a:cubicBezTo>
                    <a:pt x="754" y="764"/>
                    <a:pt x="1170" y="1276"/>
                    <a:pt x="1575" y="1943"/>
                  </a:cubicBezTo>
                  <a:cubicBezTo>
                    <a:pt x="1932" y="2538"/>
                    <a:pt x="2242" y="3395"/>
                    <a:pt x="2849" y="3788"/>
                  </a:cubicBezTo>
                  <a:cubicBezTo>
                    <a:pt x="2879" y="3807"/>
                    <a:pt x="2914" y="3816"/>
                    <a:pt x="2949" y="3816"/>
                  </a:cubicBezTo>
                  <a:cubicBezTo>
                    <a:pt x="3070" y="3816"/>
                    <a:pt x="3201" y="3717"/>
                    <a:pt x="3183" y="3598"/>
                  </a:cubicBezTo>
                  <a:cubicBezTo>
                    <a:pt x="3075" y="2788"/>
                    <a:pt x="2302" y="1955"/>
                    <a:pt x="1837" y="1300"/>
                  </a:cubicBezTo>
                  <a:cubicBezTo>
                    <a:pt x="1456" y="764"/>
                    <a:pt x="992" y="145"/>
                    <a:pt x="301" y="2"/>
                  </a:cubicBezTo>
                  <a:cubicBezTo>
                    <a:pt x="294" y="1"/>
                    <a:pt x="286" y="0"/>
                    <a:pt x="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9"/>
            <p:cNvSpPr/>
            <p:nvPr/>
          </p:nvSpPr>
          <p:spPr>
            <a:xfrm>
              <a:off x="7226350" y="2928175"/>
              <a:ext cx="119900" cy="110075"/>
            </a:xfrm>
            <a:custGeom>
              <a:avLst/>
              <a:gdLst/>
              <a:ahLst/>
              <a:cxnLst/>
              <a:rect l="l" t="t" r="r" b="b"/>
              <a:pathLst>
                <a:path w="4796" h="4403" extrusionOk="0">
                  <a:moveTo>
                    <a:pt x="175" y="1"/>
                  </a:moveTo>
                  <a:cubicBezTo>
                    <a:pt x="70" y="1"/>
                    <a:pt x="0" y="160"/>
                    <a:pt x="87" y="256"/>
                  </a:cubicBezTo>
                  <a:cubicBezTo>
                    <a:pt x="790" y="1030"/>
                    <a:pt x="1563" y="1744"/>
                    <a:pt x="2302" y="2471"/>
                  </a:cubicBezTo>
                  <a:cubicBezTo>
                    <a:pt x="2956" y="3102"/>
                    <a:pt x="3623" y="3959"/>
                    <a:pt x="4445" y="4376"/>
                  </a:cubicBezTo>
                  <a:cubicBezTo>
                    <a:pt x="4477" y="4394"/>
                    <a:pt x="4510" y="4402"/>
                    <a:pt x="4543" y="4402"/>
                  </a:cubicBezTo>
                  <a:cubicBezTo>
                    <a:pt x="4678" y="4402"/>
                    <a:pt x="4796" y="4258"/>
                    <a:pt x="4719" y="4114"/>
                  </a:cubicBezTo>
                  <a:cubicBezTo>
                    <a:pt x="4219" y="3280"/>
                    <a:pt x="3254" y="2649"/>
                    <a:pt x="2540" y="1994"/>
                  </a:cubicBezTo>
                  <a:cubicBezTo>
                    <a:pt x="1802" y="1328"/>
                    <a:pt x="1051" y="625"/>
                    <a:pt x="254" y="30"/>
                  </a:cubicBezTo>
                  <a:cubicBezTo>
                    <a:pt x="227" y="9"/>
                    <a:pt x="200"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9"/>
            <p:cNvSpPr/>
            <p:nvPr/>
          </p:nvSpPr>
          <p:spPr>
            <a:xfrm>
              <a:off x="7340350" y="3051750"/>
              <a:ext cx="86175" cy="92225"/>
            </a:xfrm>
            <a:custGeom>
              <a:avLst/>
              <a:gdLst/>
              <a:ahLst/>
              <a:cxnLst/>
              <a:rect l="l" t="t" r="r" b="b"/>
              <a:pathLst>
                <a:path w="3447" h="3689" extrusionOk="0">
                  <a:moveTo>
                    <a:pt x="217" y="1"/>
                  </a:moveTo>
                  <a:cubicBezTo>
                    <a:pt x="89" y="1"/>
                    <a:pt x="1" y="184"/>
                    <a:pt x="99" y="302"/>
                  </a:cubicBezTo>
                  <a:cubicBezTo>
                    <a:pt x="552" y="802"/>
                    <a:pt x="1052" y="1278"/>
                    <a:pt x="1492" y="1814"/>
                  </a:cubicBezTo>
                  <a:cubicBezTo>
                    <a:pt x="1968" y="2385"/>
                    <a:pt x="2385" y="2992"/>
                    <a:pt x="2838" y="3576"/>
                  </a:cubicBezTo>
                  <a:cubicBezTo>
                    <a:pt x="2898" y="3655"/>
                    <a:pt x="2983" y="3688"/>
                    <a:pt x="3066" y="3688"/>
                  </a:cubicBezTo>
                  <a:cubicBezTo>
                    <a:pt x="3260" y="3688"/>
                    <a:pt x="3447" y="3507"/>
                    <a:pt x="3314" y="3290"/>
                  </a:cubicBezTo>
                  <a:cubicBezTo>
                    <a:pt x="2576" y="2064"/>
                    <a:pt x="1468" y="861"/>
                    <a:pt x="301" y="28"/>
                  </a:cubicBezTo>
                  <a:cubicBezTo>
                    <a:pt x="272" y="9"/>
                    <a:pt x="244" y="1"/>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9"/>
            <p:cNvSpPr/>
            <p:nvPr/>
          </p:nvSpPr>
          <p:spPr>
            <a:xfrm>
              <a:off x="7434975" y="3168725"/>
              <a:ext cx="70225" cy="74250"/>
            </a:xfrm>
            <a:custGeom>
              <a:avLst/>
              <a:gdLst/>
              <a:ahLst/>
              <a:cxnLst/>
              <a:rect l="l" t="t" r="r" b="b"/>
              <a:pathLst>
                <a:path w="2809" h="2970" extrusionOk="0">
                  <a:moveTo>
                    <a:pt x="181" y="1"/>
                  </a:moveTo>
                  <a:cubicBezTo>
                    <a:pt x="84" y="1"/>
                    <a:pt x="0" y="130"/>
                    <a:pt x="65" y="230"/>
                  </a:cubicBezTo>
                  <a:cubicBezTo>
                    <a:pt x="374" y="778"/>
                    <a:pt x="850" y="1242"/>
                    <a:pt x="1267" y="1719"/>
                  </a:cubicBezTo>
                  <a:cubicBezTo>
                    <a:pt x="1624" y="2135"/>
                    <a:pt x="1993" y="2778"/>
                    <a:pt x="2517" y="2957"/>
                  </a:cubicBezTo>
                  <a:cubicBezTo>
                    <a:pt x="2538" y="2965"/>
                    <a:pt x="2558" y="2969"/>
                    <a:pt x="2579" y="2969"/>
                  </a:cubicBezTo>
                  <a:cubicBezTo>
                    <a:pt x="2700" y="2969"/>
                    <a:pt x="2808" y="2829"/>
                    <a:pt x="2767" y="2707"/>
                  </a:cubicBezTo>
                  <a:cubicBezTo>
                    <a:pt x="2636" y="2171"/>
                    <a:pt x="2005" y="1731"/>
                    <a:pt x="1636" y="1350"/>
                  </a:cubicBezTo>
                  <a:cubicBezTo>
                    <a:pt x="1208" y="897"/>
                    <a:pt x="779" y="397"/>
                    <a:pt x="267" y="40"/>
                  </a:cubicBezTo>
                  <a:cubicBezTo>
                    <a:pt x="239" y="12"/>
                    <a:pt x="209"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9"/>
            <p:cNvSpPr/>
            <p:nvPr/>
          </p:nvSpPr>
          <p:spPr>
            <a:xfrm>
              <a:off x="7511200" y="3263650"/>
              <a:ext cx="101500" cy="103350"/>
            </a:xfrm>
            <a:custGeom>
              <a:avLst/>
              <a:gdLst/>
              <a:ahLst/>
              <a:cxnLst/>
              <a:rect l="l" t="t" r="r" b="b"/>
              <a:pathLst>
                <a:path w="4060" h="4134" extrusionOk="0">
                  <a:moveTo>
                    <a:pt x="347" y="0"/>
                  </a:moveTo>
                  <a:cubicBezTo>
                    <a:pt x="147" y="0"/>
                    <a:pt x="0" y="273"/>
                    <a:pt x="230" y="398"/>
                  </a:cubicBezTo>
                  <a:cubicBezTo>
                    <a:pt x="1064" y="839"/>
                    <a:pt x="1623" y="1565"/>
                    <a:pt x="2195" y="2303"/>
                  </a:cubicBezTo>
                  <a:cubicBezTo>
                    <a:pt x="2623" y="2863"/>
                    <a:pt x="3088" y="3815"/>
                    <a:pt x="3754" y="4113"/>
                  </a:cubicBezTo>
                  <a:cubicBezTo>
                    <a:pt x="3788" y="4127"/>
                    <a:pt x="3821" y="4134"/>
                    <a:pt x="3851" y="4134"/>
                  </a:cubicBezTo>
                  <a:cubicBezTo>
                    <a:pt x="3972" y="4134"/>
                    <a:pt x="4059" y="4029"/>
                    <a:pt x="4040" y="3887"/>
                  </a:cubicBezTo>
                  <a:cubicBezTo>
                    <a:pt x="3981" y="3470"/>
                    <a:pt x="3695" y="3220"/>
                    <a:pt x="3409" y="2898"/>
                  </a:cubicBezTo>
                  <a:cubicBezTo>
                    <a:pt x="3088" y="2494"/>
                    <a:pt x="2754" y="2077"/>
                    <a:pt x="2409" y="1672"/>
                  </a:cubicBezTo>
                  <a:cubicBezTo>
                    <a:pt x="1849" y="993"/>
                    <a:pt x="1254" y="374"/>
                    <a:pt x="433" y="17"/>
                  </a:cubicBezTo>
                  <a:cubicBezTo>
                    <a:pt x="404" y="6"/>
                    <a:pt x="375"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9"/>
            <p:cNvSpPr/>
            <p:nvPr/>
          </p:nvSpPr>
          <p:spPr>
            <a:xfrm>
              <a:off x="7269225" y="2916900"/>
              <a:ext cx="74700" cy="76700"/>
            </a:xfrm>
            <a:custGeom>
              <a:avLst/>
              <a:gdLst/>
              <a:ahLst/>
              <a:cxnLst/>
              <a:rect l="l" t="t" r="r" b="b"/>
              <a:pathLst>
                <a:path w="2988" h="3068" extrusionOk="0">
                  <a:moveTo>
                    <a:pt x="127" y="0"/>
                  </a:moveTo>
                  <a:cubicBezTo>
                    <a:pt x="64" y="0"/>
                    <a:pt x="0" y="92"/>
                    <a:pt x="39" y="159"/>
                  </a:cubicBezTo>
                  <a:cubicBezTo>
                    <a:pt x="396" y="695"/>
                    <a:pt x="884" y="1171"/>
                    <a:pt x="1313" y="1648"/>
                  </a:cubicBezTo>
                  <a:cubicBezTo>
                    <a:pt x="1765" y="2136"/>
                    <a:pt x="2170" y="2671"/>
                    <a:pt x="2718" y="3041"/>
                  </a:cubicBezTo>
                  <a:cubicBezTo>
                    <a:pt x="2744" y="3059"/>
                    <a:pt x="2771" y="3068"/>
                    <a:pt x="2796" y="3068"/>
                  </a:cubicBezTo>
                  <a:cubicBezTo>
                    <a:pt x="2901" y="3068"/>
                    <a:pt x="2987" y="2934"/>
                    <a:pt x="2920" y="2838"/>
                  </a:cubicBezTo>
                  <a:cubicBezTo>
                    <a:pt x="2587" y="2267"/>
                    <a:pt x="2063" y="1826"/>
                    <a:pt x="1599" y="1362"/>
                  </a:cubicBezTo>
                  <a:cubicBezTo>
                    <a:pt x="1134" y="897"/>
                    <a:pt x="694" y="397"/>
                    <a:pt x="170" y="16"/>
                  </a:cubicBezTo>
                  <a:cubicBezTo>
                    <a:pt x="156" y="5"/>
                    <a:pt x="142"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9"/>
            <p:cNvSpPr/>
            <p:nvPr/>
          </p:nvSpPr>
          <p:spPr>
            <a:xfrm>
              <a:off x="7357525" y="3011000"/>
              <a:ext cx="95050" cy="111650"/>
            </a:xfrm>
            <a:custGeom>
              <a:avLst/>
              <a:gdLst/>
              <a:ahLst/>
              <a:cxnLst/>
              <a:rect l="l" t="t" r="r" b="b"/>
              <a:pathLst>
                <a:path w="3802" h="4466" extrusionOk="0">
                  <a:moveTo>
                    <a:pt x="262" y="0"/>
                  </a:moveTo>
                  <a:cubicBezTo>
                    <a:pt x="135" y="0"/>
                    <a:pt x="1" y="142"/>
                    <a:pt x="91" y="277"/>
                  </a:cubicBezTo>
                  <a:cubicBezTo>
                    <a:pt x="603" y="1039"/>
                    <a:pt x="1150" y="1729"/>
                    <a:pt x="1698" y="2432"/>
                  </a:cubicBezTo>
                  <a:cubicBezTo>
                    <a:pt x="2234" y="3098"/>
                    <a:pt x="2758" y="3968"/>
                    <a:pt x="3472" y="4432"/>
                  </a:cubicBezTo>
                  <a:cubicBezTo>
                    <a:pt x="3507" y="4455"/>
                    <a:pt x="3541" y="4465"/>
                    <a:pt x="3573" y="4465"/>
                  </a:cubicBezTo>
                  <a:cubicBezTo>
                    <a:pt x="3706" y="4465"/>
                    <a:pt x="3801" y="4292"/>
                    <a:pt x="3734" y="4158"/>
                  </a:cubicBezTo>
                  <a:cubicBezTo>
                    <a:pt x="3413" y="3420"/>
                    <a:pt x="2698" y="2789"/>
                    <a:pt x="2174" y="2170"/>
                  </a:cubicBezTo>
                  <a:cubicBezTo>
                    <a:pt x="1579" y="1467"/>
                    <a:pt x="996" y="741"/>
                    <a:pt x="376" y="50"/>
                  </a:cubicBezTo>
                  <a:cubicBezTo>
                    <a:pt x="344" y="15"/>
                    <a:pt x="304"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9"/>
            <p:cNvSpPr/>
            <p:nvPr/>
          </p:nvSpPr>
          <p:spPr>
            <a:xfrm>
              <a:off x="7447800" y="3126000"/>
              <a:ext cx="84950" cy="95425"/>
            </a:xfrm>
            <a:custGeom>
              <a:avLst/>
              <a:gdLst/>
              <a:ahLst/>
              <a:cxnLst/>
              <a:rect l="l" t="t" r="r" b="b"/>
              <a:pathLst>
                <a:path w="3398" h="3817" extrusionOk="0">
                  <a:moveTo>
                    <a:pt x="235" y="1"/>
                  </a:moveTo>
                  <a:cubicBezTo>
                    <a:pt x="105" y="1"/>
                    <a:pt x="0" y="164"/>
                    <a:pt x="111" y="284"/>
                  </a:cubicBezTo>
                  <a:cubicBezTo>
                    <a:pt x="659" y="939"/>
                    <a:pt x="1230" y="1582"/>
                    <a:pt x="1766" y="2249"/>
                  </a:cubicBezTo>
                  <a:cubicBezTo>
                    <a:pt x="2183" y="2761"/>
                    <a:pt x="2564" y="3582"/>
                    <a:pt x="3195" y="3809"/>
                  </a:cubicBezTo>
                  <a:cubicBezTo>
                    <a:pt x="3207" y="3814"/>
                    <a:pt x="3220" y="3816"/>
                    <a:pt x="3233" y="3816"/>
                  </a:cubicBezTo>
                  <a:cubicBezTo>
                    <a:pt x="3311" y="3816"/>
                    <a:pt x="3397" y="3735"/>
                    <a:pt x="3397" y="3654"/>
                  </a:cubicBezTo>
                  <a:cubicBezTo>
                    <a:pt x="3362" y="2987"/>
                    <a:pt x="2659" y="2428"/>
                    <a:pt x="2242" y="1951"/>
                  </a:cubicBezTo>
                  <a:cubicBezTo>
                    <a:pt x="1647" y="1273"/>
                    <a:pt x="1040" y="630"/>
                    <a:pt x="349" y="46"/>
                  </a:cubicBezTo>
                  <a:cubicBezTo>
                    <a:pt x="312" y="14"/>
                    <a:pt x="272" y="1"/>
                    <a:pt x="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9"/>
            <p:cNvSpPr/>
            <p:nvPr/>
          </p:nvSpPr>
          <p:spPr>
            <a:xfrm>
              <a:off x="7541800" y="3238250"/>
              <a:ext cx="105125" cy="121400"/>
            </a:xfrm>
            <a:custGeom>
              <a:avLst/>
              <a:gdLst/>
              <a:ahLst/>
              <a:cxnLst/>
              <a:rect l="l" t="t" r="r" b="b"/>
              <a:pathLst>
                <a:path w="4205" h="4856" extrusionOk="0">
                  <a:moveTo>
                    <a:pt x="185" y="1"/>
                  </a:moveTo>
                  <a:cubicBezTo>
                    <a:pt x="76" y="1"/>
                    <a:pt x="1" y="149"/>
                    <a:pt x="90" y="247"/>
                  </a:cubicBezTo>
                  <a:cubicBezTo>
                    <a:pt x="792" y="1093"/>
                    <a:pt x="1542" y="1867"/>
                    <a:pt x="2173" y="2795"/>
                  </a:cubicBezTo>
                  <a:cubicBezTo>
                    <a:pt x="2650" y="3498"/>
                    <a:pt x="2971" y="4307"/>
                    <a:pt x="3673" y="4807"/>
                  </a:cubicBezTo>
                  <a:cubicBezTo>
                    <a:pt x="3722" y="4841"/>
                    <a:pt x="3771" y="4856"/>
                    <a:pt x="3819" y="4856"/>
                  </a:cubicBezTo>
                  <a:cubicBezTo>
                    <a:pt x="4037" y="4856"/>
                    <a:pt x="4205" y="4541"/>
                    <a:pt x="4019" y="4355"/>
                  </a:cubicBezTo>
                  <a:cubicBezTo>
                    <a:pt x="3316" y="3676"/>
                    <a:pt x="2888" y="2736"/>
                    <a:pt x="2280" y="1974"/>
                  </a:cubicBezTo>
                  <a:cubicBezTo>
                    <a:pt x="1685" y="1247"/>
                    <a:pt x="1030" y="533"/>
                    <a:pt x="256" y="21"/>
                  </a:cubicBezTo>
                  <a:cubicBezTo>
                    <a:pt x="232" y="7"/>
                    <a:pt x="208" y="1"/>
                    <a:pt x="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9"/>
            <p:cNvSpPr/>
            <p:nvPr/>
          </p:nvSpPr>
          <p:spPr>
            <a:xfrm>
              <a:off x="7311850" y="2921750"/>
              <a:ext cx="47075" cy="43775"/>
            </a:xfrm>
            <a:custGeom>
              <a:avLst/>
              <a:gdLst/>
              <a:ahLst/>
              <a:cxnLst/>
              <a:rect l="l" t="t" r="r" b="b"/>
              <a:pathLst>
                <a:path w="1883" h="1751" extrusionOk="0">
                  <a:moveTo>
                    <a:pt x="406" y="1"/>
                  </a:moveTo>
                  <a:cubicBezTo>
                    <a:pt x="263" y="13"/>
                    <a:pt x="132" y="37"/>
                    <a:pt x="1" y="37"/>
                  </a:cubicBezTo>
                  <a:cubicBezTo>
                    <a:pt x="227" y="287"/>
                    <a:pt x="441" y="537"/>
                    <a:pt x="668" y="775"/>
                  </a:cubicBezTo>
                  <a:cubicBezTo>
                    <a:pt x="953" y="1108"/>
                    <a:pt x="1239" y="1489"/>
                    <a:pt x="1620" y="1727"/>
                  </a:cubicBezTo>
                  <a:cubicBezTo>
                    <a:pt x="1646" y="1744"/>
                    <a:pt x="1672" y="1751"/>
                    <a:pt x="1697" y="1751"/>
                  </a:cubicBezTo>
                  <a:cubicBezTo>
                    <a:pt x="1799" y="1751"/>
                    <a:pt x="1882" y="1630"/>
                    <a:pt x="1834" y="1525"/>
                  </a:cubicBezTo>
                  <a:cubicBezTo>
                    <a:pt x="1608" y="1132"/>
                    <a:pt x="1239" y="823"/>
                    <a:pt x="918" y="513"/>
                  </a:cubicBezTo>
                  <a:cubicBezTo>
                    <a:pt x="739" y="334"/>
                    <a:pt x="584" y="168"/>
                    <a:pt x="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9"/>
            <p:cNvSpPr/>
            <p:nvPr/>
          </p:nvSpPr>
          <p:spPr>
            <a:xfrm>
              <a:off x="7361925" y="2973975"/>
              <a:ext cx="68975" cy="77825"/>
            </a:xfrm>
            <a:custGeom>
              <a:avLst/>
              <a:gdLst/>
              <a:ahLst/>
              <a:cxnLst/>
              <a:rect l="l" t="t" r="r" b="b"/>
              <a:pathLst>
                <a:path w="2759" h="3113" extrusionOk="0">
                  <a:moveTo>
                    <a:pt x="218" y="1"/>
                  </a:moveTo>
                  <a:cubicBezTo>
                    <a:pt x="109" y="1"/>
                    <a:pt x="1" y="117"/>
                    <a:pt x="81" y="234"/>
                  </a:cubicBezTo>
                  <a:cubicBezTo>
                    <a:pt x="403" y="746"/>
                    <a:pt x="808" y="1222"/>
                    <a:pt x="1201" y="1710"/>
                  </a:cubicBezTo>
                  <a:cubicBezTo>
                    <a:pt x="1582" y="2186"/>
                    <a:pt x="1927" y="2734"/>
                    <a:pt x="2451" y="3079"/>
                  </a:cubicBezTo>
                  <a:cubicBezTo>
                    <a:pt x="2481" y="3103"/>
                    <a:pt x="2512" y="3113"/>
                    <a:pt x="2541" y="3113"/>
                  </a:cubicBezTo>
                  <a:cubicBezTo>
                    <a:pt x="2662" y="3113"/>
                    <a:pt x="2758" y="2944"/>
                    <a:pt x="2701" y="2829"/>
                  </a:cubicBezTo>
                  <a:cubicBezTo>
                    <a:pt x="2463" y="2293"/>
                    <a:pt x="1998" y="1877"/>
                    <a:pt x="1617" y="1448"/>
                  </a:cubicBezTo>
                  <a:cubicBezTo>
                    <a:pt x="1201" y="972"/>
                    <a:pt x="796" y="460"/>
                    <a:pt x="320" y="43"/>
                  </a:cubicBezTo>
                  <a:cubicBezTo>
                    <a:pt x="290" y="14"/>
                    <a:pt x="254" y="1"/>
                    <a:pt x="2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9"/>
            <p:cNvSpPr/>
            <p:nvPr/>
          </p:nvSpPr>
          <p:spPr>
            <a:xfrm>
              <a:off x="7447925" y="3079925"/>
              <a:ext cx="57125" cy="68075"/>
            </a:xfrm>
            <a:custGeom>
              <a:avLst/>
              <a:gdLst/>
              <a:ahLst/>
              <a:cxnLst/>
              <a:rect l="l" t="t" r="r" b="b"/>
              <a:pathLst>
                <a:path w="2285" h="2723" extrusionOk="0">
                  <a:moveTo>
                    <a:pt x="184" y="1"/>
                  </a:moveTo>
                  <a:cubicBezTo>
                    <a:pt x="76" y="1"/>
                    <a:pt x="0" y="114"/>
                    <a:pt x="59" y="210"/>
                  </a:cubicBezTo>
                  <a:cubicBezTo>
                    <a:pt x="332" y="722"/>
                    <a:pt x="797" y="1163"/>
                    <a:pt x="1130" y="1627"/>
                  </a:cubicBezTo>
                  <a:cubicBezTo>
                    <a:pt x="1404" y="1996"/>
                    <a:pt x="1606" y="2532"/>
                    <a:pt x="2047" y="2711"/>
                  </a:cubicBezTo>
                  <a:cubicBezTo>
                    <a:pt x="2063" y="2719"/>
                    <a:pt x="2080" y="2722"/>
                    <a:pt x="2096" y="2722"/>
                  </a:cubicBezTo>
                  <a:cubicBezTo>
                    <a:pt x="2179" y="2722"/>
                    <a:pt x="2261" y="2633"/>
                    <a:pt x="2261" y="2544"/>
                  </a:cubicBezTo>
                  <a:cubicBezTo>
                    <a:pt x="2285" y="2068"/>
                    <a:pt x="1773" y="1615"/>
                    <a:pt x="1475" y="1258"/>
                  </a:cubicBezTo>
                  <a:cubicBezTo>
                    <a:pt x="1118" y="818"/>
                    <a:pt x="737" y="306"/>
                    <a:pt x="261" y="20"/>
                  </a:cubicBezTo>
                  <a:cubicBezTo>
                    <a:pt x="234" y="7"/>
                    <a:pt x="20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9"/>
            <p:cNvSpPr/>
            <p:nvPr/>
          </p:nvSpPr>
          <p:spPr>
            <a:xfrm>
              <a:off x="7521200" y="3164650"/>
              <a:ext cx="68400" cy="69200"/>
            </a:xfrm>
            <a:custGeom>
              <a:avLst/>
              <a:gdLst/>
              <a:ahLst/>
              <a:cxnLst/>
              <a:rect l="l" t="t" r="r" b="b"/>
              <a:pathLst>
                <a:path w="2736" h="2768" extrusionOk="0">
                  <a:moveTo>
                    <a:pt x="239" y="0"/>
                  </a:moveTo>
                  <a:cubicBezTo>
                    <a:pt x="120" y="0"/>
                    <a:pt x="1" y="117"/>
                    <a:pt x="92" y="227"/>
                  </a:cubicBezTo>
                  <a:cubicBezTo>
                    <a:pt x="437" y="691"/>
                    <a:pt x="818" y="1108"/>
                    <a:pt x="1199" y="1536"/>
                  </a:cubicBezTo>
                  <a:cubicBezTo>
                    <a:pt x="1557" y="1929"/>
                    <a:pt x="1926" y="2525"/>
                    <a:pt x="2414" y="2751"/>
                  </a:cubicBezTo>
                  <a:cubicBezTo>
                    <a:pt x="2439" y="2762"/>
                    <a:pt x="2466" y="2767"/>
                    <a:pt x="2494" y="2767"/>
                  </a:cubicBezTo>
                  <a:cubicBezTo>
                    <a:pt x="2612" y="2767"/>
                    <a:pt x="2736" y="2671"/>
                    <a:pt x="2688" y="2536"/>
                  </a:cubicBezTo>
                  <a:cubicBezTo>
                    <a:pt x="2509" y="2048"/>
                    <a:pt x="2033" y="1691"/>
                    <a:pt x="1676" y="1334"/>
                  </a:cubicBezTo>
                  <a:cubicBezTo>
                    <a:pt x="1235" y="882"/>
                    <a:pt x="818" y="441"/>
                    <a:pt x="342" y="36"/>
                  </a:cubicBezTo>
                  <a:cubicBezTo>
                    <a:pt x="312" y="11"/>
                    <a:pt x="275"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9"/>
            <p:cNvSpPr/>
            <p:nvPr/>
          </p:nvSpPr>
          <p:spPr>
            <a:xfrm>
              <a:off x="7597700" y="3256850"/>
              <a:ext cx="83575" cy="99525"/>
            </a:xfrm>
            <a:custGeom>
              <a:avLst/>
              <a:gdLst/>
              <a:ahLst/>
              <a:cxnLst/>
              <a:rect l="l" t="t" r="r" b="b"/>
              <a:pathLst>
                <a:path w="3343" h="3981" extrusionOk="0">
                  <a:moveTo>
                    <a:pt x="145" y="1"/>
                  </a:moveTo>
                  <a:cubicBezTo>
                    <a:pt x="68" y="1"/>
                    <a:pt x="0" y="70"/>
                    <a:pt x="44" y="158"/>
                  </a:cubicBezTo>
                  <a:cubicBezTo>
                    <a:pt x="699" y="1301"/>
                    <a:pt x="1628" y="2301"/>
                    <a:pt x="2366" y="3409"/>
                  </a:cubicBezTo>
                  <a:cubicBezTo>
                    <a:pt x="2473" y="3587"/>
                    <a:pt x="2592" y="3790"/>
                    <a:pt x="2700" y="3980"/>
                  </a:cubicBezTo>
                  <a:cubicBezTo>
                    <a:pt x="2914" y="3944"/>
                    <a:pt x="3140" y="3885"/>
                    <a:pt x="3342" y="3825"/>
                  </a:cubicBezTo>
                  <a:cubicBezTo>
                    <a:pt x="3295" y="3742"/>
                    <a:pt x="3259" y="3671"/>
                    <a:pt x="3212" y="3611"/>
                  </a:cubicBezTo>
                  <a:cubicBezTo>
                    <a:pt x="2926" y="3194"/>
                    <a:pt x="2616" y="2766"/>
                    <a:pt x="2283" y="2349"/>
                  </a:cubicBezTo>
                  <a:cubicBezTo>
                    <a:pt x="1664" y="1539"/>
                    <a:pt x="1021" y="646"/>
                    <a:pt x="223" y="27"/>
                  </a:cubicBezTo>
                  <a:cubicBezTo>
                    <a:pt x="199" y="9"/>
                    <a:pt x="171" y="1"/>
                    <a:pt x="1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9"/>
            <p:cNvSpPr/>
            <p:nvPr/>
          </p:nvSpPr>
          <p:spPr>
            <a:xfrm>
              <a:off x="7340725" y="2914925"/>
              <a:ext cx="113325" cy="115875"/>
            </a:xfrm>
            <a:custGeom>
              <a:avLst/>
              <a:gdLst/>
              <a:ahLst/>
              <a:cxnLst/>
              <a:rect l="l" t="t" r="r" b="b"/>
              <a:pathLst>
                <a:path w="4533" h="4635" extrusionOk="0">
                  <a:moveTo>
                    <a:pt x="382" y="0"/>
                  </a:moveTo>
                  <a:cubicBezTo>
                    <a:pt x="263" y="36"/>
                    <a:pt x="120" y="83"/>
                    <a:pt x="1" y="107"/>
                  </a:cubicBezTo>
                  <a:cubicBezTo>
                    <a:pt x="596" y="857"/>
                    <a:pt x="1239" y="1560"/>
                    <a:pt x="1882" y="2262"/>
                  </a:cubicBezTo>
                  <a:cubicBezTo>
                    <a:pt x="2608" y="3060"/>
                    <a:pt x="3311" y="4024"/>
                    <a:pt x="4251" y="4608"/>
                  </a:cubicBezTo>
                  <a:cubicBezTo>
                    <a:pt x="4279" y="4626"/>
                    <a:pt x="4308" y="4635"/>
                    <a:pt x="4335" y="4635"/>
                  </a:cubicBezTo>
                  <a:cubicBezTo>
                    <a:pt x="4446" y="4635"/>
                    <a:pt x="4533" y="4497"/>
                    <a:pt x="4466" y="4382"/>
                  </a:cubicBezTo>
                  <a:cubicBezTo>
                    <a:pt x="3977" y="3465"/>
                    <a:pt x="3120" y="2750"/>
                    <a:pt x="2382" y="2000"/>
                  </a:cubicBezTo>
                  <a:cubicBezTo>
                    <a:pt x="1727" y="1322"/>
                    <a:pt x="1072" y="631"/>
                    <a:pt x="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9"/>
            <p:cNvSpPr/>
            <p:nvPr/>
          </p:nvSpPr>
          <p:spPr>
            <a:xfrm>
              <a:off x="7466175" y="3047125"/>
              <a:ext cx="193025" cy="236275"/>
            </a:xfrm>
            <a:custGeom>
              <a:avLst/>
              <a:gdLst/>
              <a:ahLst/>
              <a:cxnLst/>
              <a:rect l="l" t="t" r="r" b="b"/>
              <a:pathLst>
                <a:path w="7721" h="9451" extrusionOk="0">
                  <a:moveTo>
                    <a:pt x="245" y="1"/>
                  </a:moveTo>
                  <a:cubicBezTo>
                    <a:pt x="108" y="1"/>
                    <a:pt x="0" y="169"/>
                    <a:pt x="102" y="308"/>
                  </a:cubicBezTo>
                  <a:cubicBezTo>
                    <a:pt x="1281" y="1761"/>
                    <a:pt x="2305" y="3320"/>
                    <a:pt x="3484" y="4797"/>
                  </a:cubicBezTo>
                  <a:cubicBezTo>
                    <a:pt x="4020" y="5475"/>
                    <a:pt x="4674" y="6059"/>
                    <a:pt x="5246" y="6714"/>
                  </a:cubicBezTo>
                  <a:cubicBezTo>
                    <a:pt x="5925" y="7511"/>
                    <a:pt x="6508" y="8369"/>
                    <a:pt x="7032" y="9297"/>
                  </a:cubicBezTo>
                  <a:cubicBezTo>
                    <a:pt x="7093" y="9405"/>
                    <a:pt x="7186" y="9450"/>
                    <a:pt x="7280" y="9450"/>
                  </a:cubicBezTo>
                  <a:cubicBezTo>
                    <a:pt x="7497" y="9450"/>
                    <a:pt x="7721" y="9213"/>
                    <a:pt x="7580" y="8964"/>
                  </a:cubicBezTo>
                  <a:cubicBezTo>
                    <a:pt x="6627" y="7285"/>
                    <a:pt x="5353" y="6035"/>
                    <a:pt x="4115" y="4594"/>
                  </a:cubicBezTo>
                  <a:cubicBezTo>
                    <a:pt x="2817" y="3082"/>
                    <a:pt x="1876" y="1380"/>
                    <a:pt x="364" y="46"/>
                  </a:cubicBezTo>
                  <a:cubicBezTo>
                    <a:pt x="325" y="15"/>
                    <a:pt x="284"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9"/>
            <p:cNvSpPr/>
            <p:nvPr/>
          </p:nvSpPr>
          <p:spPr>
            <a:xfrm>
              <a:off x="7669950" y="3298200"/>
              <a:ext cx="48225" cy="48050"/>
            </a:xfrm>
            <a:custGeom>
              <a:avLst/>
              <a:gdLst/>
              <a:ahLst/>
              <a:cxnLst/>
              <a:rect l="l" t="t" r="r" b="b"/>
              <a:pathLst>
                <a:path w="1929" h="1922" extrusionOk="0">
                  <a:moveTo>
                    <a:pt x="207" y="1"/>
                  </a:moveTo>
                  <a:cubicBezTo>
                    <a:pt x="102" y="1"/>
                    <a:pt x="0" y="103"/>
                    <a:pt x="71" y="219"/>
                  </a:cubicBezTo>
                  <a:cubicBezTo>
                    <a:pt x="310" y="635"/>
                    <a:pt x="631" y="993"/>
                    <a:pt x="917" y="1362"/>
                  </a:cubicBezTo>
                  <a:cubicBezTo>
                    <a:pt x="1060" y="1540"/>
                    <a:pt x="1203" y="1719"/>
                    <a:pt x="1345" y="1897"/>
                  </a:cubicBezTo>
                  <a:cubicBezTo>
                    <a:pt x="1345" y="1909"/>
                    <a:pt x="1357" y="1909"/>
                    <a:pt x="1357" y="1921"/>
                  </a:cubicBezTo>
                  <a:cubicBezTo>
                    <a:pt x="1560" y="1862"/>
                    <a:pt x="1738" y="1826"/>
                    <a:pt x="1929" y="1766"/>
                  </a:cubicBezTo>
                  <a:cubicBezTo>
                    <a:pt x="1893" y="1719"/>
                    <a:pt x="1857" y="1671"/>
                    <a:pt x="1822" y="1647"/>
                  </a:cubicBezTo>
                  <a:cubicBezTo>
                    <a:pt x="1655" y="1469"/>
                    <a:pt x="1500" y="1290"/>
                    <a:pt x="1322" y="1100"/>
                  </a:cubicBezTo>
                  <a:cubicBezTo>
                    <a:pt x="988" y="743"/>
                    <a:pt x="679" y="350"/>
                    <a:pt x="310" y="40"/>
                  </a:cubicBezTo>
                  <a:cubicBezTo>
                    <a:pt x="279" y="13"/>
                    <a:pt x="243"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9"/>
            <p:cNvSpPr/>
            <p:nvPr/>
          </p:nvSpPr>
          <p:spPr>
            <a:xfrm>
              <a:off x="7376150" y="2898850"/>
              <a:ext cx="84550" cy="89850"/>
            </a:xfrm>
            <a:custGeom>
              <a:avLst/>
              <a:gdLst/>
              <a:ahLst/>
              <a:cxnLst/>
              <a:rect l="l" t="t" r="r" b="b"/>
              <a:pathLst>
                <a:path w="3382" h="3594" extrusionOk="0">
                  <a:moveTo>
                    <a:pt x="274" y="0"/>
                  </a:moveTo>
                  <a:cubicBezTo>
                    <a:pt x="179" y="48"/>
                    <a:pt x="96" y="107"/>
                    <a:pt x="1" y="143"/>
                  </a:cubicBezTo>
                  <a:cubicBezTo>
                    <a:pt x="417" y="703"/>
                    <a:pt x="846" y="1215"/>
                    <a:pt x="1298" y="1739"/>
                  </a:cubicBezTo>
                  <a:cubicBezTo>
                    <a:pt x="1834" y="2393"/>
                    <a:pt x="2382" y="3120"/>
                    <a:pt x="3096" y="3572"/>
                  </a:cubicBezTo>
                  <a:cubicBezTo>
                    <a:pt x="3119" y="3587"/>
                    <a:pt x="3144" y="3593"/>
                    <a:pt x="3168" y="3593"/>
                  </a:cubicBezTo>
                  <a:cubicBezTo>
                    <a:pt x="3279" y="3593"/>
                    <a:pt x="3381" y="3454"/>
                    <a:pt x="3322" y="3346"/>
                  </a:cubicBezTo>
                  <a:cubicBezTo>
                    <a:pt x="2906" y="2667"/>
                    <a:pt x="2251" y="2131"/>
                    <a:pt x="1703" y="1548"/>
                  </a:cubicBezTo>
                  <a:cubicBezTo>
                    <a:pt x="1215" y="1036"/>
                    <a:pt x="739" y="524"/>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9"/>
            <p:cNvSpPr/>
            <p:nvPr/>
          </p:nvSpPr>
          <p:spPr>
            <a:xfrm>
              <a:off x="7469900" y="2998900"/>
              <a:ext cx="157525" cy="186400"/>
            </a:xfrm>
            <a:custGeom>
              <a:avLst/>
              <a:gdLst/>
              <a:ahLst/>
              <a:cxnLst/>
              <a:rect l="l" t="t" r="r" b="b"/>
              <a:pathLst>
                <a:path w="6301" h="7456" extrusionOk="0">
                  <a:moveTo>
                    <a:pt x="232" y="1"/>
                  </a:moveTo>
                  <a:cubicBezTo>
                    <a:pt x="119" y="1"/>
                    <a:pt x="1" y="129"/>
                    <a:pt x="72" y="237"/>
                  </a:cubicBezTo>
                  <a:cubicBezTo>
                    <a:pt x="1763" y="2749"/>
                    <a:pt x="3668" y="5095"/>
                    <a:pt x="5657" y="7357"/>
                  </a:cubicBezTo>
                  <a:cubicBezTo>
                    <a:pt x="5721" y="7426"/>
                    <a:pt x="5793" y="7456"/>
                    <a:pt x="5863" y="7456"/>
                  </a:cubicBezTo>
                  <a:cubicBezTo>
                    <a:pt x="6094" y="7456"/>
                    <a:pt x="6301" y="7141"/>
                    <a:pt x="6109" y="6904"/>
                  </a:cubicBezTo>
                  <a:cubicBezTo>
                    <a:pt x="4121" y="4678"/>
                    <a:pt x="2239" y="2356"/>
                    <a:pt x="334" y="46"/>
                  </a:cubicBezTo>
                  <a:cubicBezTo>
                    <a:pt x="305" y="14"/>
                    <a:pt x="269" y="1"/>
                    <a:pt x="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9"/>
            <p:cNvSpPr/>
            <p:nvPr/>
          </p:nvSpPr>
          <p:spPr>
            <a:xfrm>
              <a:off x="7632600" y="3203725"/>
              <a:ext cx="117425" cy="134775"/>
            </a:xfrm>
            <a:custGeom>
              <a:avLst/>
              <a:gdLst/>
              <a:ahLst/>
              <a:cxnLst/>
              <a:rect l="l" t="t" r="r" b="b"/>
              <a:pathLst>
                <a:path w="4697" h="5391" extrusionOk="0">
                  <a:moveTo>
                    <a:pt x="200" y="1"/>
                  </a:moveTo>
                  <a:cubicBezTo>
                    <a:pt x="92" y="1"/>
                    <a:pt x="0" y="148"/>
                    <a:pt x="89" y="247"/>
                  </a:cubicBezTo>
                  <a:cubicBezTo>
                    <a:pt x="1065" y="1271"/>
                    <a:pt x="1875" y="2355"/>
                    <a:pt x="2661" y="3533"/>
                  </a:cubicBezTo>
                  <a:cubicBezTo>
                    <a:pt x="3066" y="4129"/>
                    <a:pt x="3482" y="4819"/>
                    <a:pt x="3971" y="5391"/>
                  </a:cubicBezTo>
                  <a:cubicBezTo>
                    <a:pt x="4221" y="5319"/>
                    <a:pt x="4459" y="5248"/>
                    <a:pt x="4697" y="5153"/>
                  </a:cubicBezTo>
                  <a:cubicBezTo>
                    <a:pt x="4042" y="4343"/>
                    <a:pt x="3375" y="3533"/>
                    <a:pt x="2768" y="2676"/>
                  </a:cubicBezTo>
                  <a:cubicBezTo>
                    <a:pt x="2054" y="1688"/>
                    <a:pt x="1292" y="688"/>
                    <a:pt x="268" y="21"/>
                  </a:cubicBezTo>
                  <a:cubicBezTo>
                    <a:pt x="245" y="7"/>
                    <a:pt x="222"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9"/>
            <p:cNvSpPr/>
            <p:nvPr/>
          </p:nvSpPr>
          <p:spPr>
            <a:xfrm>
              <a:off x="7407100" y="2879200"/>
              <a:ext cx="71825" cy="73200"/>
            </a:xfrm>
            <a:custGeom>
              <a:avLst/>
              <a:gdLst/>
              <a:ahLst/>
              <a:cxnLst/>
              <a:rect l="l" t="t" r="r" b="b"/>
              <a:pathLst>
                <a:path w="2873" h="2928" extrusionOk="0">
                  <a:moveTo>
                    <a:pt x="251" y="0"/>
                  </a:moveTo>
                  <a:cubicBezTo>
                    <a:pt x="168" y="48"/>
                    <a:pt x="72" y="108"/>
                    <a:pt x="1" y="179"/>
                  </a:cubicBezTo>
                  <a:cubicBezTo>
                    <a:pt x="287" y="620"/>
                    <a:pt x="596" y="1072"/>
                    <a:pt x="953" y="1465"/>
                  </a:cubicBezTo>
                  <a:cubicBezTo>
                    <a:pt x="1394" y="2001"/>
                    <a:pt x="1930" y="2655"/>
                    <a:pt x="2584" y="2917"/>
                  </a:cubicBezTo>
                  <a:cubicBezTo>
                    <a:pt x="2603" y="2924"/>
                    <a:pt x="2621" y="2928"/>
                    <a:pt x="2638" y="2928"/>
                  </a:cubicBezTo>
                  <a:cubicBezTo>
                    <a:pt x="2770" y="2928"/>
                    <a:pt x="2872" y="2749"/>
                    <a:pt x="2799" y="2644"/>
                  </a:cubicBezTo>
                  <a:cubicBezTo>
                    <a:pt x="2406" y="2096"/>
                    <a:pt x="1787" y="1727"/>
                    <a:pt x="1322" y="1239"/>
                  </a:cubicBezTo>
                  <a:cubicBezTo>
                    <a:pt x="941" y="858"/>
                    <a:pt x="584" y="441"/>
                    <a:pt x="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9"/>
            <p:cNvSpPr/>
            <p:nvPr/>
          </p:nvSpPr>
          <p:spPr>
            <a:xfrm>
              <a:off x="7485225" y="2963075"/>
              <a:ext cx="81875" cy="88050"/>
            </a:xfrm>
            <a:custGeom>
              <a:avLst/>
              <a:gdLst/>
              <a:ahLst/>
              <a:cxnLst/>
              <a:rect l="l" t="t" r="r" b="b"/>
              <a:pathLst>
                <a:path w="3275" h="3522" extrusionOk="0">
                  <a:moveTo>
                    <a:pt x="261" y="0"/>
                  </a:moveTo>
                  <a:cubicBezTo>
                    <a:pt x="118" y="0"/>
                    <a:pt x="0" y="172"/>
                    <a:pt x="138" y="301"/>
                  </a:cubicBezTo>
                  <a:cubicBezTo>
                    <a:pt x="1091" y="1265"/>
                    <a:pt x="1876" y="2313"/>
                    <a:pt x="2674" y="3396"/>
                  </a:cubicBezTo>
                  <a:cubicBezTo>
                    <a:pt x="2740" y="3484"/>
                    <a:pt x="2827" y="3521"/>
                    <a:pt x="2912" y="3521"/>
                  </a:cubicBezTo>
                  <a:cubicBezTo>
                    <a:pt x="3101" y="3521"/>
                    <a:pt x="3274" y="3333"/>
                    <a:pt x="3150" y="3110"/>
                  </a:cubicBezTo>
                  <a:cubicBezTo>
                    <a:pt x="2472" y="1932"/>
                    <a:pt x="1460" y="896"/>
                    <a:pt x="388" y="51"/>
                  </a:cubicBezTo>
                  <a:cubicBezTo>
                    <a:pt x="348" y="15"/>
                    <a:pt x="303"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9"/>
            <p:cNvSpPr/>
            <p:nvPr/>
          </p:nvSpPr>
          <p:spPr>
            <a:xfrm>
              <a:off x="7565350" y="3062625"/>
              <a:ext cx="90375" cy="105150"/>
            </a:xfrm>
            <a:custGeom>
              <a:avLst/>
              <a:gdLst/>
              <a:ahLst/>
              <a:cxnLst/>
              <a:rect l="l" t="t" r="r" b="b"/>
              <a:pathLst>
                <a:path w="3615" h="4206" extrusionOk="0">
                  <a:moveTo>
                    <a:pt x="228" y="1"/>
                  </a:moveTo>
                  <a:cubicBezTo>
                    <a:pt x="101" y="1"/>
                    <a:pt x="0" y="171"/>
                    <a:pt x="100" y="307"/>
                  </a:cubicBezTo>
                  <a:cubicBezTo>
                    <a:pt x="660" y="974"/>
                    <a:pt x="1219" y="1664"/>
                    <a:pt x="1767" y="2343"/>
                  </a:cubicBezTo>
                  <a:cubicBezTo>
                    <a:pt x="2243" y="2938"/>
                    <a:pt x="2672" y="3748"/>
                    <a:pt x="3303" y="4177"/>
                  </a:cubicBezTo>
                  <a:cubicBezTo>
                    <a:pt x="3331" y="4197"/>
                    <a:pt x="3361" y="4206"/>
                    <a:pt x="3391" y="4206"/>
                  </a:cubicBezTo>
                  <a:cubicBezTo>
                    <a:pt x="3504" y="4206"/>
                    <a:pt x="3614" y="4082"/>
                    <a:pt x="3577" y="3950"/>
                  </a:cubicBezTo>
                  <a:cubicBezTo>
                    <a:pt x="3374" y="3236"/>
                    <a:pt x="2720" y="2617"/>
                    <a:pt x="2243" y="2069"/>
                  </a:cubicBezTo>
                  <a:cubicBezTo>
                    <a:pt x="1648" y="1367"/>
                    <a:pt x="1005" y="700"/>
                    <a:pt x="350" y="57"/>
                  </a:cubicBezTo>
                  <a:cubicBezTo>
                    <a:pt x="310" y="17"/>
                    <a:pt x="268" y="1"/>
                    <a:pt x="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9"/>
            <p:cNvSpPr/>
            <p:nvPr/>
          </p:nvSpPr>
          <p:spPr>
            <a:xfrm>
              <a:off x="7661325" y="3192075"/>
              <a:ext cx="77700" cy="77750"/>
            </a:xfrm>
            <a:custGeom>
              <a:avLst/>
              <a:gdLst/>
              <a:ahLst/>
              <a:cxnLst/>
              <a:rect l="l" t="t" r="r" b="b"/>
              <a:pathLst>
                <a:path w="3108" h="3110" extrusionOk="0">
                  <a:moveTo>
                    <a:pt x="257" y="1"/>
                  </a:moveTo>
                  <a:cubicBezTo>
                    <a:pt x="123" y="1"/>
                    <a:pt x="1" y="186"/>
                    <a:pt x="131" y="296"/>
                  </a:cubicBezTo>
                  <a:cubicBezTo>
                    <a:pt x="607" y="761"/>
                    <a:pt x="1095" y="1201"/>
                    <a:pt x="1548" y="1690"/>
                  </a:cubicBezTo>
                  <a:cubicBezTo>
                    <a:pt x="1940" y="2142"/>
                    <a:pt x="2286" y="2725"/>
                    <a:pt x="2762" y="3083"/>
                  </a:cubicBezTo>
                  <a:cubicBezTo>
                    <a:pt x="2792" y="3101"/>
                    <a:pt x="2824" y="3109"/>
                    <a:pt x="2855" y="3109"/>
                  </a:cubicBezTo>
                  <a:cubicBezTo>
                    <a:pt x="2986" y="3109"/>
                    <a:pt x="3108" y="2969"/>
                    <a:pt x="3060" y="2844"/>
                  </a:cubicBezTo>
                  <a:cubicBezTo>
                    <a:pt x="2869" y="2261"/>
                    <a:pt x="2321" y="1749"/>
                    <a:pt x="1905" y="1320"/>
                  </a:cubicBezTo>
                  <a:cubicBezTo>
                    <a:pt x="1429" y="844"/>
                    <a:pt x="905" y="380"/>
                    <a:pt x="333" y="23"/>
                  </a:cubicBezTo>
                  <a:cubicBezTo>
                    <a:pt x="308" y="7"/>
                    <a:pt x="282" y="1"/>
                    <a:pt x="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9"/>
            <p:cNvSpPr/>
            <p:nvPr/>
          </p:nvSpPr>
          <p:spPr>
            <a:xfrm>
              <a:off x="7749425" y="3282700"/>
              <a:ext cx="40200" cy="40325"/>
            </a:xfrm>
            <a:custGeom>
              <a:avLst/>
              <a:gdLst/>
              <a:ahLst/>
              <a:cxnLst/>
              <a:rect l="l" t="t" r="r" b="b"/>
              <a:pathLst>
                <a:path w="1608" h="1613" extrusionOk="0">
                  <a:moveTo>
                    <a:pt x="250" y="1"/>
                  </a:moveTo>
                  <a:cubicBezTo>
                    <a:pt x="125" y="1"/>
                    <a:pt x="1" y="131"/>
                    <a:pt x="107" y="255"/>
                  </a:cubicBezTo>
                  <a:cubicBezTo>
                    <a:pt x="441" y="708"/>
                    <a:pt x="798" y="1148"/>
                    <a:pt x="1131" y="1613"/>
                  </a:cubicBezTo>
                  <a:cubicBezTo>
                    <a:pt x="1298" y="1553"/>
                    <a:pt x="1453" y="1494"/>
                    <a:pt x="1607" y="1422"/>
                  </a:cubicBezTo>
                  <a:cubicBezTo>
                    <a:pt x="1214" y="946"/>
                    <a:pt x="822" y="470"/>
                    <a:pt x="369" y="53"/>
                  </a:cubicBezTo>
                  <a:cubicBezTo>
                    <a:pt x="336" y="16"/>
                    <a:pt x="293" y="1"/>
                    <a:pt x="2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9"/>
            <p:cNvSpPr/>
            <p:nvPr/>
          </p:nvSpPr>
          <p:spPr>
            <a:xfrm>
              <a:off x="7435675" y="2858650"/>
              <a:ext cx="65900" cy="65725"/>
            </a:xfrm>
            <a:custGeom>
              <a:avLst/>
              <a:gdLst/>
              <a:ahLst/>
              <a:cxnLst/>
              <a:rect l="l" t="t" r="r" b="b"/>
              <a:pathLst>
                <a:path w="2636" h="2629" extrusionOk="0">
                  <a:moveTo>
                    <a:pt x="287" y="1"/>
                  </a:moveTo>
                  <a:cubicBezTo>
                    <a:pt x="191" y="60"/>
                    <a:pt x="96" y="132"/>
                    <a:pt x="1" y="191"/>
                  </a:cubicBezTo>
                  <a:cubicBezTo>
                    <a:pt x="275" y="596"/>
                    <a:pt x="584" y="977"/>
                    <a:pt x="906" y="1358"/>
                  </a:cubicBezTo>
                  <a:cubicBezTo>
                    <a:pt x="1322" y="1799"/>
                    <a:pt x="1739" y="2287"/>
                    <a:pt x="2275" y="2608"/>
                  </a:cubicBezTo>
                  <a:cubicBezTo>
                    <a:pt x="2301" y="2622"/>
                    <a:pt x="2329" y="2629"/>
                    <a:pt x="2357" y="2629"/>
                  </a:cubicBezTo>
                  <a:cubicBezTo>
                    <a:pt x="2496" y="2629"/>
                    <a:pt x="2636" y="2475"/>
                    <a:pt x="2537" y="2346"/>
                  </a:cubicBezTo>
                  <a:cubicBezTo>
                    <a:pt x="2180" y="1870"/>
                    <a:pt x="1715" y="1513"/>
                    <a:pt x="1299" y="1096"/>
                  </a:cubicBezTo>
                  <a:cubicBezTo>
                    <a:pt x="941" y="739"/>
                    <a:pt x="608" y="370"/>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9"/>
            <p:cNvSpPr/>
            <p:nvPr/>
          </p:nvSpPr>
          <p:spPr>
            <a:xfrm>
              <a:off x="7507975" y="2935500"/>
              <a:ext cx="118925" cy="135825"/>
            </a:xfrm>
            <a:custGeom>
              <a:avLst/>
              <a:gdLst/>
              <a:ahLst/>
              <a:cxnLst/>
              <a:rect l="l" t="t" r="r" b="b"/>
              <a:pathLst>
                <a:path w="4757" h="5433" extrusionOk="0">
                  <a:moveTo>
                    <a:pt x="205" y="1"/>
                  </a:moveTo>
                  <a:cubicBezTo>
                    <a:pt x="93" y="1"/>
                    <a:pt x="1" y="111"/>
                    <a:pt x="73" y="249"/>
                  </a:cubicBezTo>
                  <a:cubicBezTo>
                    <a:pt x="990" y="2189"/>
                    <a:pt x="2502" y="3904"/>
                    <a:pt x="4086" y="5345"/>
                  </a:cubicBezTo>
                  <a:cubicBezTo>
                    <a:pt x="4153" y="5406"/>
                    <a:pt x="4228" y="5432"/>
                    <a:pt x="4300" y="5432"/>
                  </a:cubicBezTo>
                  <a:cubicBezTo>
                    <a:pt x="4545" y="5432"/>
                    <a:pt x="4757" y="5128"/>
                    <a:pt x="4526" y="4916"/>
                  </a:cubicBezTo>
                  <a:cubicBezTo>
                    <a:pt x="2919" y="3475"/>
                    <a:pt x="1645" y="1808"/>
                    <a:pt x="359" y="82"/>
                  </a:cubicBezTo>
                  <a:cubicBezTo>
                    <a:pt x="314" y="25"/>
                    <a:pt x="257" y="1"/>
                    <a:pt x="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9"/>
            <p:cNvSpPr/>
            <p:nvPr/>
          </p:nvSpPr>
          <p:spPr>
            <a:xfrm>
              <a:off x="7625050" y="3088675"/>
              <a:ext cx="94100" cy="115225"/>
            </a:xfrm>
            <a:custGeom>
              <a:avLst/>
              <a:gdLst/>
              <a:ahLst/>
              <a:cxnLst/>
              <a:rect l="l" t="t" r="r" b="b"/>
              <a:pathLst>
                <a:path w="3764" h="4609" extrusionOk="0">
                  <a:moveTo>
                    <a:pt x="239" y="1"/>
                  </a:moveTo>
                  <a:cubicBezTo>
                    <a:pt x="123" y="1"/>
                    <a:pt x="1" y="140"/>
                    <a:pt x="82" y="265"/>
                  </a:cubicBezTo>
                  <a:cubicBezTo>
                    <a:pt x="1058" y="1682"/>
                    <a:pt x="1998" y="3361"/>
                    <a:pt x="3261" y="4540"/>
                  </a:cubicBezTo>
                  <a:cubicBezTo>
                    <a:pt x="3314" y="4587"/>
                    <a:pt x="3375" y="4608"/>
                    <a:pt x="3433" y="4608"/>
                  </a:cubicBezTo>
                  <a:cubicBezTo>
                    <a:pt x="3608" y="4608"/>
                    <a:pt x="3763" y="4423"/>
                    <a:pt x="3665" y="4218"/>
                  </a:cubicBezTo>
                  <a:cubicBezTo>
                    <a:pt x="2856" y="2706"/>
                    <a:pt x="1463" y="1361"/>
                    <a:pt x="343" y="51"/>
                  </a:cubicBezTo>
                  <a:cubicBezTo>
                    <a:pt x="314" y="16"/>
                    <a:pt x="277"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9"/>
            <p:cNvSpPr/>
            <p:nvPr/>
          </p:nvSpPr>
          <p:spPr>
            <a:xfrm>
              <a:off x="7727225" y="3207400"/>
              <a:ext cx="99300" cy="100750"/>
            </a:xfrm>
            <a:custGeom>
              <a:avLst/>
              <a:gdLst/>
              <a:ahLst/>
              <a:cxnLst/>
              <a:rect l="l" t="t" r="r" b="b"/>
              <a:pathLst>
                <a:path w="3972" h="4030" extrusionOk="0">
                  <a:moveTo>
                    <a:pt x="198" y="1"/>
                  </a:moveTo>
                  <a:cubicBezTo>
                    <a:pt x="82" y="1"/>
                    <a:pt x="1" y="168"/>
                    <a:pt x="78" y="255"/>
                  </a:cubicBezTo>
                  <a:cubicBezTo>
                    <a:pt x="936" y="1243"/>
                    <a:pt x="1900" y="2136"/>
                    <a:pt x="2722" y="3148"/>
                  </a:cubicBezTo>
                  <a:cubicBezTo>
                    <a:pt x="2960" y="3434"/>
                    <a:pt x="3174" y="3732"/>
                    <a:pt x="3400" y="4029"/>
                  </a:cubicBezTo>
                  <a:cubicBezTo>
                    <a:pt x="3591" y="3934"/>
                    <a:pt x="3769" y="3851"/>
                    <a:pt x="3972" y="3755"/>
                  </a:cubicBezTo>
                  <a:cubicBezTo>
                    <a:pt x="3698" y="3398"/>
                    <a:pt x="3412" y="3065"/>
                    <a:pt x="3138" y="2720"/>
                  </a:cubicBezTo>
                  <a:cubicBezTo>
                    <a:pt x="2305" y="1743"/>
                    <a:pt x="1364" y="755"/>
                    <a:pt x="281" y="29"/>
                  </a:cubicBezTo>
                  <a:cubicBezTo>
                    <a:pt x="252" y="9"/>
                    <a:pt x="224" y="1"/>
                    <a:pt x="1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9"/>
            <p:cNvSpPr/>
            <p:nvPr/>
          </p:nvSpPr>
          <p:spPr>
            <a:xfrm>
              <a:off x="7463375" y="2837525"/>
              <a:ext cx="36300" cy="38000"/>
            </a:xfrm>
            <a:custGeom>
              <a:avLst/>
              <a:gdLst/>
              <a:ahLst/>
              <a:cxnLst/>
              <a:rect l="l" t="t" r="r" b="b"/>
              <a:pathLst>
                <a:path w="1452" h="1520" extrusionOk="0">
                  <a:moveTo>
                    <a:pt x="298" y="1"/>
                  </a:moveTo>
                  <a:cubicBezTo>
                    <a:pt x="203" y="72"/>
                    <a:pt x="95" y="143"/>
                    <a:pt x="0" y="215"/>
                  </a:cubicBezTo>
                  <a:cubicBezTo>
                    <a:pt x="333" y="715"/>
                    <a:pt x="714" y="1215"/>
                    <a:pt x="1203" y="1501"/>
                  </a:cubicBezTo>
                  <a:cubicBezTo>
                    <a:pt x="1225" y="1514"/>
                    <a:pt x="1248" y="1520"/>
                    <a:pt x="1270" y="1520"/>
                  </a:cubicBezTo>
                  <a:cubicBezTo>
                    <a:pt x="1367" y="1520"/>
                    <a:pt x="1451" y="1407"/>
                    <a:pt x="1393" y="1310"/>
                  </a:cubicBezTo>
                  <a:cubicBezTo>
                    <a:pt x="1215" y="1013"/>
                    <a:pt x="965" y="751"/>
                    <a:pt x="726" y="501"/>
                  </a:cubicBezTo>
                  <a:cubicBezTo>
                    <a:pt x="572" y="334"/>
                    <a:pt x="441" y="179"/>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9"/>
            <p:cNvSpPr/>
            <p:nvPr/>
          </p:nvSpPr>
          <p:spPr>
            <a:xfrm>
              <a:off x="7502850" y="2882750"/>
              <a:ext cx="84175" cy="97050"/>
            </a:xfrm>
            <a:custGeom>
              <a:avLst/>
              <a:gdLst/>
              <a:ahLst/>
              <a:cxnLst/>
              <a:rect l="l" t="t" r="r" b="b"/>
              <a:pathLst>
                <a:path w="3367" h="3882" extrusionOk="0">
                  <a:moveTo>
                    <a:pt x="141" y="0"/>
                  </a:moveTo>
                  <a:cubicBezTo>
                    <a:pt x="62" y="0"/>
                    <a:pt x="0" y="81"/>
                    <a:pt x="52" y="168"/>
                  </a:cubicBezTo>
                  <a:cubicBezTo>
                    <a:pt x="421" y="823"/>
                    <a:pt x="874" y="1394"/>
                    <a:pt x="1350" y="1978"/>
                  </a:cubicBezTo>
                  <a:cubicBezTo>
                    <a:pt x="1838" y="2585"/>
                    <a:pt x="2326" y="3347"/>
                    <a:pt x="2945" y="3823"/>
                  </a:cubicBezTo>
                  <a:cubicBezTo>
                    <a:pt x="2995" y="3863"/>
                    <a:pt x="3049" y="3881"/>
                    <a:pt x="3101" y="3881"/>
                  </a:cubicBezTo>
                  <a:cubicBezTo>
                    <a:pt x="3246" y="3881"/>
                    <a:pt x="3367" y="3737"/>
                    <a:pt x="3279" y="3561"/>
                  </a:cubicBezTo>
                  <a:cubicBezTo>
                    <a:pt x="2957" y="2918"/>
                    <a:pt x="2362" y="2359"/>
                    <a:pt x="1898" y="1799"/>
                  </a:cubicBezTo>
                  <a:cubicBezTo>
                    <a:pt x="1374" y="1180"/>
                    <a:pt x="862" y="549"/>
                    <a:pt x="231" y="37"/>
                  </a:cubicBezTo>
                  <a:cubicBezTo>
                    <a:pt x="202" y="11"/>
                    <a:pt x="171" y="0"/>
                    <a:pt x="1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7598550" y="2998025"/>
              <a:ext cx="119825" cy="138375"/>
            </a:xfrm>
            <a:custGeom>
              <a:avLst/>
              <a:gdLst/>
              <a:ahLst/>
              <a:cxnLst/>
              <a:rect l="l" t="t" r="r" b="b"/>
              <a:pathLst>
                <a:path w="4793" h="5535" extrusionOk="0">
                  <a:moveTo>
                    <a:pt x="226" y="0"/>
                  </a:moveTo>
                  <a:cubicBezTo>
                    <a:pt x="111" y="0"/>
                    <a:pt x="1" y="131"/>
                    <a:pt x="82" y="248"/>
                  </a:cubicBezTo>
                  <a:cubicBezTo>
                    <a:pt x="641" y="1224"/>
                    <a:pt x="1380" y="2117"/>
                    <a:pt x="2070" y="2998"/>
                  </a:cubicBezTo>
                  <a:cubicBezTo>
                    <a:pt x="2725" y="3820"/>
                    <a:pt x="3475" y="4975"/>
                    <a:pt x="4380" y="5499"/>
                  </a:cubicBezTo>
                  <a:cubicBezTo>
                    <a:pt x="4423" y="5524"/>
                    <a:pt x="4466" y="5535"/>
                    <a:pt x="4505" y="5535"/>
                  </a:cubicBezTo>
                  <a:cubicBezTo>
                    <a:pt x="4673" y="5535"/>
                    <a:pt x="4793" y="5336"/>
                    <a:pt x="4725" y="5153"/>
                  </a:cubicBezTo>
                  <a:cubicBezTo>
                    <a:pt x="4297" y="4237"/>
                    <a:pt x="3297" y="3427"/>
                    <a:pt x="2630" y="2665"/>
                  </a:cubicBezTo>
                  <a:cubicBezTo>
                    <a:pt x="1880" y="1808"/>
                    <a:pt x="1153" y="879"/>
                    <a:pt x="332" y="46"/>
                  </a:cubicBezTo>
                  <a:cubicBezTo>
                    <a:pt x="300" y="14"/>
                    <a:pt x="263" y="0"/>
                    <a:pt x="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9"/>
            <p:cNvSpPr/>
            <p:nvPr/>
          </p:nvSpPr>
          <p:spPr>
            <a:xfrm>
              <a:off x="7723150" y="3155750"/>
              <a:ext cx="90300" cy="95350"/>
            </a:xfrm>
            <a:custGeom>
              <a:avLst/>
              <a:gdLst/>
              <a:ahLst/>
              <a:cxnLst/>
              <a:rect l="l" t="t" r="r" b="b"/>
              <a:pathLst>
                <a:path w="3612" h="3814" extrusionOk="0">
                  <a:moveTo>
                    <a:pt x="233" y="0"/>
                  </a:moveTo>
                  <a:cubicBezTo>
                    <a:pt x="112" y="0"/>
                    <a:pt x="0" y="130"/>
                    <a:pt x="63" y="273"/>
                  </a:cubicBezTo>
                  <a:cubicBezTo>
                    <a:pt x="444" y="999"/>
                    <a:pt x="1015" y="1654"/>
                    <a:pt x="1575" y="2250"/>
                  </a:cubicBezTo>
                  <a:cubicBezTo>
                    <a:pt x="2063" y="2785"/>
                    <a:pt x="2599" y="3524"/>
                    <a:pt x="3277" y="3797"/>
                  </a:cubicBezTo>
                  <a:cubicBezTo>
                    <a:pt x="3304" y="3808"/>
                    <a:pt x="3330" y="3813"/>
                    <a:pt x="3354" y="3813"/>
                  </a:cubicBezTo>
                  <a:cubicBezTo>
                    <a:pt x="3514" y="3813"/>
                    <a:pt x="3612" y="3598"/>
                    <a:pt x="3539" y="3464"/>
                  </a:cubicBezTo>
                  <a:cubicBezTo>
                    <a:pt x="3218" y="2833"/>
                    <a:pt x="2492" y="2357"/>
                    <a:pt x="2004" y="1833"/>
                  </a:cubicBezTo>
                  <a:cubicBezTo>
                    <a:pt x="1456" y="1261"/>
                    <a:pt x="944" y="606"/>
                    <a:pt x="349" y="47"/>
                  </a:cubicBezTo>
                  <a:cubicBezTo>
                    <a:pt x="313" y="14"/>
                    <a:pt x="27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7827650" y="3261800"/>
              <a:ext cx="26550" cy="31750"/>
            </a:xfrm>
            <a:custGeom>
              <a:avLst/>
              <a:gdLst/>
              <a:ahLst/>
              <a:cxnLst/>
              <a:rect l="l" t="t" r="r" b="b"/>
              <a:pathLst>
                <a:path w="1062" h="1270" extrusionOk="0">
                  <a:moveTo>
                    <a:pt x="96" y="1"/>
                  </a:moveTo>
                  <a:cubicBezTo>
                    <a:pt x="49" y="1"/>
                    <a:pt x="0" y="40"/>
                    <a:pt x="26" y="91"/>
                  </a:cubicBezTo>
                  <a:cubicBezTo>
                    <a:pt x="193" y="496"/>
                    <a:pt x="383" y="889"/>
                    <a:pt x="586" y="1270"/>
                  </a:cubicBezTo>
                  <a:cubicBezTo>
                    <a:pt x="752" y="1187"/>
                    <a:pt x="919" y="1091"/>
                    <a:pt x="1062" y="1008"/>
                  </a:cubicBezTo>
                  <a:cubicBezTo>
                    <a:pt x="788" y="663"/>
                    <a:pt x="467" y="329"/>
                    <a:pt x="145" y="20"/>
                  </a:cubicBezTo>
                  <a:cubicBezTo>
                    <a:pt x="132" y="6"/>
                    <a:pt x="114"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9"/>
            <p:cNvSpPr/>
            <p:nvPr/>
          </p:nvSpPr>
          <p:spPr>
            <a:xfrm>
              <a:off x="7489550" y="2818475"/>
              <a:ext cx="86000" cy="105025"/>
            </a:xfrm>
            <a:custGeom>
              <a:avLst/>
              <a:gdLst/>
              <a:ahLst/>
              <a:cxnLst/>
              <a:rect l="l" t="t" r="r" b="b"/>
              <a:pathLst>
                <a:path w="3440" h="4201" extrusionOk="0">
                  <a:moveTo>
                    <a:pt x="287" y="1"/>
                  </a:moveTo>
                  <a:cubicBezTo>
                    <a:pt x="203" y="60"/>
                    <a:pt x="96" y="131"/>
                    <a:pt x="1" y="191"/>
                  </a:cubicBezTo>
                  <a:cubicBezTo>
                    <a:pt x="370" y="893"/>
                    <a:pt x="882" y="1513"/>
                    <a:pt x="1346" y="2144"/>
                  </a:cubicBezTo>
                  <a:cubicBezTo>
                    <a:pt x="1870" y="2822"/>
                    <a:pt x="2370" y="3715"/>
                    <a:pt x="3096" y="4168"/>
                  </a:cubicBezTo>
                  <a:cubicBezTo>
                    <a:pt x="3136" y="4191"/>
                    <a:pt x="3173" y="4201"/>
                    <a:pt x="3207" y="4201"/>
                  </a:cubicBezTo>
                  <a:cubicBezTo>
                    <a:pt x="3350" y="4201"/>
                    <a:pt x="3440" y="4026"/>
                    <a:pt x="3382" y="3882"/>
                  </a:cubicBezTo>
                  <a:cubicBezTo>
                    <a:pt x="3061" y="3120"/>
                    <a:pt x="2287" y="2465"/>
                    <a:pt x="1763" y="1834"/>
                  </a:cubicBezTo>
                  <a:cubicBezTo>
                    <a:pt x="1275" y="1239"/>
                    <a:pt x="822" y="584"/>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9"/>
            <p:cNvSpPr/>
            <p:nvPr/>
          </p:nvSpPr>
          <p:spPr>
            <a:xfrm>
              <a:off x="7596975" y="2935500"/>
              <a:ext cx="94125" cy="107925"/>
            </a:xfrm>
            <a:custGeom>
              <a:avLst/>
              <a:gdLst/>
              <a:ahLst/>
              <a:cxnLst/>
              <a:rect l="l" t="t" r="r" b="b"/>
              <a:pathLst>
                <a:path w="3765" h="4317" extrusionOk="0">
                  <a:moveTo>
                    <a:pt x="147" y="1"/>
                  </a:moveTo>
                  <a:cubicBezTo>
                    <a:pt x="73" y="1"/>
                    <a:pt x="0" y="68"/>
                    <a:pt x="26" y="153"/>
                  </a:cubicBezTo>
                  <a:cubicBezTo>
                    <a:pt x="252" y="963"/>
                    <a:pt x="812" y="1701"/>
                    <a:pt x="1336" y="2344"/>
                  </a:cubicBezTo>
                  <a:cubicBezTo>
                    <a:pt x="1871" y="3011"/>
                    <a:pt x="2526" y="3916"/>
                    <a:pt x="3312" y="4297"/>
                  </a:cubicBezTo>
                  <a:cubicBezTo>
                    <a:pt x="3343" y="4310"/>
                    <a:pt x="3377" y="4317"/>
                    <a:pt x="3411" y="4317"/>
                  </a:cubicBezTo>
                  <a:cubicBezTo>
                    <a:pt x="3585" y="4317"/>
                    <a:pt x="3765" y="4153"/>
                    <a:pt x="3645" y="3963"/>
                  </a:cubicBezTo>
                  <a:cubicBezTo>
                    <a:pt x="3181" y="3297"/>
                    <a:pt x="2419" y="2785"/>
                    <a:pt x="1883" y="2166"/>
                  </a:cubicBezTo>
                  <a:cubicBezTo>
                    <a:pt x="1288" y="1499"/>
                    <a:pt x="847" y="689"/>
                    <a:pt x="228" y="34"/>
                  </a:cubicBezTo>
                  <a:cubicBezTo>
                    <a:pt x="205" y="11"/>
                    <a:pt x="176" y="1"/>
                    <a:pt x="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9"/>
            <p:cNvSpPr/>
            <p:nvPr/>
          </p:nvSpPr>
          <p:spPr>
            <a:xfrm>
              <a:off x="7699525" y="3069550"/>
              <a:ext cx="83975" cy="91875"/>
            </a:xfrm>
            <a:custGeom>
              <a:avLst/>
              <a:gdLst/>
              <a:ahLst/>
              <a:cxnLst/>
              <a:rect l="l" t="t" r="r" b="b"/>
              <a:pathLst>
                <a:path w="3359" h="3675" extrusionOk="0">
                  <a:moveTo>
                    <a:pt x="215" y="0"/>
                  </a:moveTo>
                  <a:cubicBezTo>
                    <a:pt x="108" y="0"/>
                    <a:pt x="1" y="123"/>
                    <a:pt x="79" y="221"/>
                  </a:cubicBezTo>
                  <a:cubicBezTo>
                    <a:pt x="520" y="840"/>
                    <a:pt x="1067" y="1352"/>
                    <a:pt x="1544" y="1935"/>
                  </a:cubicBezTo>
                  <a:cubicBezTo>
                    <a:pt x="1996" y="2471"/>
                    <a:pt x="2401" y="3316"/>
                    <a:pt x="3020" y="3650"/>
                  </a:cubicBezTo>
                  <a:cubicBezTo>
                    <a:pt x="3056" y="3666"/>
                    <a:pt x="3091" y="3674"/>
                    <a:pt x="3125" y="3674"/>
                  </a:cubicBezTo>
                  <a:cubicBezTo>
                    <a:pt x="3257" y="3674"/>
                    <a:pt x="3358" y="3554"/>
                    <a:pt x="3330" y="3412"/>
                  </a:cubicBezTo>
                  <a:cubicBezTo>
                    <a:pt x="3210" y="2745"/>
                    <a:pt x="2472" y="2102"/>
                    <a:pt x="2020" y="1626"/>
                  </a:cubicBezTo>
                  <a:cubicBezTo>
                    <a:pt x="1508" y="1042"/>
                    <a:pt x="948" y="447"/>
                    <a:pt x="282" y="18"/>
                  </a:cubicBezTo>
                  <a:cubicBezTo>
                    <a:pt x="261" y="6"/>
                    <a:pt x="238"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9"/>
            <p:cNvSpPr/>
            <p:nvPr/>
          </p:nvSpPr>
          <p:spPr>
            <a:xfrm>
              <a:off x="7791600" y="3176375"/>
              <a:ext cx="86600" cy="96800"/>
            </a:xfrm>
            <a:custGeom>
              <a:avLst/>
              <a:gdLst/>
              <a:ahLst/>
              <a:cxnLst/>
              <a:rect l="l" t="t" r="r" b="b"/>
              <a:pathLst>
                <a:path w="3464" h="3872" extrusionOk="0">
                  <a:moveTo>
                    <a:pt x="243" y="0"/>
                  </a:moveTo>
                  <a:cubicBezTo>
                    <a:pt x="119" y="0"/>
                    <a:pt x="1" y="150"/>
                    <a:pt x="63" y="293"/>
                  </a:cubicBezTo>
                  <a:cubicBezTo>
                    <a:pt x="420" y="972"/>
                    <a:pt x="897" y="1579"/>
                    <a:pt x="1373" y="2163"/>
                  </a:cubicBezTo>
                  <a:cubicBezTo>
                    <a:pt x="1849" y="2734"/>
                    <a:pt x="2325" y="3389"/>
                    <a:pt x="2956" y="3830"/>
                  </a:cubicBezTo>
                  <a:cubicBezTo>
                    <a:pt x="2996" y="3859"/>
                    <a:pt x="3040" y="3871"/>
                    <a:pt x="3084" y="3871"/>
                  </a:cubicBezTo>
                  <a:cubicBezTo>
                    <a:pt x="3274" y="3871"/>
                    <a:pt x="3463" y="3630"/>
                    <a:pt x="3337" y="3437"/>
                  </a:cubicBezTo>
                  <a:cubicBezTo>
                    <a:pt x="2933" y="2841"/>
                    <a:pt x="2361" y="2365"/>
                    <a:pt x="1885" y="1829"/>
                  </a:cubicBezTo>
                  <a:cubicBezTo>
                    <a:pt x="1361" y="1246"/>
                    <a:pt x="885" y="627"/>
                    <a:pt x="361" y="55"/>
                  </a:cubicBezTo>
                  <a:cubicBezTo>
                    <a:pt x="325" y="17"/>
                    <a:pt x="284" y="0"/>
                    <a:pt x="2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9"/>
            <p:cNvSpPr/>
            <p:nvPr/>
          </p:nvSpPr>
          <p:spPr>
            <a:xfrm>
              <a:off x="7511300" y="2805075"/>
              <a:ext cx="51950" cy="53500"/>
            </a:xfrm>
            <a:custGeom>
              <a:avLst/>
              <a:gdLst/>
              <a:ahLst/>
              <a:cxnLst/>
              <a:rect l="l" t="t" r="r" b="b"/>
              <a:pathLst>
                <a:path w="2078" h="2140" extrusionOk="0">
                  <a:moveTo>
                    <a:pt x="286" y="1"/>
                  </a:moveTo>
                  <a:cubicBezTo>
                    <a:pt x="191" y="60"/>
                    <a:pt x="107" y="108"/>
                    <a:pt x="0" y="167"/>
                  </a:cubicBezTo>
                  <a:lnTo>
                    <a:pt x="762" y="1060"/>
                  </a:lnTo>
                  <a:cubicBezTo>
                    <a:pt x="1072" y="1418"/>
                    <a:pt x="1357" y="1810"/>
                    <a:pt x="1715" y="2096"/>
                  </a:cubicBezTo>
                  <a:cubicBezTo>
                    <a:pt x="1750" y="2126"/>
                    <a:pt x="1793" y="2140"/>
                    <a:pt x="1835" y="2140"/>
                  </a:cubicBezTo>
                  <a:cubicBezTo>
                    <a:pt x="1960" y="2140"/>
                    <a:pt x="2077" y="2021"/>
                    <a:pt x="1988" y="1870"/>
                  </a:cubicBezTo>
                  <a:cubicBezTo>
                    <a:pt x="1750" y="1489"/>
                    <a:pt x="1393" y="1179"/>
                    <a:pt x="1095" y="846"/>
                  </a:cubicBezTo>
                  <a:cubicBezTo>
                    <a:pt x="833" y="560"/>
                    <a:pt x="560" y="286"/>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9"/>
            <p:cNvSpPr/>
            <p:nvPr/>
          </p:nvSpPr>
          <p:spPr>
            <a:xfrm>
              <a:off x="7566400" y="2863500"/>
              <a:ext cx="124050" cy="137250"/>
            </a:xfrm>
            <a:custGeom>
              <a:avLst/>
              <a:gdLst/>
              <a:ahLst/>
              <a:cxnLst/>
              <a:rect l="l" t="t" r="r" b="b"/>
              <a:pathLst>
                <a:path w="4962" h="5490" extrusionOk="0">
                  <a:moveTo>
                    <a:pt x="237" y="0"/>
                  </a:moveTo>
                  <a:cubicBezTo>
                    <a:pt x="110" y="0"/>
                    <a:pt x="0" y="168"/>
                    <a:pt x="118" y="295"/>
                  </a:cubicBezTo>
                  <a:cubicBezTo>
                    <a:pt x="1499" y="2021"/>
                    <a:pt x="2904" y="3700"/>
                    <a:pt x="4333" y="5391"/>
                  </a:cubicBezTo>
                  <a:cubicBezTo>
                    <a:pt x="4394" y="5461"/>
                    <a:pt x="4465" y="5490"/>
                    <a:pt x="4533" y="5490"/>
                  </a:cubicBezTo>
                  <a:cubicBezTo>
                    <a:pt x="4757" y="5490"/>
                    <a:pt x="4962" y="5178"/>
                    <a:pt x="4761" y="4950"/>
                  </a:cubicBezTo>
                  <a:cubicBezTo>
                    <a:pt x="3321" y="3307"/>
                    <a:pt x="1856" y="1664"/>
                    <a:pt x="356" y="57"/>
                  </a:cubicBezTo>
                  <a:cubicBezTo>
                    <a:pt x="319" y="17"/>
                    <a:pt x="277" y="0"/>
                    <a:pt x="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9"/>
            <p:cNvSpPr/>
            <p:nvPr/>
          </p:nvSpPr>
          <p:spPr>
            <a:xfrm>
              <a:off x="7696325" y="3011775"/>
              <a:ext cx="52875" cy="60750"/>
            </a:xfrm>
            <a:custGeom>
              <a:avLst/>
              <a:gdLst/>
              <a:ahLst/>
              <a:cxnLst/>
              <a:rect l="l" t="t" r="r" b="b"/>
              <a:pathLst>
                <a:path w="2115" h="2430" extrusionOk="0">
                  <a:moveTo>
                    <a:pt x="150" y="1"/>
                  </a:moveTo>
                  <a:cubicBezTo>
                    <a:pt x="68" y="1"/>
                    <a:pt x="0" y="76"/>
                    <a:pt x="29" y="150"/>
                  </a:cubicBezTo>
                  <a:cubicBezTo>
                    <a:pt x="207" y="603"/>
                    <a:pt x="540" y="984"/>
                    <a:pt x="826" y="1365"/>
                  </a:cubicBezTo>
                  <a:cubicBezTo>
                    <a:pt x="1076" y="1698"/>
                    <a:pt x="1350" y="2222"/>
                    <a:pt x="1755" y="2401"/>
                  </a:cubicBezTo>
                  <a:cubicBezTo>
                    <a:pt x="1787" y="2421"/>
                    <a:pt x="1822" y="2430"/>
                    <a:pt x="1857" y="2430"/>
                  </a:cubicBezTo>
                  <a:cubicBezTo>
                    <a:pt x="1988" y="2430"/>
                    <a:pt x="2114" y="2301"/>
                    <a:pt x="2076" y="2151"/>
                  </a:cubicBezTo>
                  <a:cubicBezTo>
                    <a:pt x="1969" y="1722"/>
                    <a:pt x="1529" y="1377"/>
                    <a:pt x="1243" y="1043"/>
                  </a:cubicBezTo>
                  <a:cubicBezTo>
                    <a:pt x="933" y="686"/>
                    <a:pt x="624" y="270"/>
                    <a:pt x="219" y="19"/>
                  </a:cubicBezTo>
                  <a:cubicBezTo>
                    <a:pt x="196" y="7"/>
                    <a:pt x="172" y="1"/>
                    <a:pt x="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9"/>
            <p:cNvSpPr/>
            <p:nvPr/>
          </p:nvSpPr>
          <p:spPr>
            <a:xfrm>
              <a:off x="7759625" y="3090725"/>
              <a:ext cx="71600" cy="89050"/>
            </a:xfrm>
            <a:custGeom>
              <a:avLst/>
              <a:gdLst/>
              <a:ahLst/>
              <a:cxnLst/>
              <a:rect l="l" t="t" r="r" b="b"/>
              <a:pathLst>
                <a:path w="2864" h="3562" extrusionOk="0">
                  <a:moveTo>
                    <a:pt x="261" y="0"/>
                  </a:moveTo>
                  <a:cubicBezTo>
                    <a:pt x="125" y="0"/>
                    <a:pt x="0" y="125"/>
                    <a:pt x="92" y="267"/>
                  </a:cubicBezTo>
                  <a:cubicBezTo>
                    <a:pt x="473" y="898"/>
                    <a:pt x="866" y="1505"/>
                    <a:pt x="1271" y="2100"/>
                  </a:cubicBezTo>
                  <a:cubicBezTo>
                    <a:pt x="1604" y="2588"/>
                    <a:pt x="1938" y="3219"/>
                    <a:pt x="2450" y="3529"/>
                  </a:cubicBezTo>
                  <a:cubicBezTo>
                    <a:pt x="2487" y="3551"/>
                    <a:pt x="2527" y="3561"/>
                    <a:pt x="2567" y="3561"/>
                  </a:cubicBezTo>
                  <a:cubicBezTo>
                    <a:pt x="2718" y="3561"/>
                    <a:pt x="2863" y="3418"/>
                    <a:pt x="2807" y="3267"/>
                  </a:cubicBezTo>
                  <a:cubicBezTo>
                    <a:pt x="2616" y="2731"/>
                    <a:pt x="2140" y="2291"/>
                    <a:pt x="1795" y="1850"/>
                  </a:cubicBezTo>
                  <a:cubicBezTo>
                    <a:pt x="1330" y="1267"/>
                    <a:pt x="866" y="671"/>
                    <a:pt x="425" y="76"/>
                  </a:cubicBezTo>
                  <a:cubicBezTo>
                    <a:pt x="379" y="23"/>
                    <a:pt x="319"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9"/>
            <p:cNvSpPr/>
            <p:nvPr/>
          </p:nvSpPr>
          <p:spPr>
            <a:xfrm>
              <a:off x="7836575" y="3187350"/>
              <a:ext cx="69425" cy="71375"/>
            </a:xfrm>
            <a:custGeom>
              <a:avLst/>
              <a:gdLst/>
              <a:ahLst/>
              <a:cxnLst/>
              <a:rect l="l" t="t" r="r" b="b"/>
              <a:pathLst>
                <a:path w="2777" h="2855" extrusionOk="0">
                  <a:moveTo>
                    <a:pt x="132" y="1"/>
                  </a:moveTo>
                  <a:cubicBezTo>
                    <a:pt x="67" y="1"/>
                    <a:pt x="0" y="69"/>
                    <a:pt x="50" y="128"/>
                  </a:cubicBezTo>
                  <a:cubicBezTo>
                    <a:pt x="372" y="676"/>
                    <a:pt x="884" y="1128"/>
                    <a:pt x="1288" y="1605"/>
                  </a:cubicBezTo>
                  <a:cubicBezTo>
                    <a:pt x="1622" y="1974"/>
                    <a:pt x="1931" y="2510"/>
                    <a:pt x="2336" y="2855"/>
                  </a:cubicBezTo>
                  <a:cubicBezTo>
                    <a:pt x="2491" y="2712"/>
                    <a:pt x="2646" y="2581"/>
                    <a:pt x="2777" y="2438"/>
                  </a:cubicBezTo>
                  <a:cubicBezTo>
                    <a:pt x="2539" y="2021"/>
                    <a:pt x="2074" y="1628"/>
                    <a:pt x="1753" y="1283"/>
                  </a:cubicBezTo>
                  <a:cubicBezTo>
                    <a:pt x="1288" y="831"/>
                    <a:pt x="788" y="259"/>
                    <a:pt x="169" y="9"/>
                  </a:cubicBezTo>
                  <a:cubicBezTo>
                    <a:pt x="157" y="3"/>
                    <a:pt x="145" y="1"/>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9"/>
            <p:cNvSpPr/>
            <p:nvPr/>
          </p:nvSpPr>
          <p:spPr>
            <a:xfrm>
              <a:off x="7537175" y="2789900"/>
              <a:ext cx="72775" cy="81250"/>
            </a:xfrm>
            <a:custGeom>
              <a:avLst/>
              <a:gdLst/>
              <a:ahLst/>
              <a:cxnLst/>
              <a:rect l="l" t="t" r="r" b="b"/>
              <a:pathLst>
                <a:path w="2911" h="3250" extrusionOk="0">
                  <a:moveTo>
                    <a:pt x="441" y="1"/>
                  </a:moveTo>
                  <a:cubicBezTo>
                    <a:pt x="287" y="60"/>
                    <a:pt x="156" y="131"/>
                    <a:pt x="1" y="203"/>
                  </a:cubicBezTo>
                  <a:cubicBezTo>
                    <a:pt x="299" y="608"/>
                    <a:pt x="620" y="989"/>
                    <a:pt x="930" y="1382"/>
                  </a:cubicBezTo>
                  <a:cubicBezTo>
                    <a:pt x="1418" y="1989"/>
                    <a:pt x="1882" y="2691"/>
                    <a:pt x="2477" y="3191"/>
                  </a:cubicBezTo>
                  <a:cubicBezTo>
                    <a:pt x="2524" y="3232"/>
                    <a:pt x="2577" y="3249"/>
                    <a:pt x="2629" y="3249"/>
                  </a:cubicBezTo>
                  <a:cubicBezTo>
                    <a:pt x="2777" y="3249"/>
                    <a:pt x="2911" y="3106"/>
                    <a:pt x="2823" y="2929"/>
                  </a:cubicBezTo>
                  <a:cubicBezTo>
                    <a:pt x="2477" y="2287"/>
                    <a:pt x="1942" y="1751"/>
                    <a:pt x="1465" y="1203"/>
                  </a:cubicBezTo>
                  <a:lnTo>
                    <a:pt x="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9"/>
            <p:cNvSpPr/>
            <p:nvPr/>
          </p:nvSpPr>
          <p:spPr>
            <a:xfrm>
              <a:off x="7617400" y="2880600"/>
              <a:ext cx="70775" cy="78700"/>
            </a:xfrm>
            <a:custGeom>
              <a:avLst/>
              <a:gdLst/>
              <a:ahLst/>
              <a:cxnLst/>
              <a:rect l="l" t="t" r="r" b="b"/>
              <a:pathLst>
                <a:path w="2831" h="3148" extrusionOk="0">
                  <a:moveTo>
                    <a:pt x="203" y="1"/>
                  </a:moveTo>
                  <a:cubicBezTo>
                    <a:pt x="91" y="1"/>
                    <a:pt x="1" y="134"/>
                    <a:pt x="102" y="254"/>
                  </a:cubicBezTo>
                  <a:cubicBezTo>
                    <a:pt x="530" y="754"/>
                    <a:pt x="947" y="1266"/>
                    <a:pt x="1364" y="1766"/>
                  </a:cubicBezTo>
                  <a:cubicBezTo>
                    <a:pt x="1733" y="2230"/>
                    <a:pt x="2066" y="2766"/>
                    <a:pt x="2531" y="3123"/>
                  </a:cubicBezTo>
                  <a:cubicBezTo>
                    <a:pt x="2557" y="3140"/>
                    <a:pt x="2586" y="3148"/>
                    <a:pt x="2614" y="3148"/>
                  </a:cubicBezTo>
                  <a:cubicBezTo>
                    <a:pt x="2725" y="3148"/>
                    <a:pt x="2831" y="3032"/>
                    <a:pt x="2793" y="2909"/>
                  </a:cubicBezTo>
                  <a:cubicBezTo>
                    <a:pt x="2614" y="2349"/>
                    <a:pt x="2185" y="1897"/>
                    <a:pt x="1792" y="1468"/>
                  </a:cubicBezTo>
                  <a:cubicBezTo>
                    <a:pt x="1340" y="968"/>
                    <a:pt x="840" y="492"/>
                    <a:pt x="304" y="40"/>
                  </a:cubicBezTo>
                  <a:cubicBezTo>
                    <a:pt x="272" y="12"/>
                    <a:pt x="237" y="1"/>
                    <a:pt x="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9"/>
            <p:cNvSpPr/>
            <p:nvPr/>
          </p:nvSpPr>
          <p:spPr>
            <a:xfrm>
              <a:off x="7699925" y="2987975"/>
              <a:ext cx="70975" cy="61900"/>
            </a:xfrm>
            <a:custGeom>
              <a:avLst/>
              <a:gdLst/>
              <a:ahLst/>
              <a:cxnLst/>
              <a:rect l="l" t="t" r="r" b="b"/>
              <a:pathLst>
                <a:path w="2839" h="2476" extrusionOk="0">
                  <a:moveTo>
                    <a:pt x="233" y="1"/>
                  </a:moveTo>
                  <a:cubicBezTo>
                    <a:pt x="96" y="1"/>
                    <a:pt x="1" y="199"/>
                    <a:pt x="99" y="317"/>
                  </a:cubicBezTo>
                  <a:cubicBezTo>
                    <a:pt x="730" y="1067"/>
                    <a:pt x="1492" y="1757"/>
                    <a:pt x="2230" y="2400"/>
                  </a:cubicBezTo>
                  <a:cubicBezTo>
                    <a:pt x="2293" y="2453"/>
                    <a:pt x="2361" y="2475"/>
                    <a:pt x="2426" y="2475"/>
                  </a:cubicBezTo>
                  <a:cubicBezTo>
                    <a:pt x="2653" y="2475"/>
                    <a:pt x="2839" y="2199"/>
                    <a:pt x="2635" y="1995"/>
                  </a:cubicBezTo>
                  <a:cubicBezTo>
                    <a:pt x="1920" y="1305"/>
                    <a:pt x="1147" y="590"/>
                    <a:pt x="325" y="31"/>
                  </a:cubicBezTo>
                  <a:cubicBezTo>
                    <a:pt x="293" y="10"/>
                    <a:pt x="262"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9"/>
            <p:cNvSpPr/>
            <p:nvPr/>
          </p:nvSpPr>
          <p:spPr>
            <a:xfrm>
              <a:off x="7770025" y="3067525"/>
              <a:ext cx="67775" cy="65575"/>
            </a:xfrm>
            <a:custGeom>
              <a:avLst/>
              <a:gdLst/>
              <a:ahLst/>
              <a:cxnLst/>
              <a:rect l="l" t="t" r="r" b="b"/>
              <a:pathLst>
                <a:path w="2711" h="2623" extrusionOk="0">
                  <a:moveTo>
                    <a:pt x="247" y="1"/>
                  </a:moveTo>
                  <a:cubicBezTo>
                    <a:pt x="116" y="1"/>
                    <a:pt x="1" y="182"/>
                    <a:pt x="129" y="290"/>
                  </a:cubicBezTo>
                  <a:cubicBezTo>
                    <a:pt x="533" y="706"/>
                    <a:pt x="950" y="1111"/>
                    <a:pt x="1343" y="1528"/>
                  </a:cubicBezTo>
                  <a:cubicBezTo>
                    <a:pt x="1676" y="1873"/>
                    <a:pt x="1974" y="2469"/>
                    <a:pt x="2415" y="2611"/>
                  </a:cubicBezTo>
                  <a:cubicBezTo>
                    <a:pt x="2433" y="2619"/>
                    <a:pt x="2453" y="2622"/>
                    <a:pt x="2473" y="2622"/>
                  </a:cubicBezTo>
                  <a:cubicBezTo>
                    <a:pt x="2584" y="2622"/>
                    <a:pt x="2710" y="2520"/>
                    <a:pt x="2700" y="2409"/>
                  </a:cubicBezTo>
                  <a:cubicBezTo>
                    <a:pt x="2641" y="1897"/>
                    <a:pt x="2093" y="1480"/>
                    <a:pt x="1736" y="1135"/>
                  </a:cubicBezTo>
                  <a:cubicBezTo>
                    <a:pt x="1307" y="718"/>
                    <a:pt x="843" y="349"/>
                    <a:pt x="331" y="28"/>
                  </a:cubicBezTo>
                  <a:cubicBezTo>
                    <a:pt x="304" y="9"/>
                    <a:pt x="275"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9"/>
            <p:cNvSpPr/>
            <p:nvPr/>
          </p:nvSpPr>
          <p:spPr>
            <a:xfrm>
              <a:off x="7845125" y="3138050"/>
              <a:ext cx="70825" cy="90425"/>
            </a:xfrm>
            <a:custGeom>
              <a:avLst/>
              <a:gdLst/>
              <a:ahLst/>
              <a:cxnLst/>
              <a:rect l="l" t="t" r="r" b="b"/>
              <a:pathLst>
                <a:path w="2833" h="3617" extrusionOk="0">
                  <a:moveTo>
                    <a:pt x="292" y="1"/>
                  </a:moveTo>
                  <a:cubicBezTo>
                    <a:pt x="152" y="1"/>
                    <a:pt x="1" y="163"/>
                    <a:pt x="101" y="291"/>
                  </a:cubicBezTo>
                  <a:cubicBezTo>
                    <a:pt x="827" y="1314"/>
                    <a:pt x="1482" y="2362"/>
                    <a:pt x="2089" y="3446"/>
                  </a:cubicBezTo>
                  <a:cubicBezTo>
                    <a:pt x="2156" y="3567"/>
                    <a:pt x="2258" y="3617"/>
                    <a:pt x="2362" y="3617"/>
                  </a:cubicBezTo>
                  <a:cubicBezTo>
                    <a:pt x="2594" y="3617"/>
                    <a:pt x="2833" y="3367"/>
                    <a:pt x="2685" y="3112"/>
                  </a:cubicBezTo>
                  <a:cubicBezTo>
                    <a:pt x="2018" y="2029"/>
                    <a:pt x="1244" y="1017"/>
                    <a:pt x="411" y="52"/>
                  </a:cubicBezTo>
                  <a:cubicBezTo>
                    <a:pt x="377" y="16"/>
                    <a:pt x="335" y="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9"/>
            <p:cNvSpPr/>
            <p:nvPr/>
          </p:nvSpPr>
          <p:spPr>
            <a:xfrm>
              <a:off x="7571425" y="2777100"/>
              <a:ext cx="49700" cy="49150"/>
            </a:xfrm>
            <a:custGeom>
              <a:avLst/>
              <a:gdLst/>
              <a:ahLst/>
              <a:cxnLst/>
              <a:rect l="l" t="t" r="r" b="b"/>
              <a:pathLst>
                <a:path w="1988" h="1966" extrusionOk="0">
                  <a:moveTo>
                    <a:pt x="453" y="1"/>
                  </a:moveTo>
                  <a:lnTo>
                    <a:pt x="0" y="132"/>
                  </a:lnTo>
                  <a:lnTo>
                    <a:pt x="453" y="620"/>
                  </a:lnTo>
                  <a:cubicBezTo>
                    <a:pt x="822" y="1084"/>
                    <a:pt x="1179" y="1596"/>
                    <a:pt x="1667" y="1941"/>
                  </a:cubicBezTo>
                  <a:cubicBezTo>
                    <a:pt x="1695" y="1958"/>
                    <a:pt x="1723" y="1966"/>
                    <a:pt x="1751" y="1966"/>
                  </a:cubicBezTo>
                  <a:cubicBezTo>
                    <a:pt x="1878" y="1966"/>
                    <a:pt x="1988" y="1806"/>
                    <a:pt x="1929" y="1679"/>
                  </a:cubicBezTo>
                  <a:cubicBezTo>
                    <a:pt x="1631" y="1155"/>
                    <a:pt x="1155" y="763"/>
                    <a:pt x="750" y="322"/>
                  </a:cubicBezTo>
                  <a:cubicBezTo>
                    <a:pt x="643" y="227"/>
                    <a:pt x="536" y="108"/>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9"/>
            <p:cNvSpPr/>
            <p:nvPr/>
          </p:nvSpPr>
          <p:spPr>
            <a:xfrm>
              <a:off x="7637075" y="2833750"/>
              <a:ext cx="76825" cy="94825"/>
            </a:xfrm>
            <a:custGeom>
              <a:avLst/>
              <a:gdLst/>
              <a:ahLst/>
              <a:cxnLst/>
              <a:rect l="l" t="t" r="r" b="b"/>
              <a:pathLst>
                <a:path w="3073" h="3793" extrusionOk="0">
                  <a:moveTo>
                    <a:pt x="174" y="0"/>
                  </a:moveTo>
                  <a:cubicBezTo>
                    <a:pt x="84" y="0"/>
                    <a:pt x="0" y="106"/>
                    <a:pt x="53" y="211"/>
                  </a:cubicBezTo>
                  <a:cubicBezTo>
                    <a:pt x="434" y="925"/>
                    <a:pt x="910" y="1592"/>
                    <a:pt x="1398" y="2235"/>
                  </a:cubicBezTo>
                  <a:cubicBezTo>
                    <a:pt x="1803" y="2747"/>
                    <a:pt x="2184" y="3390"/>
                    <a:pt x="2732" y="3759"/>
                  </a:cubicBezTo>
                  <a:cubicBezTo>
                    <a:pt x="2767" y="3782"/>
                    <a:pt x="2802" y="3792"/>
                    <a:pt x="2835" y="3792"/>
                  </a:cubicBezTo>
                  <a:cubicBezTo>
                    <a:pt x="2970" y="3792"/>
                    <a:pt x="3073" y="3622"/>
                    <a:pt x="3006" y="3497"/>
                  </a:cubicBezTo>
                  <a:cubicBezTo>
                    <a:pt x="2708" y="2890"/>
                    <a:pt x="2137" y="2366"/>
                    <a:pt x="1708" y="1830"/>
                  </a:cubicBezTo>
                  <a:cubicBezTo>
                    <a:pt x="1232" y="1235"/>
                    <a:pt x="755" y="628"/>
                    <a:pt x="267" y="44"/>
                  </a:cubicBezTo>
                  <a:cubicBezTo>
                    <a:pt x="239" y="13"/>
                    <a:pt x="206" y="0"/>
                    <a:pt x="1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9"/>
            <p:cNvSpPr/>
            <p:nvPr/>
          </p:nvSpPr>
          <p:spPr>
            <a:xfrm>
              <a:off x="7710175" y="2934450"/>
              <a:ext cx="84650" cy="99450"/>
            </a:xfrm>
            <a:custGeom>
              <a:avLst/>
              <a:gdLst/>
              <a:ahLst/>
              <a:cxnLst/>
              <a:rect l="l" t="t" r="r" b="b"/>
              <a:pathLst>
                <a:path w="3386" h="3978" extrusionOk="0">
                  <a:moveTo>
                    <a:pt x="217" y="0"/>
                  </a:moveTo>
                  <a:cubicBezTo>
                    <a:pt x="112" y="0"/>
                    <a:pt x="0" y="125"/>
                    <a:pt x="82" y="243"/>
                  </a:cubicBezTo>
                  <a:cubicBezTo>
                    <a:pt x="522" y="922"/>
                    <a:pt x="1034" y="1553"/>
                    <a:pt x="1522" y="2196"/>
                  </a:cubicBezTo>
                  <a:cubicBezTo>
                    <a:pt x="1951" y="2767"/>
                    <a:pt x="2368" y="3470"/>
                    <a:pt x="2939" y="3922"/>
                  </a:cubicBezTo>
                  <a:cubicBezTo>
                    <a:pt x="2990" y="3961"/>
                    <a:pt x="3045" y="3978"/>
                    <a:pt x="3097" y="3978"/>
                  </a:cubicBezTo>
                  <a:cubicBezTo>
                    <a:pt x="3254" y="3978"/>
                    <a:pt x="3386" y="3824"/>
                    <a:pt x="3296" y="3636"/>
                  </a:cubicBezTo>
                  <a:cubicBezTo>
                    <a:pt x="2987" y="2982"/>
                    <a:pt x="2392" y="2434"/>
                    <a:pt x="1915" y="1874"/>
                  </a:cubicBezTo>
                  <a:cubicBezTo>
                    <a:pt x="1391" y="1255"/>
                    <a:pt x="879" y="612"/>
                    <a:pt x="308" y="41"/>
                  </a:cubicBezTo>
                  <a:cubicBezTo>
                    <a:pt x="282" y="12"/>
                    <a:pt x="250"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9"/>
            <p:cNvSpPr/>
            <p:nvPr/>
          </p:nvSpPr>
          <p:spPr>
            <a:xfrm>
              <a:off x="7795800" y="3040625"/>
              <a:ext cx="141750" cy="175175"/>
            </a:xfrm>
            <a:custGeom>
              <a:avLst/>
              <a:gdLst/>
              <a:ahLst/>
              <a:cxnLst/>
              <a:rect l="l" t="t" r="r" b="b"/>
              <a:pathLst>
                <a:path w="5670" h="7007" extrusionOk="0">
                  <a:moveTo>
                    <a:pt x="193" y="0"/>
                  </a:moveTo>
                  <a:cubicBezTo>
                    <a:pt x="89" y="0"/>
                    <a:pt x="0" y="111"/>
                    <a:pt x="62" y="235"/>
                  </a:cubicBezTo>
                  <a:cubicBezTo>
                    <a:pt x="824" y="1652"/>
                    <a:pt x="1919" y="2925"/>
                    <a:pt x="2872" y="4211"/>
                  </a:cubicBezTo>
                  <a:cubicBezTo>
                    <a:pt x="3348" y="4866"/>
                    <a:pt x="3848" y="5521"/>
                    <a:pt x="4348" y="6164"/>
                  </a:cubicBezTo>
                  <a:cubicBezTo>
                    <a:pt x="4586" y="6474"/>
                    <a:pt x="4777" y="6878"/>
                    <a:pt x="5170" y="6997"/>
                  </a:cubicBezTo>
                  <a:cubicBezTo>
                    <a:pt x="5194" y="7004"/>
                    <a:pt x="5220" y="7007"/>
                    <a:pt x="5245" y="7007"/>
                  </a:cubicBezTo>
                  <a:cubicBezTo>
                    <a:pt x="5364" y="7007"/>
                    <a:pt x="5482" y="6939"/>
                    <a:pt x="5551" y="6831"/>
                  </a:cubicBezTo>
                  <a:cubicBezTo>
                    <a:pt x="5575" y="6795"/>
                    <a:pt x="5586" y="6771"/>
                    <a:pt x="5610" y="6759"/>
                  </a:cubicBezTo>
                  <a:cubicBezTo>
                    <a:pt x="5670" y="6664"/>
                    <a:pt x="5670" y="6521"/>
                    <a:pt x="5610" y="6438"/>
                  </a:cubicBezTo>
                  <a:cubicBezTo>
                    <a:pt x="5598" y="6414"/>
                    <a:pt x="5586" y="6402"/>
                    <a:pt x="5575" y="6366"/>
                  </a:cubicBezTo>
                  <a:cubicBezTo>
                    <a:pt x="5510" y="6274"/>
                    <a:pt x="5410" y="6239"/>
                    <a:pt x="5312" y="6239"/>
                  </a:cubicBezTo>
                  <a:cubicBezTo>
                    <a:pt x="5284" y="6239"/>
                    <a:pt x="5256" y="6242"/>
                    <a:pt x="5229" y="6247"/>
                  </a:cubicBezTo>
                  <a:cubicBezTo>
                    <a:pt x="4943" y="5890"/>
                    <a:pt x="3158" y="3461"/>
                    <a:pt x="2979" y="3259"/>
                  </a:cubicBezTo>
                  <a:cubicBezTo>
                    <a:pt x="2098" y="2187"/>
                    <a:pt x="1288" y="997"/>
                    <a:pt x="300" y="44"/>
                  </a:cubicBezTo>
                  <a:cubicBezTo>
                    <a:pt x="266" y="14"/>
                    <a:pt x="22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9"/>
            <p:cNvSpPr/>
            <p:nvPr/>
          </p:nvSpPr>
          <p:spPr>
            <a:xfrm>
              <a:off x="7606250" y="2769950"/>
              <a:ext cx="113050" cy="137750"/>
            </a:xfrm>
            <a:custGeom>
              <a:avLst/>
              <a:gdLst/>
              <a:ahLst/>
              <a:cxnLst/>
              <a:rect l="l" t="t" r="r" b="b"/>
              <a:pathLst>
                <a:path w="4522" h="5510" extrusionOk="0">
                  <a:moveTo>
                    <a:pt x="453" y="1"/>
                  </a:moveTo>
                  <a:cubicBezTo>
                    <a:pt x="310" y="25"/>
                    <a:pt x="143" y="48"/>
                    <a:pt x="0" y="84"/>
                  </a:cubicBezTo>
                  <a:cubicBezTo>
                    <a:pt x="536" y="810"/>
                    <a:pt x="1084" y="1537"/>
                    <a:pt x="1619" y="2251"/>
                  </a:cubicBezTo>
                  <a:cubicBezTo>
                    <a:pt x="2381" y="3299"/>
                    <a:pt x="3120" y="4632"/>
                    <a:pt x="4108" y="5454"/>
                  </a:cubicBezTo>
                  <a:cubicBezTo>
                    <a:pt x="4156" y="5493"/>
                    <a:pt x="4207" y="5510"/>
                    <a:pt x="4256" y="5510"/>
                  </a:cubicBezTo>
                  <a:cubicBezTo>
                    <a:pt x="4401" y="5510"/>
                    <a:pt x="4521" y="5358"/>
                    <a:pt x="4441" y="5180"/>
                  </a:cubicBezTo>
                  <a:cubicBezTo>
                    <a:pt x="3905" y="4025"/>
                    <a:pt x="2798" y="2954"/>
                    <a:pt x="2000" y="1953"/>
                  </a:cubicBezTo>
                  <a:cubicBezTo>
                    <a:pt x="1488" y="1310"/>
                    <a:pt x="976" y="656"/>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9"/>
            <p:cNvSpPr/>
            <p:nvPr/>
          </p:nvSpPr>
          <p:spPr>
            <a:xfrm>
              <a:off x="7727825" y="2913575"/>
              <a:ext cx="171950" cy="201175"/>
            </a:xfrm>
            <a:custGeom>
              <a:avLst/>
              <a:gdLst/>
              <a:ahLst/>
              <a:cxnLst/>
              <a:rect l="l" t="t" r="r" b="b"/>
              <a:pathLst>
                <a:path w="6878" h="8047" extrusionOk="0">
                  <a:moveTo>
                    <a:pt x="206" y="1"/>
                  </a:moveTo>
                  <a:cubicBezTo>
                    <a:pt x="94" y="1"/>
                    <a:pt x="0" y="151"/>
                    <a:pt x="90" y="268"/>
                  </a:cubicBezTo>
                  <a:cubicBezTo>
                    <a:pt x="1102" y="1578"/>
                    <a:pt x="2126" y="2912"/>
                    <a:pt x="3186" y="4186"/>
                  </a:cubicBezTo>
                  <a:cubicBezTo>
                    <a:pt x="4222" y="5448"/>
                    <a:pt x="5222" y="6841"/>
                    <a:pt x="6400" y="7984"/>
                  </a:cubicBezTo>
                  <a:cubicBezTo>
                    <a:pt x="6444" y="8027"/>
                    <a:pt x="6497" y="8046"/>
                    <a:pt x="6550" y="8046"/>
                  </a:cubicBezTo>
                  <a:cubicBezTo>
                    <a:pt x="6714" y="8046"/>
                    <a:pt x="6877" y="7869"/>
                    <a:pt x="6770" y="7698"/>
                  </a:cubicBezTo>
                  <a:cubicBezTo>
                    <a:pt x="5877" y="6376"/>
                    <a:pt x="4710" y="5150"/>
                    <a:pt x="3686" y="3912"/>
                  </a:cubicBezTo>
                  <a:cubicBezTo>
                    <a:pt x="2590" y="2626"/>
                    <a:pt x="1447" y="1328"/>
                    <a:pt x="316" y="54"/>
                  </a:cubicBezTo>
                  <a:cubicBezTo>
                    <a:pt x="281" y="16"/>
                    <a:pt x="243" y="1"/>
                    <a:pt x="2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9"/>
            <p:cNvSpPr/>
            <p:nvPr/>
          </p:nvSpPr>
          <p:spPr>
            <a:xfrm>
              <a:off x="7906600" y="3127450"/>
              <a:ext cx="55950" cy="60750"/>
            </a:xfrm>
            <a:custGeom>
              <a:avLst/>
              <a:gdLst/>
              <a:ahLst/>
              <a:cxnLst/>
              <a:rect l="l" t="t" r="r" b="b"/>
              <a:pathLst>
                <a:path w="2238" h="2430" extrusionOk="0">
                  <a:moveTo>
                    <a:pt x="215" y="0"/>
                  </a:moveTo>
                  <a:cubicBezTo>
                    <a:pt x="107" y="0"/>
                    <a:pt x="1" y="114"/>
                    <a:pt x="83" y="214"/>
                  </a:cubicBezTo>
                  <a:cubicBezTo>
                    <a:pt x="666" y="988"/>
                    <a:pt x="1297" y="1703"/>
                    <a:pt x="1940" y="2429"/>
                  </a:cubicBezTo>
                  <a:cubicBezTo>
                    <a:pt x="2047" y="2286"/>
                    <a:pt x="2131" y="2131"/>
                    <a:pt x="2238" y="1989"/>
                  </a:cubicBezTo>
                  <a:cubicBezTo>
                    <a:pt x="1595" y="1298"/>
                    <a:pt x="976" y="643"/>
                    <a:pt x="309" y="36"/>
                  </a:cubicBezTo>
                  <a:cubicBezTo>
                    <a:pt x="281" y="11"/>
                    <a:pt x="248"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9"/>
            <p:cNvSpPr/>
            <p:nvPr/>
          </p:nvSpPr>
          <p:spPr>
            <a:xfrm>
              <a:off x="7636000" y="2767875"/>
              <a:ext cx="60750" cy="60525"/>
            </a:xfrm>
            <a:custGeom>
              <a:avLst/>
              <a:gdLst/>
              <a:ahLst/>
              <a:cxnLst/>
              <a:rect l="l" t="t" r="r" b="b"/>
              <a:pathLst>
                <a:path w="2430" h="2421" extrusionOk="0">
                  <a:moveTo>
                    <a:pt x="501" y="0"/>
                  </a:moveTo>
                  <a:cubicBezTo>
                    <a:pt x="334" y="0"/>
                    <a:pt x="156" y="0"/>
                    <a:pt x="1" y="12"/>
                  </a:cubicBezTo>
                  <a:cubicBezTo>
                    <a:pt x="179" y="203"/>
                    <a:pt x="334" y="417"/>
                    <a:pt x="513" y="608"/>
                  </a:cubicBezTo>
                  <a:cubicBezTo>
                    <a:pt x="1025" y="1239"/>
                    <a:pt x="1513" y="1953"/>
                    <a:pt x="2168" y="2394"/>
                  </a:cubicBezTo>
                  <a:cubicBezTo>
                    <a:pt x="2194" y="2412"/>
                    <a:pt x="2220" y="2421"/>
                    <a:pt x="2245" y="2421"/>
                  </a:cubicBezTo>
                  <a:cubicBezTo>
                    <a:pt x="2347" y="2421"/>
                    <a:pt x="2430" y="2287"/>
                    <a:pt x="2382" y="2191"/>
                  </a:cubicBezTo>
                  <a:cubicBezTo>
                    <a:pt x="2025" y="1536"/>
                    <a:pt x="1394" y="977"/>
                    <a:pt x="894" y="429"/>
                  </a:cubicBezTo>
                  <a:cubicBezTo>
                    <a:pt x="751" y="286"/>
                    <a:pt x="620" y="143"/>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9"/>
            <p:cNvSpPr/>
            <p:nvPr/>
          </p:nvSpPr>
          <p:spPr>
            <a:xfrm>
              <a:off x="7702200" y="2832550"/>
              <a:ext cx="126350" cy="140375"/>
            </a:xfrm>
            <a:custGeom>
              <a:avLst/>
              <a:gdLst/>
              <a:ahLst/>
              <a:cxnLst/>
              <a:rect l="l" t="t" r="r" b="b"/>
              <a:pathLst>
                <a:path w="5054" h="5615" extrusionOk="0">
                  <a:moveTo>
                    <a:pt x="185" y="1"/>
                  </a:moveTo>
                  <a:cubicBezTo>
                    <a:pt x="83" y="1"/>
                    <a:pt x="0" y="135"/>
                    <a:pt x="91" y="235"/>
                  </a:cubicBezTo>
                  <a:cubicBezTo>
                    <a:pt x="865" y="1188"/>
                    <a:pt x="1651" y="2140"/>
                    <a:pt x="2449" y="3081"/>
                  </a:cubicBezTo>
                  <a:cubicBezTo>
                    <a:pt x="3139" y="3914"/>
                    <a:pt x="3842" y="4962"/>
                    <a:pt x="4735" y="5581"/>
                  </a:cubicBezTo>
                  <a:cubicBezTo>
                    <a:pt x="4765" y="5604"/>
                    <a:pt x="4796" y="5614"/>
                    <a:pt x="4826" y="5614"/>
                  </a:cubicBezTo>
                  <a:cubicBezTo>
                    <a:pt x="4950" y="5614"/>
                    <a:pt x="5054" y="5444"/>
                    <a:pt x="4997" y="5319"/>
                  </a:cubicBezTo>
                  <a:cubicBezTo>
                    <a:pt x="4473" y="4343"/>
                    <a:pt x="3520" y="3533"/>
                    <a:pt x="2794" y="2724"/>
                  </a:cubicBezTo>
                  <a:cubicBezTo>
                    <a:pt x="1960" y="1819"/>
                    <a:pt x="1127" y="926"/>
                    <a:pt x="282" y="45"/>
                  </a:cubicBezTo>
                  <a:cubicBezTo>
                    <a:pt x="251" y="14"/>
                    <a:pt x="217" y="1"/>
                    <a:pt x="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9"/>
            <p:cNvSpPr/>
            <p:nvPr/>
          </p:nvSpPr>
          <p:spPr>
            <a:xfrm>
              <a:off x="7837925" y="2991375"/>
              <a:ext cx="142500" cy="167950"/>
            </a:xfrm>
            <a:custGeom>
              <a:avLst/>
              <a:gdLst/>
              <a:ahLst/>
              <a:cxnLst/>
              <a:rect l="l" t="t" r="r" b="b"/>
              <a:pathLst>
                <a:path w="5700" h="6718" extrusionOk="0">
                  <a:moveTo>
                    <a:pt x="140" y="1"/>
                  </a:moveTo>
                  <a:cubicBezTo>
                    <a:pt x="71" y="1"/>
                    <a:pt x="0" y="79"/>
                    <a:pt x="44" y="157"/>
                  </a:cubicBezTo>
                  <a:cubicBezTo>
                    <a:pt x="1449" y="2562"/>
                    <a:pt x="3437" y="4705"/>
                    <a:pt x="5390" y="6717"/>
                  </a:cubicBezTo>
                  <a:cubicBezTo>
                    <a:pt x="5497" y="6515"/>
                    <a:pt x="5592" y="6312"/>
                    <a:pt x="5699" y="6122"/>
                  </a:cubicBezTo>
                  <a:cubicBezTo>
                    <a:pt x="3842" y="4122"/>
                    <a:pt x="2139" y="1967"/>
                    <a:pt x="210" y="38"/>
                  </a:cubicBezTo>
                  <a:cubicBezTo>
                    <a:pt x="191" y="12"/>
                    <a:pt x="165"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9"/>
            <p:cNvSpPr/>
            <p:nvPr/>
          </p:nvSpPr>
          <p:spPr>
            <a:xfrm>
              <a:off x="7676775" y="2769650"/>
              <a:ext cx="26025" cy="17525"/>
            </a:xfrm>
            <a:custGeom>
              <a:avLst/>
              <a:gdLst/>
              <a:ahLst/>
              <a:cxnLst/>
              <a:rect l="l" t="t" r="r" b="b"/>
              <a:pathLst>
                <a:path w="1041" h="701" extrusionOk="0">
                  <a:moveTo>
                    <a:pt x="1" y="1"/>
                  </a:moveTo>
                  <a:cubicBezTo>
                    <a:pt x="227" y="299"/>
                    <a:pt x="477" y="549"/>
                    <a:pt x="775" y="691"/>
                  </a:cubicBezTo>
                  <a:cubicBezTo>
                    <a:pt x="793" y="698"/>
                    <a:pt x="814" y="701"/>
                    <a:pt x="834" y="701"/>
                  </a:cubicBezTo>
                  <a:cubicBezTo>
                    <a:pt x="933" y="701"/>
                    <a:pt x="1040" y="633"/>
                    <a:pt x="1001" y="525"/>
                  </a:cubicBezTo>
                  <a:cubicBezTo>
                    <a:pt x="941" y="370"/>
                    <a:pt x="870" y="239"/>
                    <a:pt x="763" y="108"/>
                  </a:cubicBezTo>
                  <a:cubicBezTo>
                    <a:pt x="513" y="60"/>
                    <a:pt x="251" y="2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9"/>
            <p:cNvSpPr/>
            <p:nvPr/>
          </p:nvSpPr>
          <p:spPr>
            <a:xfrm>
              <a:off x="7716175" y="2808450"/>
              <a:ext cx="82775" cy="93925"/>
            </a:xfrm>
            <a:custGeom>
              <a:avLst/>
              <a:gdLst/>
              <a:ahLst/>
              <a:cxnLst/>
              <a:rect l="l" t="t" r="r" b="b"/>
              <a:pathLst>
                <a:path w="3311" h="3757" extrusionOk="0">
                  <a:moveTo>
                    <a:pt x="202" y="0"/>
                  </a:moveTo>
                  <a:cubicBezTo>
                    <a:pt x="91" y="0"/>
                    <a:pt x="1" y="138"/>
                    <a:pt x="92" y="247"/>
                  </a:cubicBezTo>
                  <a:cubicBezTo>
                    <a:pt x="580" y="866"/>
                    <a:pt x="1080" y="1485"/>
                    <a:pt x="1580" y="2128"/>
                  </a:cubicBezTo>
                  <a:cubicBezTo>
                    <a:pt x="1997" y="2652"/>
                    <a:pt x="2413" y="3438"/>
                    <a:pt x="3021" y="3735"/>
                  </a:cubicBezTo>
                  <a:cubicBezTo>
                    <a:pt x="3050" y="3750"/>
                    <a:pt x="3080" y="3757"/>
                    <a:pt x="3109" y="3757"/>
                  </a:cubicBezTo>
                  <a:cubicBezTo>
                    <a:pt x="3219" y="3757"/>
                    <a:pt x="3311" y="3658"/>
                    <a:pt x="3283" y="3545"/>
                  </a:cubicBezTo>
                  <a:cubicBezTo>
                    <a:pt x="3128" y="2890"/>
                    <a:pt x="2473" y="2330"/>
                    <a:pt x="2044" y="1854"/>
                  </a:cubicBezTo>
                  <a:cubicBezTo>
                    <a:pt x="1473" y="1235"/>
                    <a:pt x="901" y="628"/>
                    <a:pt x="306" y="44"/>
                  </a:cubicBezTo>
                  <a:cubicBezTo>
                    <a:pt x="272" y="13"/>
                    <a:pt x="236" y="0"/>
                    <a:pt x="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9"/>
            <p:cNvSpPr/>
            <p:nvPr/>
          </p:nvSpPr>
          <p:spPr>
            <a:xfrm>
              <a:off x="7820275" y="2920650"/>
              <a:ext cx="84975" cy="98800"/>
            </a:xfrm>
            <a:custGeom>
              <a:avLst/>
              <a:gdLst/>
              <a:ahLst/>
              <a:cxnLst/>
              <a:rect l="l" t="t" r="r" b="b"/>
              <a:pathLst>
                <a:path w="3399" h="3952" extrusionOk="0">
                  <a:moveTo>
                    <a:pt x="286" y="1"/>
                  </a:moveTo>
                  <a:cubicBezTo>
                    <a:pt x="146" y="1"/>
                    <a:pt x="0" y="176"/>
                    <a:pt x="107" y="319"/>
                  </a:cubicBezTo>
                  <a:cubicBezTo>
                    <a:pt x="583" y="962"/>
                    <a:pt x="1083" y="1581"/>
                    <a:pt x="1559" y="2212"/>
                  </a:cubicBezTo>
                  <a:cubicBezTo>
                    <a:pt x="1988" y="2772"/>
                    <a:pt x="2405" y="3462"/>
                    <a:pt x="2952" y="3891"/>
                  </a:cubicBezTo>
                  <a:cubicBezTo>
                    <a:pt x="3007" y="3933"/>
                    <a:pt x="3064" y="3952"/>
                    <a:pt x="3118" y="3952"/>
                  </a:cubicBezTo>
                  <a:cubicBezTo>
                    <a:pt x="3275" y="3952"/>
                    <a:pt x="3398" y="3791"/>
                    <a:pt x="3310" y="3605"/>
                  </a:cubicBezTo>
                  <a:cubicBezTo>
                    <a:pt x="3000" y="2962"/>
                    <a:pt x="2417" y="2414"/>
                    <a:pt x="1976" y="1879"/>
                  </a:cubicBezTo>
                  <a:cubicBezTo>
                    <a:pt x="1464" y="1271"/>
                    <a:pt x="940" y="664"/>
                    <a:pt x="416" y="69"/>
                  </a:cubicBezTo>
                  <a:cubicBezTo>
                    <a:pt x="380" y="21"/>
                    <a:pt x="334" y="1"/>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9"/>
            <p:cNvSpPr/>
            <p:nvPr/>
          </p:nvSpPr>
          <p:spPr>
            <a:xfrm>
              <a:off x="7921275" y="3039700"/>
              <a:ext cx="74250" cy="73800"/>
            </a:xfrm>
            <a:custGeom>
              <a:avLst/>
              <a:gdLst/>
              <a:ahLst/>
              <a:cxnLst/>
              <a:rect l="l" t="t" r="r" b="b"/>
              <a:pathLst>
                <a:path w="2970" h="2952" extrusionOk="0">
                  <a:moveTo>
                    <a:pt x="204" y="1"/>
                  </a:moveTo>
                  <a:cubicBezTo>
                    <a:pt x="95" y="1"/>
                    <a:pt x="0" y="131"/>
                    <a:pt x="103" y="224"/>
                  </a:cubicBezTo>
                  <a:cubicBezTo>
                    <a:pt x="591" y="700"/>
                    <a:pt x="1044" y="1224"/>
                    <a:pt x="1508" y="1712"/>
                  </a:cubicBezTo>
                  <a:cubicBezTo>
                    <a:pt x="1877" y="2129"/>
                    <a:pt x="2222" y="2724"/>
                    <a:pt x="2734" y="2939"/>
                  </a:cubicBezTo>
                  <a:cubicBezTo>
                    <a:pt x="2755" y="2947"/>
                    <a:pt x="2775" y="2951"/>
                    <a:pt x="2793" y="2951"/>
                  </a:cubicBezTo>
                  <a:cubicBezTo>
                    <a:pt x="2902" y="2951"/>
                    <a:pt x="2969" y="2816"/>
                    <a:pt x="2949" y="2724"/>
                  </a:cubicBezTo>
                  <a:cubicBezTo>
                    <a:pt x="2830" y="2189"/>
                    <a:pt x="2234" y="1736"/>
                    <a:pt x="1865" y="1355"/>
                  </a:cubicBezTo>
                  <a:cubicBezTo>
                    <a:pt x="1365" y="867"/>
                    <a:pt x="829" y="462"/>
                    <a:pt x="294" y="34"/>
                  </a:cubicBezTo>
                  <a:cubicBezTo>
                    <a:pt x="265" y="10"/>
                    <a:pt x="234"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9"/>
            <p:cNvSpPr/>
            <p:nvPr/>
          </p:nvSpPr>
          <p:spPr>
            <a:xfrm>
              <a:off x="7734825" y="2780375"/>
              <a:ext cx="81575" cy="90525"/>
            </a:xfrm>
            <a:custGeom>
              <a:avLst/>
              <a:gdLst/>
              <a:ahLst/>
              <a:cxnLst/>
              <a:rect l="l" t="t" r="r" b="b"/>
              <a:pathLst>
                <a:path w="3263" h="3621" extrusionOk="0">
                  <a:moveTo>
                    <a:pt x="1" y="1"/>
                  </a:moveTo>
                  <a:cubicBezTo>
                    <a:pt x="405" y="608"/>
                    <a:pt x="810" y="1215"/>
                    <a:pt x="1251" y="1786"/>
                  </a:cubicBezTo>
                  <a:cubicBezTo>
                    <a:pt x="1715" y="2417"/>
                    <a:pt x="2239" y="3215"/>
                    <a:pt x="2918" y="3596"/>
                  </a:cubicBezTo>
                  <a:cubicBezTo>
                    <a:pt x="2951" y="3613"/>
                    <a:pt x="2984" y="3621"/>
                    <a:pt x="3015" y="3621"/>
                  </a:cubicBezTo>
                  <a:cubicBezTo>
                    <a:pt x="3160" y="3621"/>
                    <a:pt x="3262" y="3457"/>
                    <a:pt x="3203" y="3310"/>
                  </a:cubicBezTo>
                  <a:cubicBezTo>
                    <a:pt x="2906" y="2668"/>
                    <a:pt x="2263" y="2144"/>
                    <a:pt x="1798" y="1620"/>
                  </a:cubicBezTo>
                  <a:cubicBezTo>
                    <a:pt x="1382" y="1144"/>
                    <a:pt x="989" y="655"/>
                    <a:pt x="584" y="155"/>
                  </a:cubicBezTo>
                  <a:cubicBezTo>
                    <a:pt x="394" y="96"/>
                    <a:pt x="191" y="4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9"/>
            <p:cNvSpPr/>
            <p:nvPr/>
          </p:nvSpPr>
          <p:spPr>
            <a:xfrm>
              <a:off x="7822150" y="2877400"/>
              <a:ext cx="84750" cy="92125"/>
            </a:xfrm>
            <a:custGeom>
              <a:avLst/>
              <a:gdLst/>
              <a:ahLst/>
              <a:cxnLst/>
              <a:rect l="l" t="t" r="r" b="b"/>
              <a:pathLst>
                <a:path w="3390" h="3685" extrusionOk="0">
                  <a:moveTo>
                    <a:pt x="277" y="0"/>
                  </a:moveTo>
                  <a:cubicBezTo>
                    <a:pt x="145" y="0"/>
                    <a:pt x="1" y="148"/>
                    <a:pt x="91" y="275"/>
                  </a:cubicBezTo>
                  <a:cubicBezTo>
                    <a:pt x="544" y="882"/>
                    <a:pt x="1008" y="1477"/>
                    <a:pt x="1496" y="2061"/>
                  </a:cubicBezTo>
                  <a:cubicBezTo>
                    <a:pt x="1937" y="2597"/>
                    <a:pt x="2437" y="3382"/>
                    <a:pt x="3068" y="3668"/>
                  </a:cubicBezTo>
                  <a:cubicBezTo>
                    <a:pt x="3095" y="3679"/>
                    <a:pt x="3124" y="3685"/>
                    <a:pt x="3153" y="3685"/>
                  </a:cubicBezTo>
                  <a:cubicBezTo>
                    <a:pt x="3275" y="3685"/>
                    <a:pt x="3390" y="3591"/>
                    <a:pt x="3342" y="3466"/>
                  </a:cubicBezTo>
                  <a:cubicBezTo>
                    <a:pt x="3104" y="2847"/>
                    <a:pt x="2496" y="2370"/>
                    <a:pt x="2032" y="1882"/>
                  </a:cubicBezTo>
                  <a:cubicBezTo>
                    <a:pt x="1484" y="1287"/>
                    <a:pt x="925" y="668"/>
                    <a:pt x="389" y="49"/>
                  </a:cubicBezTo>
                  <a:cubicBezTo>
                    <a:pt x="358" y="15"/>
                    <a:pt x="318" y="0"/>
                    <a:pt x="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9"/>
            <p:cNvSpPr/>
            <p:nvPr/>
          </p:nvSpPr>
          <p:spPr>
            <a:xfrm>
              <a:off x="7915875" y="2985700"/>
              <a:ext cx="84375" cy="96100"/>
            </a:xfrm>
            <a:custGeom>
              <a:avLst/>
              <a:gdLst/>
              <a:ahLst/>
              <a:cxnLst/>
              <a:rect l="l" t="t" r="r" b="b"/>
              <a:pathLst>
                <a:path w="3375" h="3844" extrusionOk="0">
                  <a:moveTo>
                    <a:pt x="248" y="0"/>
                  </a:moveTo>
                  <a:cubicBezTo>
                    <a:pt x="129" y="0"/>
                    <a:pt x="0" y="139"/>
                    <a:pt x="81" y="265"/>
                  </a:cubicBezTo>
                  <a:cubicBezTo>
                    <a:pt x="510" y="896"/>
                    <a:pt x="950" y="1539"/>
                    <a:pt x="1426" y="2146"/>
                  </a:cubicBezTo>
                  <a:cubicBezTo>
                    <a:pt x="1867" y="2717"/>
                    <a:pt x="2379" y="3479"/>
                    <a:pt x="3034" y="3813"/>
                  </a:cubicBezTo>
                  <a:cubicBezTo>
                    <a:pt x="3072" y="3834"/>
                    <a:pt x="3109" y="3844"/>
                    <a:pt x="3143" y="3844"/>
                  </a:cubicBezTo>
                  <a:cubicBezTo>
                    <a:pt x="3281" y="3844"/>
                    <a:pt x="3374" y="3691"/>
                    <a:pt x="3308" y="3539"/>
                  </a:cubicBezTo>
                  <a:cubicBezTo>
                    <a:pt x="3034" y="2896"/>
                    <a:pt x="2379" y="2360"/>
                    <a:pt x="1915" y="1836"/>
                  </a:cubicBezTo>
                  <a:cubicBezTo>
                    <a:pt x="1391" y="1253"/>
                    <a:pt x="867" y="658"/>
                    <a:pt x="355" y="50"/>
                  </a:cubicBezTo>
                  <a:cubicBezTo>
                    <a:pt x="325" y="15"/>
                    <a:pt x="287" y="0"/>
                    <a:pt x="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9"/>
            <p:cNvSpPr/>
            <p:nvPr/>
          </p:nvSpPr>
          <p:spPr>
            <a:xfrm>
              <a:off x="7764000" y="2789000"/>
              <a:ext cx="22825" cy="16350"/>
            </a:xfrm>
            <a:custGeom>
              <a:avLst/>
              <a:gdLst/>
              <a:ahLst/>
              <a:cxnLst/>
              <a:rect l="l" t="t" r="r" b="b"/>
              <a:pathLst>
                <a:path w="913" h="654" extrusionOk="0">
                  <a:moveTo>
                    <a:pt x="0" y="1"/>
                  </a:moveTo>
                  <a:cubicBezTo>
                    <a:pt x="191" y="227"/>
                    <a:pt x="417" y="453"/>
                    <a:pt x="667" y="632"/>
                  </a:cubicBezTo>
                  <a:cubicBezTo>
                    <a:pt x="690" y="647"/>
                    <a:pt x="714" y="653"/>
                    <a:pt x="737" y="653"/>
                  </a:cubicBezTo>
                  <a:cubicBezTo>
                    <a:pt x="827" y="653"/>
                    <a:pt x="912" y="559"/>
                    <a:pt x="893" y="465"/>
                  </a:cubicBezTo>
                  <a:lnTo>
                    <a:pt x="798" y="239"/>
                  </a:lnTo>
                  <a:cubicBezTo>
                    <a:pt x="536" y="156"/>
                    <a:pt x="262" y="7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9"/>
            <p:cNvSpPr/>
            <p:nvPr/>
          </p:nvSpPr>
          <p:spPr>
            <a:xfrm>
              <a:off x="7786400" y="2803900"/>
              <a:ext cx="73200" cy="89975"/>
            </a:xfrm>
            <a:custGeom>
              <a:avLst/>
              <a:gdLst/>
              <a:ahLst/>
              <a:cxnLst/>
              <a:rect l="l" t="t" r="r" b="b"/>
              <a:pathLst>
                <a:path w="2928" h="3599" extrusionOk="0">
                  <a:moveTo>
                    <a:pt x="219" y="0"/>
                  </a:moveTo>
                  <a:cubicBezTo>
                    <a:pt x="113" y="0"/>
                    <a:pt x="1" y="120"/>
                    <a:pt x="81" y="226"/>
                  </a:cubicBezTo>
                  <a:cubicBezTo>
                    <a:pt x="486" y="822"/>
                    <a:pt x="890" y="1417"/>
                    <a:pt x="1307" y="2012"/>
                  </a:cubicBezTo>
                  <a:cubicBezTo>
                    <a:pt x="1676" y="2548"/>
                    <a:pt x="2021" y="3167"/>
                    <a:pt x="2522" y="3560"/>
                  </a:cubicBezTo>
                  <a:cubicBezTo>
                    <a:pt x="2557" y="3586"/>
                    <a:pt x="2606" y="3599"/>
                    <a:pt x="2656" y="3599"/>
                  </a:cubicBezTo>
                  <a:cubicBezTo>
                    <a:pt x="2787" y="3599"/>
                    <a:pt x="2927" y="3510"/>
                    <a:pt x="2867" y="3346"/>
                  </a:cubicBezTo>
                  <a:cubicBezTo>
                    <a:pt x="2629" y="2774"/>
                    <a:pt x="2164" y="2298"/>
                    <a:pt x="1760" y="1798"/>
                  </a:cubicBezTo>
                  <a:cubicBezTo>
                    <a:pt x="1283" y="1203"/>
                    <a:pt x="795" y="631"/>
                    <a:pt x="319" y="48"/>
                  </a:cubicBezTo>
                  <a:cubicBezTo>
                    <a:pt x="292" y="14"/>
                    <a:pt x="256"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9"/>
            <p:cNvSpPr/>
            <p:nvPr/>
          </p:nvSpPr>
          <p:spPr>
            <a:xfrm>
              <a:off x="7871900" y="2888800"/>
              <a:ext cx="86925" cy="94125"/>
            </a:xfrm>
            <a:custGeom>
              <a:avLst/>
              <a:gdLst/>
              <a:ahLst/>
              <a:cxnLst/>
              <a:rect l="l" t="t" r="r" b="b"/>
              <a:pathLst>
                <a:path w="3477" h="3765" extrusionOk="0">
                  <a:moveTo>
                    <a:pt x="109" y="1"/>
                  </a:moveTo>
                  <a:cubicBezTo>
                    <a:pt x="45" y="1"/>
                    <a:pt x="0" y="69"/>
                    <a:pt x="30" y="128"/>
                  </a:cubicBezTo>
                  <a:cubicBezTo>
                    <a:pt x="387" y="819"/>
                    <a:pt x="1007" y="1414"/>
                    <a:pt x="1518" y="1998"/>
                  </a:cubicBezTo>
                  <a:cubicBezTo>
                    <a:pt x="2019" y="2569"/>
                    <a:pt x="2507" y="3284"/>
                    <a:pt x="3150" y="3736"/>
                  </a:cubicBezTo>
                  <a:cubicBezTo>
                    <a:pt x="3181" y="3756"/>
                    <a:pt x="3213" y="3765"/>
                    <a:pt x="3243" y="3765"/>
                  </a:cubicBezTo>
                  <a:cubicBezTo>
                    <a:pt x="3374" y="3765"/>
                    <a:pt x="3477" y="3602"/>
                    <a:pt x="3400" y="3486"/>
                  </a:cubicBezTo>
                  <a:cubicBezTo>
                    <a:pt x="3031" y="2795"/>
                    <a:pt x="2376" y="2236"/>
                    <a:pt x="1840" y="1664"/>
                  </a:cubicBezTo>
                  <a:cubicBezTo>
                    <a:pt x="1316" y="1105"/>
                    <a:pt x="804" y="426"/>
                    <a:pt x="149" y="9"/>
                  </a:cubicBezTo>
                  <a:cubicBezTo>
                    <a:pt x="136" y="3"/>
                    <a:pt x="122" y="1"/>
                    <a:pt x="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9"/>
            <p:cNvSpPr/>
            <p:nvPr/>
          </p:nvSpPr>
          <p:spPr>
            <a:xfrm>
              <a:off x="7968725" y="2993425"/>
              <a:ext cx="39975" cy="62900"/>
            </a:xfrm>
            <a:custGeom>
              <a:avLst/>
              <a:gdLst/>
              <a:ahLst/>
              <a:cxnLst/>
              <a:rect l="l" t="t" r="r" b="b"/>
              <a:pathLst>
                <a:path w="1599" h="2516" extrusionOk="0">
                  <a:moveTo>
                    <a:pt x="168" y="0"/>
                  </a:moveTo>
                  <a:cubicBezTo>
                    <a:pt x="79" y="0"/>
                    <a:pt x="0" y="85"/>
                    <a:pt x="51" y="194"/>
                  </a:cubicBezTo>
                  <a:cubicBezTo>
                    <a:pt x="479" y="1004"/>
                    <a:pt x="991" y="1777"/>
                    <a:pt x="1539" y="2516"/>
                  </a:cubicBezTo>
                  <a:cubicBezTo>
                    <a:pt x="1575" y="2277"/>
                    <a:pt x="1586" y="2039"/>
                    <a:pt x="1598" y="1801"/>
                  </a:cubicBezTo>
                  <a:cubicBezTo>
                    <a:pt x="1158" y="1230"/>
                    <a:pt x="705" y="634"/>
                    <a:pt x="277" y="51"/>
                  </a:cubicBezTo>
                  <a:cubicBezTo>
                    <a:pt x="245" y="15"/>
                    <a:pt x="205" y="0"/>
                    <a:pt x="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9"/>
            <p:cNvSpPr/>
            <p:nvPr/>
          </p:nvSpPr>
          <p:spPr>
            <a:xfrm>
              <a:off x="7844375" y="2814600"/>
              <a:ext cx="77450" cy="76350"/>
            </a:xfrm>
            <a:custGeom>
              <a:avLst/>
              <a:gdLst/>
              <a:ahLst/>
              <a:cxnLst/>
              <a:rect l="l" t="t" r="r" b="b"/>
              <a:pathLst>
                <a:path w="3098" h="3054" extrusionOk="0">
                  <a:moveTo>
                    <a:pt x="0" y="1"/>
                  </a:moveTo>
                  <a:cubicBezTo>
                    <a:pt x="191" y="275"/>
                    <a:pt x="381" y="537"/>
                    <a:pt x="572" y="798"/>
                  </a:cubicBezTo>
                  <a:cubicBezTo>
                    <a:pt x="1167" y="1549"/>
                    <a:pt x="1857" y="2537"/>
                    <a:pt x="2715" y="3025"/>
                  </a:cubicBezTo>
                  <a:cubicBezTo>
                    <a:pt x="2748" y="3045"/>
                    <a:pt x="2783" y="3054"/>
                    <a:pt x="2817" y="3054"/>
                  </a:cubicBezTo>
                  <a:cubicBezTo>
                    <a:pt x="2965" y="3054"/>
                    <a:pt x="3097" y="2885"/>
                    <a:pt x="3000" y="2739"/>
                  </a:cubicBezTo>
                  <a:cubicBezTo>
                    <a:pt x="2524" y="1965"/>
                    <a:pt x="1738" y="1346"/>
                    <a:pt x="1143" y="656"/>
                  </a:cubicBezTo>
                  <a:cubicBezTo>
                    <a:pt x="1048" y="572"/>
                    <a:pt x="976" y="465"/>
                    <a:pt x="905" y="358"/>
                  </a:cubicBezTo>
                  <a:cubicBezTo>
                    <a:pt x="667" y="263"/>
                    <a:pt x="429" y="167"/>
                    <a:pt x="203" y="84"/>
                  </a:cubicBezTo>
                  <a:cubicBezTo>
                    <a:pt x="131" y="48"/>
                    <a:pt x="60" y="3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9"/>
            <p:cNvSpPr/>
            <p:nvPr/>
          </p:nvSpPr>
          <p:spPr>
            <a:xfrm>
              <a:off x="7922600" y="2899450"/>
              <a:ext cx="81025" cy="96550"/>
            </a:xfrm>
            <a:custGeom>
              <a:avLst/>
              <a:gdLst/>
              <a:ahLst/>
              <a:cxnLst/>
              <a:rect l="l" t="t" r="r" b="b"/>
              <a:pathLst>
                <a:path w="3241" h="3862" extrusionOk="0">
                  <a:moveTo>
                    <a:pt x="163" y="1"/>
                  </a:moveTo>
                  <a:cubicBezTo>
                    <a:pt x="83" y="1"/>
                    <a:pt x="0" y="87"/>
                    <a:pt x="62" y="167"/>
                  </a:cubicBezTo>
                  <a:cubicBezTo>
                    <a:pt x="526" y="822"/>
                    <a:pt x="1014" y="1453"/>
                    <a:pt x="1479" y="2084"/>
                  </a:cubicBezTo>
                  <a:cubicBezTo>
                    <a:pt x="1896" y="2655"/>
                    <a:pt x="2288" y="3358"/>
                    <a:pt x="2824" y="3810"/>
                  </a:cubicBezTo>
                  <a:cubicBezTo>
                    <a:pt x="2866" y="3845"/>
                    <a:pt x="2922" y="3862"/>
                    <a:pt x="2977" y="3862"/>
                  </a:cubicBezTo>
                  <a:cubicBezTo>
                    <a:pt x="3109" y="3862"/>
                    <a:pt x="3240" y="3767"/>
                    <a:pt x="3181" y="3608"/>
                  </a:cubicBezTo>
                  <a:cubicBezTo>
                    <a:pt x="2908" y="2965"/>
                    <a:pt x="2372" y="2429"/>
                    <a:pt x="1943" y="1893"/>
                  </a:cubicBezTo>
                  <a:cubicBezTo>
                    <a:pt x="1407" y="1250"/>
                    <a:pt x="836" y="631"/>
                    <a:pt x="241" y="36"/>
                  </a:cubicBezTo>
                  <a:cubicBezTo>
                    <a:pt x="219" y="11"/>
                    <a:pt x="19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9"/>
            <p:cNvSpPr/>
            <p:nvPr/>
          </p:nvSpPr>
          <p:spPr>
            <a:xfrm>
              <a:off x="7923550" y="2858950"/>
              <a:ext cx="50625" cy="56875"/>
            </a:xfrm>
            <a:custGeom>
              <a:avLst/>
              <a:gdLst/>
              <a:ahLst/>
              <a:cxnLst/>
              <a:rect l="l" t="t" r="r" b="b"/>
              <a:pathLst>
                <a:path w="2025" h="2275" extrusionOk="0">
                  <a:moveTo>
                    <a:pt x="0" y="1"/>
                  </a:moveTo>
                  <a:cubicBezTo>
                    <a:pt x="667" y="763"/>
                    <a:pt x="1346" y="1525"/>
                    <a:pt x="2024" y="2275"/>
                  </a:cubicBezTo>
                  <a:cubicBezTo>
                    <a:pt x="1441" y="1382"/>
                    <a:pt x="738" y="63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39"/>
          <p:cNvGrpSpPr/>
          <p:nvPr/>
        </p:nvGrpSpPr>
        <p:grpSpPr>
          <a:xfrm>
            <a:off x="6863019" y="1108715"/>
            <a:ext cx="883132" cy="789833"/>
            <a:chOff x="3769525" y="2243300"/>
            <a:chExt cx="766475" cy="685500"/>
          </a:xfrm>
        </p:grpSpPr>
        <p:sp>
          <p:nvSpPr>
            <p:cNvPr id="958" name="Google Shape;958;p39"/>
            <p:cNvSpPr/>
            <p:nvPr/>
          </p:nvSpPr>
          <p:spPr>
            <a:xfrm>
              <a:off x="3769525" y="2243300"/>
              <a:ext cx="766475" cy="685500"/>
            </a:xfrm>
            <a:custGeom>
              <a:avLst/>
              <a:gdLst/>
              <a:ahLst/>
              <a:cxnLst/>
              <a:rect l="l" t="t" r="r" b="b"/>
              <a:pathLst>
                <a:path w="30659" h="27420" extrusionOk="0">
                  <a:moveTo>
                    <a:pt x="17772" y="1"/>
                  </a:moveTo>
                  <a:cubicBezTo>
                    <a:pt x="15150" y="1"/>
                    <a:pt x="13228" y="4988"/>
                    <a:pt x="13228" y="4988"/>
                  </a:cubicBezTo>
                  <a:cubicBezTo>
                    <a:pt x="13228" y="4988"/>
                    <a:pt x="10965" y="1074"/>
                    <a:pt x="8610" y="1074"/>
                  </a:cubicBezTo>
                  <a:cubicBezTo>
                    <a:pt x="8215" y="1074"/>
                    <a:pt x="7819" y="1184"/>
                    <a:pt x="7429" y="1440"/>
                  </a:cubicBezTo>
                  <a:cubicBezTo>
                    <a:pt x="4691" y="3226"/>
                    <a:pt x="8989" y="9976"/>
                    <a:pt x="8989" y="9976"/>
                  </a:cubicBezTo>
                  <a:cubicBezTo>
                    <a:pt x="8989" y="9976"/>
                    <a:pt x="6860" y="9222"/>
                    <a:pt x="4744" y="9222"/>
                  </a:cubicBezTo>
                  <a:cubicBezTo>
                    <a:pt x="2873" y="9222"/>
                    <a:pt x="1012" y="9812"/>
                    <a:pt x="643" y="12036"/>
                  </a:cubicBezTo>
                  <a:cubicBezTo>
                    <a:pt x="1" y="15831"/>
                    <a:pt x="4835" y="16201"/>
                    <a:pt x="6746" y="16201"/>
                  </a:cubicBezTo>
                  <a:cubicBezTo>
                    <a:pt x="7209" y="16201"/>
                    <a:pt x="7501" y="16180"/>
                    <a:pt x="7501" y="16180"/>
                  </a:cubicBezTo>
                  <a:lnTo>
                    <a:pt x="7501" y="16180"/>
                  </a:lnTo>
                  <a:cubicBezTo>
                    <a:pt x="7501" y="16180"/>
                    <a:pt x="3238" y="21633"/>
                    <a:pt x="5881" y="24264"/>
                  </a:cubicBezTo>
                  <a:cubicBezTo>
                    <a:pt x="6488" y="24870"/>
                    <a:pt x="7145" y="25104"/>
                    <a:pt x="7798" y="25104"/>
                  </a:cubicBezTo>
                  <a:cubicBezTo>
                    <a:pt x="9979" y="25104"/>
                    <a:pt x="12108" y="22502"/>
                    <a:pt x="12108" y="22502"/>
                  </a:cubicBezTo>
                  <a:cubicBezTo>
                    <a:pt x="12108" y="22502"/>
                    <a:pt x="13430" y="27348"/>
                    <a:pt x="17133" y="27419"/>
                  </a:cubicBezTo>
                  <a:cubicBezTo>
                    <a:pt x="17153" y="27419"/>
                    <a:pt x="17174" y="27420"/>
                    <a:pt x="17194" y="27420"/>
                  </a:cubicBezTo>
                  <a:cubicBezTo>
                    <a:pt x="20809" y="27420"/>
                    <a:pt x="19490" y="21109"/>
                    <a:pt x="19490" y="21109"/>
                  </a:cubicBezTo>
                  <a:lnTo>
                    <a:pt x="19490" y="21109"/>
                  </a:lnTo>
                  <a:cubicBezTo>
                    <a:pt x="19491" y="21109"/>
                    <a:pt x="22581" y="22321"/>
                    <a:pt x="24955" y="22321"/>
                  </a:cubicBezTo>
                  <a:cubicBezTo>
                    <a:pt x="26142" y="22321"/>
                    <a:pt x="27150" y="22018"/>
                    <a:pt x="27503" y="21109"/>
                  </a:cubicBezTo>
                  <a:cubicBezTo>
                    <a:pt x="28563" y="18382"/>
                    <a:pt x="24943" y="16715"/>
                    <a:pt x="24943" y="16715"/>
                  </a:cubicBezTo>
                  <a:cubicBezTo>
                    <a:pt x="24943" y="16715"/>
                    <a:pt x="30658" y="15215"/>
                    <a:pt x="30301" y="12024"/>
                  </a:cubicBezTo>
                  <a:cubicBezTo>
                    <a:pt x="30039" y="9688"/>
                    <a:pt x="27596" y="9467"/>
                    <a:pt x="26215" y="9467"/>
                  </a:cubicBezTo>
                  <a:cubicBezTo>
                    <a:pt x="25894" y="9467"/>
                    <a:pt x="25631" y="9479"/>
                    <a:pt x="25466" y="9479"/>
                  </a:cubicBezTo>
                  <a:cubicBezTo>
                    <a:pt x="25375" y="9479"/>
                    <a:pt x="25313" y="9476"/>
                    <a:pt x="25289" y="9464"/>
                  </a:cubicBezTo>
                  <a:cubicBezTo>
                    <a:pt x="25015" y="9345"/>
                    <a:pt x="28003" y="6155"/>
                    <a:pt x="25765" y="3785"/>
                  </a:cubicBezTo>
                  <a:cubicBezTo>
                    <a:pt x="25177" y="3163"/>
                    <a:pt x="24457" y="2934"/>
                    <a:pt x="23712" y="2934"/>
                  </a:cubicBezTo>
                  <a:cubicBezTo>
                    <a:pt x="21606" y="2934"/>
                    <a:pt x="19312" y="4773"/>
                    <a:pt x="19312" y="4773"/>
                  </a:cubicBezTo>
                  <a:cubicBezTo>
                    <a:pt x="19312" y="4773"/>
                    <a:pt x="20705" y="273"/>
                    <a:pt x="17978" y="11"/>
                  </a:cubicBezTo>
                  <a:cubicBezTo>
                    <a:pt x="17909" y="4"/>
                    <a:pt x="17840" y="1"/>
                    <a:pt x="17772" y="1"/>
                  </a:cubicBezTo>
                  <a:close/>
                </a:path>
              </a:pathLst>
            </a:custGeom>
            <a:solidFill>
              <a:srgbClr val="FFFFFF"/>
            </a:solid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9"/>
            <p:cNvSpPr/>
            <p:nvPr/>
          </p:nvSpPr>
          <p:spPr>
            <a:xfrm>
              <a:off x="3818625" y="2279025"/>
              <a:ext cx="679875" cy="614700"/>
            </a:xfrm>
            <a:custGeom>
              <a:avLst/>
              <a:gdLst/>
              <a:ahLst/>
              <a:cxnLst/>
              <a:rect l="l" t="t" r="r" b="b"/>
              <a:pathLst>
                <a:path w="27195" h="24588" extrusionOk="0">
                  <a:moveTo>
                    <a:pt x="15647" y="0"/>
                  </a:moveTo>
                  <a:cubicBezTo>
                    <a:pt x="15556" y="0"/>
                    <a:pt x="15460" y="8"/>
                    <a:pt x="15359" y="23"/>
                  </a:cubicBezTo>
                  <a:cubicBezTo>
                    <a:pt x="13823" y="249"/>
                    <a:pt x="12859" y="2463"/>
                    <a:pt x="12430" y="3737"/>
                  </a:cubicBezTo>
                  <a:cubicBezTo>
                    <a:pt x="12073" y="4797"/>
                    <a:pt x="11907" y="5916"/>
                    <a:pt x="11930" y="7035"/>
                  </a:cubicBezTo>
                  <a:cubicBezTo>
                    <a:pt x="11549" y="5976"/>
                    <a:pt x="11037" y="4976"/>
                    <a:pt x="10430" y="4023"/>
                  </a:cubicBezTo>
                  <a:cubicBezTo>
                    <a:pt x="9798" y="3032"/>
                    <a:pt x="8661" y="1173"/>
                    <a:pt x="7277" y="1173"/>
                  </a:cubicBezTo>
                  <a:cubicBezTo>
                    <a:pt x="7098" y="1173"/>
                    <a:pt x="6914" y="1204"/>
                    <a:pt x="6727" y="1273"/>
                  </a:cubicBezTo>
                  <a:cubicBezTo>
                    <a:pt x="5084" y="1856"/>
                    <a:pt x="6132" y="4416"/>
                    <a:pt x="6608" y="5440"/>
                  </a:cubicBezTo>
                  <a:cubicBezTo>
                    <a:pt x="7406" y="7214"/>
                    <a:pt x="8501" y="8845"/>
                    <a:pt x="9716" y="10381"/>
                  </a:cubicBezTo>
                  <a:cubicBezTo>
                    <a:pt x="7966" y="9655"/>
                    <a:pt x="6132" y="9095"/>
                    <a:pt x="4215" y="8964"/>
                  </a:cubicBezTo>
                  <a:cubicBezTo>
                    <a:pt x="4053" y="8953"/>
                    <a:pt x="3883" y="8947"/>
                    <a:pt x="3710" y="8947"/>
                  </a:cubicBezTo>
                  <a:cubicBezTo>
                    <a:pt x="2198" y="8947"/>
                    <a:pt x="394" y="9413"/>
                    <a:pt x="191" y="11155"/>
                  </a:cubicBezTo>
                  <a:cubicBezTo>
                    <a:pt x="0" y="12965"/>
                    <a:pt x="2286" y="13536"/>
                    <a:pt x="3644" y="13798"/>
                  </a:cubicBezTo>
                  <a:cubicBezTo>
                    <a:pt x="4440" y="13963"/>
                    <a:pt x="5248" y="14044"/>
                    <a:pt x="6055" y="14044"/>
                  </a:cubicBezTo>
                  <a:cubicBezTo>
                    <a:pt x="6876" y="14044"/>
                    <a:pt x="7696" y="13960"/>
                    <a:pt x="8501" y="13798"/>
                  </a:cubicBezTo>
                  <a:lnTo>
                    <a:pt x="8501" y="13798"/>
                  </a:lnTo>
                  <a:cubicBezTo>
                    <a:pt x="7394" y="14608"/>
                    <a:pt x="6442" y="15608"/>
                    <a:pt x="5715" y="16763"/>
                  </a:cubicBezTo>
                  <a:cubicBezTo>
                    <a:pt x="5013" y="17882"/>
                    <a:pt x="4001" y="19799"/>
                    <a:pt x="4906" y="21085"/>
                  </a:cubicBezTo>
                  <a:cubicBezTo>
                    <a:pt x="5246" y="21558"/>
                    <a:pt x="5700" y="21740"/>
                    <a:pt x="6187" y="21740"/>
                  </a:cubicBezTo>
                  <a:cubicBezTo>
                    <a:pt x="7147" y="21740"/>
                    <a:pt x="8234" y="21030"/>
                    <a:pt x="8835" y="20430"/>
                  </a:cubicBezTo>
                  <a:cubicBezTo>
                    <a:pt x="9811" y="19454"/>
                    <a:pt x="10585" y="18263"/>
                    <a:pt x="11192" y="17013"/>
                  </a:cubicBezTo>
                  <a:lnTo>
                    <a:pt x="11192" y="17013"/>
                  </a:lnTo>
                  <a:cubicBezTo>
                    <a:pt x="10978" y="18430"/>
                    <a:pt x="10966" y="19858"/>
                    <a:pt x="11192" y="21275"/>
                  </a:cubicBezTo>
                  <a:cubicBezTo>
                    <a:pt x="11408" y="22715"/>
                    <a:pt x="12239" y="24588"/>
                    <a:pt x="13922" y="24588"/>
                  </a:cubicBezTo>
                  <a:cubicBezTo>
                    <a:pt x="14006" y="24588"/>
                    <a:pt x="14092" y="24583"/>
                    <a:pt x="14181" y="24573"/>
                  </a:cubicBezTo>
                  <a:cubicBezTo>
                    <a:pt x="15943" y="24383"/>
                    <a:pt x="16455" y="22406"/>
                    <a:pt x="16443" y="20930"/>
                  </a:cubicBezTo>
                  <a:cubicBezTo>
                    <a:pt x="16431" y="19501"/>
                    <a:pt x="16145" y="18084"/>
                    <a:pt x="15645" y="16751"/>
                  </a:cubicBezTo>
                  <a:lnTo>
                    <a:pt x="15645" y="16751"/>
                  </a:lnTo>
                  <a:cubicBezTo>
                    <a:pt x="16490" y="17703"/>
                    <a:pt x="17502" y="18525"/>
                    <a:pt x="18634" y="19132"/>
                  </a:cubicBezTo>
                  <a:cubicBezTo>
                    <a:pt x="19491" y="19608"/>
                    <a:pt x="20420" y="19965"/>
                    <a:pt x="21372" y="20204"/>
                  </a:cubicBezTo>
                  <a:cubicBezTo>
                    <a:pt x="21789" y="20300"/>
                    <a:pt x="22250" y="20397"/>
                    <a:pt x="22695" y="20397"/>
                  </a:cubicBezTo>
                  <a:cubicBezTo>
                    <a:pt x="23127" y="20397"/>
                    <a:pt x="23545" y="20306"/>
                    <a:pt x="23896" y="20037"/>
                  </a:cubicBezTo>
                  <a:cubicBezTo>
                    <a:pt x="25611" y="18739"/>
                    <a:pt x="22979" y="16977"/>
                    <a:pt x="22027" y="16239"/>
                  </a:cubicBezTo>
                  <a:cubicBezTo>
                    <a:pt x="20920" y="15405"/>
                    <a:pt x="19729" y="14691"/>
                    <a:pt x="18479" y="14120"/>
                  </a:cubicBezTo>
                  <a:lnTo>
                    <a:pt x="18479" y="14120"/>
                  </a:lnTo>
                  <a:cubicBezTo>
                    <a:pt x="19338" y="14248"/>
                    <a:pt x="20202" y="14333"/>
                    <a:pt x="21064" y="14333"/>
                  </a:cubicBezTo>
                  <a:cubicBezTo>
                    <a:pt x="21564" y="14333"/>
                    <a:pt x="22064" y="14304"/>
                    <a:pt x="22563" y="14239"/>
                  </a:cubicBezTo>
                  <a:cubicBezTo>
                    <a:pt x="24063" y="14036"/>
                    <a:pt x="26373" y="13489"/>
                    <a:pt x="26777" y="11738"/>
                  </a:cubicBezTo>
                  <a:cubicBezTo>
                    <a:pt x="27194" y="9786"/>
                    <a:pt x="24825" y="9369"/>
                    <a:pt x="23408" y="9309"/>
                  </a:cubicBezTo>
                  <a:cubicBezTo>
                    <a:pt x="23267" y="9304"/>
                    <a:pt x="23127" y="9301"/>
                    <a:pt x="22987" y="9301"/>
                  </a:cubicBezTo>
                  <a:cubicBezTo>
                    <a:pt x="21715" y="9301"/>
                    <a:pt x="20462" y="9537"/>
                    <a:pt x="19229" y="9869"/>
                  </a:cubicBezTo>
                  <a:cubicBezTo>
                    <a:pt x="20134" y="9357"/>
                    <a:pt x="21003" y="8762"/>
                    <a:pt x="21753" y="8047"/>
                  </a:cubicBezTo>
                  <a:cubicBezTo>
                    <a:pt x="22765" y="7095"/>
                    <a:pt x="24432" y="5190"/>
                    <a:pt x="23158" y="3833"/>
                  </a:cubicBezTo>
                  <a:cubicBezTo>
                    <a:pt x="22709" y="3358"/>
                    <a:pt x="22178" y="3172"/>
                    <a:pt x="21629" y="3172"/>
                  </a:cubicBezTo>
                  <a:cubicBezTo>
                    <a:pt x="20663" y="3172"/>
                    <a:pt x="19639" y="3744"/>
                    <a:pt x="18896" y="4321"/>
                  </a:cubicBezTo>
                  <a:cubicBezTo>
                    <a:pt x="18038" y="5011"/>
                    <a:pt x="17324" y="5821"/>
                    <a:pt x="16693" y="6714"/>
                  </a:cubicBezTo>
                  <a:cubicBezTo>
                    <a:pt x="17026" y="5618"/>
                    <a:pt x="17252" y="4487"/>
                    <a:pt x="17348" y="3344"/>
                  </a:cubicBezTo>
                  <a:cubicBezTo>
                    <a:pt x="17449" y="2140"/>
                    <a:pt x="17221" y="0"/>
                    <a:pt x="15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p:cNvSpPr/>
            <p:nvPr/>
          </p:nvSpPr>
          <p:spPr>
            <a:xfrm>
              <a:off x="3948400" y="2395075"/>
              <a:ext cx="415225" cy="393600"/>
            </a:xfrm>
            <a:custGeom>
              <a:avLst/>
              <a:gdLst/>
              <a:ahLst/>
              <a:cxnLst/>
              <a:rect l="l" t="t" r="r" b="b"/>
              <a:pathLst>
                <a:path w="16609" h="15744" extrusionOk="0">
                  <a:moveTo>
                    <a:pt x="8730" y="1"/>
                  </a:moveTo>
                  <a:cubicBezTo>
                    <a:pt x="8689" y="1"/>
                    <a:pt x="8644" y="25"/>
                    <a:pt x="8644" y="72"/>
                  </a:cubicBezTo>
                  <a:cubicBezTo>
                    <a:pt x="8752" y="1036"/>
                    <a:pt x="8763" y="2012"/>
                    <a:pt x="8704" y="2989"/>
                  </a:cubicBezTo>
                  <a:cubicBezTo>
                    <a:pt x="8644" y="3786"/>
                    <a:pt x="8466" y="4560"/>
                    <a:pt x="8335" y="5346"/>
                  </a:cubicBezTo>
                  <a:cubicBezTo>
                    <a:pt x="8305" y="5345"/>
                    <a:pt x="8275" y="5344"/>
                    <a:pt x="8246" y="5344"/>
                  </a:cubicBezTo>
                  <a:cubicBezTo>
                    <a:pt x="7978" y="5344"/>
                    <a:pt x="7713" y="5393"/>
                    <a:pt x="7478" y="5489"/>
                  </a:cubicBezTo>
                  <a:cubicBezTo>
                    <a:pt x="7085" y="5513"/>
                    <a:pt x="6716" y="5679"/>
                    <a:pt x="6430" y="5941"/>
                  </a:cubicBezTo>
                  <a:cubicBezTo>
                    <a:pt x="6013" y="5334"/>
                    <a:pt x="5525" y="4775"/>
                    <a:pt x="5120" y="4155"/>
                  </a:cubicBezTo>
                  <a:cubicBezTo>
                    <a:pt x="4644" y="3429"/>
                    <a:pt x="4227" y="2655"/>
                    <a:pt x="3822" y="1893"/>
                  </a:cubicBezTo>
                  <a:cubicBezTo>
                    <a:pt x="3818" y="1885"/>
                    <a:pt x="3809" y="1881"/>
                    <a:pt x="3801" y="1881"/>
                  </a:cubicBezTo>
                  <a:cubicBezTo>
                    <a:pt x="3786" y="1881"/>
                    <a:pt x="3771" y="1894"/>
                    <a:pt x="3787" y="1917"/>
                  </a:cubicBezTo>
                  <a:cubicBezTo>
                    <a:pt x="4322" y="3358"/>
                    <a:pt x="5132" y="5037"/>
                    <a:pt x="6239" y="6180"/>
                  </a:cubicBezTo>
                  <a:cubicBezTo>
                    <a:pt x="6108" y="6358"/>
                    <a:pt x="6013" y="6572"/>
                    <a:pt x="5954" y="6811"/>
                  </a:cubicBezTo>
                  <a:cubicBezTo>
                    <a:pt x="5930" y="6977"/>
                    <a:pt x="5906" y="7132"/>
                    <a:pt x="5930" y="7287"/>
                  </a:cubicBezTo>
                  <a:cubicBezTo>
                    <a:pt x="5108" y="7192"/>
                    <a:pt x="4275" y="7192"/>
                    <a:pt x="3453" y="7132"/>
                  </a:cubicBezTo>
                  <a:cubicBezTo>
                    <a:pt x="2310" y="7049"/>
                    <a:pt x="1167" y="6953"/>
                    <a:pt x="12" y="6918"/>
                  </a:cubicBezTo>
                  <a:cubicBezTo>
                    <a:pt x="0" y="6918"/>
                    <a:pt x="0" y="6930"/>
                    <a:pt x="12" y="6930"/>
                  </a:cubicBezTo>
                  <a:cubicBezTo>
                    <a:pt x="1072" y="7072"/>
                    <a:pt x="2120" y="7168"/>
                    <a:pt x="3167" y="7275"/>
                  </a:cubicBezTo>
                  <a:cubicBezTo>
                    <a:pt x="4096" y="7358"/>
                    <a:pt x="5049" y="7525"/>
                    <a:pt x="5989" y="7573"/>
                  </a:cubicBezTo>
                  <a:cubicBezTo>
                    <a:pt x="6049" y="7787"/>
                    <a:pt x="6144" y="8001"/>
                    <a:pt x="6287" y="8180"/>
                  </a:cubicBezTo>
                  <a:cubicBezTo>
                    <a:pt x="5120" y="9728"/>
                    <a:pt x="3822" y="11121"/>
                    <a:pt x="2453" y="12490"/>
                  </a:cubicBezTo>
                  <a:cubicBezTo>
                    <a:pt x="2435" y="12517"/>
                    <a:pt x="2458" y="12550"/>
                    <a:pt x="2480" y="12550"/>
                  </a:cubicBezTo>
                  <a:cubicBezTo>
                    <a:pt x="2487" y="12550"/>
                    <a:pt x="2495" y="12546"/>
                    <a:pt x="2501" y="12537"/>
                  </a:cubicBezTo>
                  <a:cubicBezTo>
                    <a:pt x="3989" y="11347"/>
                    <a:pt x="5299" y="9906"/>
                    <a:pt x="6442" y="8382"/>
                  </a:cubicBezTo>
                  <a:cubicBezTo>
                    <a:pt x="6668" y="8620"/>
                    <a:pt x="6954" y="8823"/>
                    <a:pt x="7263" y="8918"/>
                  </a:cubicBezTo>
                  <a:lnTo>
                    <a:pt x="7442" y="8966"/>
                  </a:lnTo>
                  <a:cubicBezTo>
                    <a:pt x="7573" y="9918"/>
                    <a:pt x="7775" y="10871"/>
                    <a:pt x="7847" y="11835"/>
                  </a:cubicBezTo>
                  <a:cubicBezTo>
                    <a:pt x="7954" y="13121"/>
                    <a:pt x="7966" y="14395"/>
                    <a:pt x="7930" y="15681"/>
                  </a:cubicBezTo>
                  <a:cubicBezTo>
                    <a:pt x="7930" y="15722"/>
                    <a:pt x="7960" y="15743"/>
                    <a:pt x="7992" y="15743"/>
                  </a:cubicBezTo>
                  <a:cubicBezTo>
                    <a:pt x="8025" y="15743"/>
                    <a:pt x="8061" y="15722"/>
                    <a:pt x="8073" y="15681"/>
                  </a:cubicBezTo>
                  <a:cubicBezTo>
                    <a:pt x="8192" y="14359"/>
                    <a:pt x="8204" y="13014"/>
                    <a:pt x="8097" y="11692"/>
                  </a:cubicBezTo>
                  <a:cubicBezTo>
                    <a:pt x="8037" y="10823"/>
                    <a:pt x="7978" y="9894"/>
                    <a:pt x="7811" y="9001"/>
                  </a:cubicBezTo>
                  <a:cubicBezTo>
                    <a:pt x="8335" y="9001"/>
                    <a:pt x="8799" y="8775"/>
                    <a:pt x="9156" y="8418"/>
                  </a:cubicBezTo>
                  <a:cubicBezTo>
                    <a:pt x="10895" y="9537"/>
                    <a:pt x="12478" y="10859"/>
                    <a:pt x="13824" y="12418"/>
                  </a:cubicBezTo>
                  <a:cubicBezTo>
                    <a:pt x="13838" y="12436"/>
                    <a:pt x="13855" y="12443"/>
                    <a:pt x="13872" y="12443"/>
                  </a:cubicBezTo>
                  <a:cubicBezTo>
                    <a:pt x="13921" y="12443"/>
                    <a:pt x="13967" y="12374"/>
                    <a:pt x="13931" y="12311"/>
                  </a:cubicBezTo>
                  <a:cubicBezTo>
                    <a:pt x="12657" y="10680"/>
                    <a:pt x="11133" y="9263"/>
                    <a:pt x="9394" y="8144"/>
                  </a:cubicBezTo>
                  <a:cubicBezTo>
                    <a:pt x="9561" y="7930"/>
                    <a:pt x="9692" y="7692"/>
                    <a:pt x="9764" y="7418"/>
                  </a:cubicBezTo>
                  <a:cubicBezTo>
                    <a:pt x="10326" y="7586"/>
                    <a:pt x="10946" y="7639"/>
                    <a:pt x="11556" y="7639"/>
                  </a:cubicBezTo>
                  <a:cubicBezTo>
                    <a:pt x="11980" y="7639"/>
                    <a:pt x="12398" y="7614"/>
                    <a:pt x="12788" y="7584"/>
                  </a:cubicBezTo>
                  <a:cubicBezTo>
                    <a:pt x="14050" y="7489"/>
                    <a:pt x="15371" y="7299"/>
                    <a:pt x="16586" y="6882"/>
                  </a:cubicBezTo>
                  <a:cubicBezTo>
                    <a:pt x="16589" y="6887"/>
                    <a:pt x="16592" y="6889"/>
                    <a:pt x="16594" y="6889"/>
                  </a:cubicBezTo>
                  <a:cubicBezTo>
                    <a:pt x="16608" y="6889"/>
                    <a:pt x="16599" y="6811"/>
                    <a:pt x="16538" y="6811"/>
                  </a:cubicBezTo>
                  <a:cubicBezTo>
                    <a:pt x="15312" y="6882"/>
                    <a:pt x="14121" y="7180"/>
                    <a:pt x="12907" y="7275"/>
                  </a:cubicBezTo>
                  <a:cubicBezTo>
                    <a:pt x="12730" y="7287"/>
                    <a:pt x="12556" y="7292"/>
                    <a:pt x="12382" y="7292"/>
                  </a:cubicBezTo>
                  <a:cubicBezTo>
                    <a:pt x="11517" y="7292"/>
                    <a:pt x="10688" y="7160"/>
                    <a:pt x="9835" y="7061"/>
                  </a:cubicBezTo>
                  <a:cubicBezTo>
                    <a:pt x="9871" y="6775"/>
                    <a:pt x="9835" y="6477"/>
                    <a:pt x="9728" y="6227"/>
                  </a:cubicBezTo>
                  <a:cubicBezTo>
                    <a:pt x="10418" y="5799"/>
                    <a:pt x="11073" y="5072"/>
                    <a:pt x="11549" y="4572"/>
                  </a:cubicBezTo>
                  <a:cubicBezTo>
                    <a:pt x="12300" y="3786"/>
                    <a:pt x="13073" y="2870"/>
                    <a:pt x="13514" y="1869"/>
                  </a:cubicBezTo>
                  <a:cubicBezTo>
                    <a:pt x="13523" y="1834"/>
                    <a:pt x="13506" y="1792"/>
                    <a:pt x="13477" y="1792"/>
                  </a:cubicBezTo>
                  <a:cubicBezTo>
                    <a:pt x="13467" y="1792"/>
                    <a:pt x="13455" y="1798"/>
                    <a:pt x="13443" y="1810"/>
                  </a:cubicBezTo>
                  <a:cubicBezTo>
                    <a:pt x="12740" y="2608"/>
                    <a:pt x="12145" y="3489"/>
                    <a:pt x="11383" y="4239"/>
                  </a:cubicBezTo>
                  <a:cubicBezTo>
                    <a:pt x="11049" y="4572"/>
                    <a:pt x="10668" y="4917"/>
                    <a:pt x="10299" y="5227"/>
                  </a:cubicBezTo>
                  <a:cubicBezTo>
                    <a:pt x="10049" y="5441"/>
                    <a:pt x="9752" y="5632"/>
                    <a:pt x="9478" y="5846"/>
                  </a:cubicBezTo>
                  <a:cubicBezTo>
                    <a:pt x="9323" y="5668"/>
                    <a:pt x="9085" y="5513"/>
                    <a:pt x="8787" y="5429"/>
                  </a:cubicBezTo>
                  <a:cubicBezTo>
                    <a:pt x="8752" y="5406"/>
                    <a:pt x="8740" y="5406"/>
                    <a:pt x="8704" y="5406"/>
                  </a:cubicBezTo>
                  <a:cubicBezTo>
                    <a:pt x="9216" y="3727"/>
                    <a:pt x="9085" y="1715"/>
                    <a:pt x="8799" y="48"/>
                  </a:cubicBezTo>
                  <a:cubicBezTo>
                    <a:pt x="8794" y="16"/>
                    <a:pt x="8763" y="1"/>
                    <a:pt x="8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39"/>
          <p:cNvGrpSpPr/>
          <p:nvPr/>
        </p:nvGrpSpPr>
        <p:grpSpPr>
          <a:xfrm>
            <a:off x="1276297" y="2718567"/>
            <a:ext cx="462600" cy="531950"/>
            <a:chOff x="2879300" y="3992900"/>
            <a:chExt cx="462600" cy="531950"/>
          </a:xfrm>
        </p:grpSpPr>
        <p:sp>
          <p:nvSpPr>
            <p:cNvPr id="962" name="Google Shape;962;p39"/>
            <p:cNvSpPr/>
            <p:nvPr/>
          </p:nvSpPr>
          <p:spPr>
            <a:xfrm>
              <a:off x="2879300" y="3992900"/>
              <a:ext cx="462600" cy="531950"/>
            </a:xfrm>
            <a:custGeom>
              <a:avLst/>
              <a:gdLst/>
              <a:ahLst/>
              <a:cxnLst/>
              <a:rect l="l" t="t" r="r" b="b"/>
              <a:pathLst>
                <a:path w="18504" h="21278" extrusionOk="0">
                  <a:moveTo>
                    <a:pt x="18503" y="1"/>
                  </a:moveTo>
                  <a:cubicBezTo>
                    <a:pt x="18503" y="1"/>
                    <a:pt x="14610" y="965"/>
                    <a:pt x="13217" y="1822"/>
                  </a:cubicBezTo>
                  <a:cubicBezTo>
                    <a:pt x="11836" y="2692"/>
                    <a:pt x="8728" y="4263"/>
                    <a:pt x="4370" y="10216"/>
                  </a:cubicBezTo>
                  <a:cubicBezTo>
                    <a:pt x="1" y="16193"/>
                    <a:pt x="1156" y="21277"/>
                    <a:pt x="1156" y="21277"/>
                  </a:cubicBezTo>
                  <a:cubicBezTo>
                    <a:pt x="1156" y="21277"/>
                    <a:pt x="12550" y="16467"/>
                    <a:pt x="15038" y="12228"/>
                  </a:cubicBezTo>
                  <a:cubicBezTo>
                    <a:pt x="17527" y="7990"/>
                    <a:pt x="18503" y="1"/>
                    <a:pt x="18503"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9"/>
            <p:cNvSpPr/>
            <p:nvPr/>
          </p:nvSpPr>
          <p:spPr>
            <a:xfrm>
              <a:off x="2902225" y="4006375"/>
              <a:ext cx="423475" cy="494400"/>
            </a:xfrm>
            <a:custGeom>
              <a:avLst/>
              <a:gdLst/>
              <a:ahLst/>
              <a:cxnLst/>
              <a:rect l="l" t="t" r="r" b="b"/>
              <a:pathLst>
                <a:path w="16939" h="19776" extrusionOk="0">
                  <a:moveTo>
                    <a:pt x="16217" y="545"/>
                  </a:moveTo>
                  <a:lnTo>
                    <a:pt x="16217" y="545"/>
                  </a:lnTo>
                  <a:cubicBezTo>
                    <a:pt x="15241" y="1522"/>
                    <a:pt x="14312" y="2534"/>
                    <a:pt x="13431" y="3581"/>
                  </a:cubicBezTo>
                  <a:cubicBezTo>
                    <a:pt x="13538" y="2962"/>
                    <a:pt x="13550" y="2295"/>
                    <a:pt x="13431" y="1736"/>
                  </a:cubicBezTo>
                  <a:cubicBezTo>
                    <a:pt x="14348" y="1272"/>
                    <a:pt x="15264" y="867"/>
                    <a:pt x="16217" y="545"/>
                  </a:cubicBezTo>
                  <a:close/>
                  <a:moveTo>
                    <a:pt x="16384" y="795"/>
                  </a:moveTo>
                  <a:lnTo>
                    <a:pt x="16384" y="795"/>
                  </a:lnTo>
                  <a:cubicBezTo>
                    <a:pt x="16098" y="1688"/>
                    <a:pt x="15860" y="2617"/>
                    <a:pt x="15622" y="3534"/>
                  </a:cubicBezTo>
                  <a:cubicBezTo>
                    <a:pt x="14895" y="3546"/>
                    <a:pt x="14240" y="3700"/>
                    <a:pt x="13550" y="3903"/>
                  </a:cubicBezTo>
                  <a:cubicBezTo>
                    <a:pt x="14467" y="2831"/>
                    <a:pt x="15395" y="1795"/>
                    <a:pt x="16384" y="795"/>
                  </a:cubicBezTo>
                  <a:close/>
                  <a:moveTo>
                    <a:pt x="13133" y="1879"/>
                  </a:moveTo>
                  <a:lnTo>
                    <a:pt x="13133" y="1879"/>
                  </a:lnTo>
                  <a:cubicBezTo>
                    <a:pt x="13109" y="2200"/>
                    <a:pt x="13097" y="2510"/>
                    <a:pt x="13074" y="2819"/>
                  </a:cubicBezTo>
                  <a:cubicBezTo>
                    <a:pt x="13038" y="3284"/>
                    <a:pt x="12955" y="3724"/>
                    <a:pt x="12931" y="4189"/>
                  </a:cubicBezTo>
                  <a:cubicBezTo>
                    <a:pt x="11990" y="5320"/>
                    <a:pt x="11097" y="6486"/>
                    <a:pt x="10204" y="7677"/>
                  </a:cubicBezTo>
                  <a:cubicBezTo>
                    <a:pt x="10335" y="6391"/>
                    <a:pt x="10264" y="5129"/>
                    <a:pt x="10061" y="3843"/>
                  </a:cubicBezTo>
                  <a:cubicBezTo>
                    <a:pt x="11026" y="3117"/>
                    <a:pt x="12062" y="2450"/>
                    <a:pt x="13133" y="1879"/>
                  </a:cubicBezTo>
                  <a:close/>
                  <a:moveTo>
                    <a:pt x="15550" y="3808"/>
                  </a:moveTo>
                  <a:lnTo>
                    <a:pt x="15550" y="3808"/>
                  </a:lnTo>
                  <a:cubicBezTo>
                    <a:pt x="15264" y="4915"/>
                    <a:pt x="14967" y="6034"/>
                    <a:pt x="14645" y="7153"/>
                  </a:cubicBezTo>
                  <a:cubicBezTo>
                    <a:pt x="14477" y="7145"/>
                    <a:pt x="14310" y="7141"/>
                    <a:pt x="14143" y="7141"/>
                  </a:cubicBezTo>
                  <a:cubicBezTo>
                    <a:pt x="12890" y="7141"/>
                    <a:pt x="11667" y="7373"/>
                    <a:pt x="10490" y="7772"/>
                  </a:cubicBezTo>
                  <a:cubicBezTo>
                    <a:pt x="11335" y="6629"/>
                    <a:pt x="12216" y="5510"/>
                    <a:pt x="13121" y="4415"/>
                  </a:cubicBezTo>
                  <a:cubicBezTo>
                    <a:pt x="13157" y="4415"/>
                    <a:pt x="13181" y="4415"/>
                    <a:pt x="13193" y="4403"/>
                  </a:cubicBezTo>
                  <a:cubicBezTo>
                    <a:pt x="13907" y="4010"/>
                    <a:pt x="14740" y="3843"/>
                    <a:pt x="15550" y="3808"/>
                  </a:cubicBezTo>
                  <a:close/>
                  <a:moveTo>
                    <a:pt x="9895" y="3962"/>
                  </a:moveTo>
                  <a:lnTo>
                    <a:pt x="9895" y="3962"/>
                  </a:lnTo>
                  <a:cubicBezTo>
                    <a:pt x="10026" y="5343"/>
                    <a:pt x="9954" y="6748"/>
                    <a:pt x="9740" y="8130"/>
                  </a:cubicBezTo>
                  <a:cubicBezTo>
                    <a:pt x="9740" y="8177"/>
                    <a:pt x="9740" y="8225"/>
                    <a:pt x="9764" y="8249"/>
                  </a:cubicBezTo>
                  <a:cubicBezTo>
                    <a:pt x="8906" y="9380"/>
                    <a:pt x="8097" y="10523"/>
                    <a:pt x="7240" y="11678"/>
                  </a:cubicBezTo>
                  <a:cubicBezTo>
                    <a:pt x="7335" y="10070"/>
                    <a:pt x="7216" y="8415"/>
                    <a:pt x="6751" y="6879"/>
                  </a:cubicBezTo>
                  <a:cubicBezTo>
                    <a:pt x="7704" y="5808"/>
                    <a:pt x="8764" y="4843"/>
                    <a:pt x="9895" y="3962"/>
                  </a:cubicBezTo>
                  <a:close/>
                  <a:moveTo>
                    <a:pt x="14195" y="7336"/>
                  </a:moveTo>
                  <a:cubicBezTo>
                    <a:pt x="14325" y="7336"/>
                    <a:pt x="14455" y="7339"/>
                    <a:pt x="14586" y="7344"/>
                  </a:cubicBezTo>
                  <a:cubicBezTo>
                    <a:pt x="14193" y="8665"/>
                    <a:pt x="13728" y="9951"/>
                    <a:pt x="13133" y="11166"/>
                  </a:cubicBezTo>
                  <a:cubicBezTo>
                    <a:pt x="12796" y="11142"/>
                    <a:pt x="12460" y="11130"/>
                    <a:pt x="12125" y="11130"/>
                  </a:cubicBezTo>
                  <a:cubicBezTo>
                    <a:pt x="11454" y="11130"/>
                    <a:pt x="10788" y="11177"/>
                    <a:pt x="10121" y="11273"/>
                  </a:cubicBezTo>
                  <a:cubicBezTo>
                    <a:pt x="9168" y="11428"/>
                    <a:pt x="8275" y="11785"/>
                    <a:pt x="7359" y="12023"/>
                  </a:cubicBezTo>
                  <a:cubicBezTo>
                    <a:pt x="8252" y="10796"/>
                    <a:pt x="9145" y="9558"/>
                    <a:pt x="10061" y="8344"/>
                  </a:cubicBezTo>
                  <a:cubicBezTo>
                    <a:pt x="11340" y="7645"/>
                    <a:pt x="12748" y="7336"/>
                    <a:pt x="14195" y="7336"/>
                  </a:cubicBezTo>
                  <a:close/>
                  <a:moveTo>
                    <a:pt x="6632" y="7034"/>
                  </a:moveTo>
                  <a:cubicBezTo>
                    <a:pt x="6811" y="8820"/>
                    <a:pt x="6918" y="10558"/>
                    <a:pt x="6763" y="12344"/>
                  </a:cubicBezTo>
                  <a:cubicBezTo>
                    <a:pt x="5906" y="13511"/>
                    <a:pt x="5037" y="14666"/>
                    <a:pt x="4144" y="15809"/>
                  </a:cubicBezTo>
                  <a:cubicBezTo>
                    <a:pt x="4144" y="15059"/>
                    <a:pt x="4108" y="14297"/>
                    <a:pt x="4025" y="13547"/>
                  </a:cubicBezTo>
                  <a:cubicBezTo>
                    <a:pt x="3953" y="12832"/>
                    <a:pt x="3906" y="12059"/>
                    <a:pt x="3703" y="11356"/>
                  </a:cubicBezTo>
                  <a:cubicBezTo>
                    <a:pt x="4418" y="9963"/>
                    <a:pt x="5275" y="8641"/>
                    <a:pt x="6311" y="7415"/>
                  </a:cubicBezTo>
                  <a:cubicBezTo>
                    <a:pt x="6406" y="7284"/>
                    <a:pt x="6525" y="7165"/>
                    <a:pt x="6632" y="7034"/>
                  </a:cubicBezTo>
                  <a:close/>
                  <a:moveTo>
                    <a:pt x="12131" y="11389"/>
                  </a:moveTo>
                  <a:cubicBezTo>
                    <a:pt x="12424" y="11389"/>
                    <a:pt x="12718" y="11398"/>
                    <a:pt x="13014" y="11416"/>
                  </a:cubicBezTo>
                  <a:cubicBezTo>
                    <a:pt x="12752" y="11939"/>
                    <a:pt x="12466" y="12463"/>
                    <a:pt x="12145" y="12975"/>
                  </a:cubicBezTo>
                  <a:cubicBezTo>
                    <a:pt x="11395" y="14118"/>
                    <a:pt x="10502" y="15095"/>
                    <a:pt x="9466" y="15916"/>
                  </a:cubicBezTo>
                  <a:cubicBezTo>
                    <a:pt x="8698" y="15609"/>
                    <a:pt x="7908" y="15484"/>
                    <a:pt x="7114" y="15484"/>
                  </a:cubicBezTo>
                  <a:cubicBezTo>
                    <a:pt x="6247" y="15484"/>
                    <a:pt x="5376" y="15633"/>
                    <a:pt x="4525" y="15857"/>
                  </a:cubicBezTo>
                  <a:cubicBezTo>
                    <a:pt x="5358" y="14773"/>
                    <a:pt x="6168" y="13678"/>
                    <a:pt x="6978" y="12571"/>
                  </a:cubicBezTo>
                  <a:cubicBezTo>
                    <a:pt x="7013" y="12571"/>
                    <a:pt x="7061" y="12571"/>
                    <a:pt x="7097" y="12535"/>
                  </a:cubicBezTo>
                  <a:cubicBezTo>
                    <a:pt x="7930" y="11951"/>
                    <a:pt x="9073" y="11713"/>
                    <a:pt x="10049" y="11558"/>
                  </a:cubicBezTo>
                  <a:cubicBezTo>
                    <a:pt x="10745" y="11441"/>
                    <a:pt x="11435" y="11389"/>
                    <a:pt x="12131" y="11389"/>
                  </a:cubicBezTo>
                  <a:close/>
                  <a:moveTo>
                    <a:pt x="6763" y="15716"/>
                  </a:moveTo>
                  <a:cubicBezTo>
                    <a:pt x="7595" y="15716"/>
                    <a:pt x="8437" y="15865"/>
                    <a:pt x="9240" y="16095"/>
                  </a:cubicBezTo>
                  <a:cubicBezTo>
                    <a:pt x="8668" y="16511"/>
                    <a:pt x="8061" y="16881"/>
                    <a:pt x="7418" y="17214"/>
                  </a:cubicBezTo>
                  <a:cubicBezTo>
                    <a:pt x="5668" y="18095"/>
                    <a:pt x="3739" y="18643"/>
                    <a:pt x="1846" y="19143"/>
                  </a:cubicBezTo>
                  <a:cubicBezTo>
                    <a:pt x="2644" y="18226"/>
                    <a:pt x="3406" y="17285"/>
                    <a:pt x="4168" y="16321"/>
                  </a:cubicBezTo>
                  <a:cubicBezTo>
                    <a:pt x="4982" y="15889"/>
                    <a:pt x="5867" y="15716"/>
                    <a:pt x="6763" y="15716"/>
                  </a:cubicBezTo>
                  <a:close/>
                  <a:moveTo>
                    <a:pt x="3537" y="11689"/>
                  </a:moveTo>
                  <a:cubicBezTo>
                    <a:pt x="3549" y="12356"/>
                    <a:pt x="3656" y="13035"/>
                    <a:pt x="3680" y="13678"/>
                  </a:cubicBezTo>
                  <a:cubicBezTo>
                    <a:pt x="3727" y="14523"/>
                    <a:pt x="3739" y="15368"/>
                    <a:pt x="3763" y="16202"/>
                  </a:cubicBezTo>
                  <a:cubicBezTo>
                    <a:pt x="3763" y="16226"/>
                    <a:pt x="3763" y="16238"/>
                    <a:pt x="3775" y="16273"/>
                  </a:cubicBezTo>
                  <a:cubicBezTo>
                    <a:pt x="2941" y="17309"/>
                    <a:pt x="2096" y="18345"/>
                    <a:pt x="1215" y="19321"/>
                  </a:cubicBezTo>
                  <a:cubicBezTo>
                    <a:pt x="1203" y="19357"/>
                    <a:pt x="1179" y="19369"/>
                    <a:pt x="1167" y="19405"/>
                  </a:cubicBezTo>
                  <a:cubicBezTo>
                    <a:pt x="1596" y="16702"/>
                    <a:pt x="2358" y="14106"/>
                    <a:pt x="3537" y="11689"/>
                  </a:cubicBezTo>
                  <a:close/>
                  <a:moveTo>
                    <a:pt x="16742" y="1"/>
                  </a:moveTo>
                  <a:cubicBezTo>
                    <a:pt x="16726" y="1"/>
                    <a:pt x="16710" y="3"/>
                    <a:pt x="16693" y="9"/>
                  </a:cubicBezTo>
                  <a:cubicBezTo>
                    <a:pt x="1" y="6344"/>
                    <a:pt x="703" y="19738"/>
                    <a:pt x="834" y="19774"/>
                  </a:cubicBezTo>
                  <a:cubicBezTo>
                    <a:pt x="834" y="19775"/>
                    <a:pt x="836" y="19775"/>
                    <a:pt x="839" y="19775"/>
                  </a:cubicBezTo>
                  <a:cubicBezTo>
                    <a:pt x="1053" y="19775"/>
                    <a:pt x="7440" y="17867"/>
                    <a:pt x="9645" y="16214"/>
                  </a:cubicBezTo>
                  <a:cubicBezTo>
                    <a:pt x="9650" y="16215"/>
                    <a:pt x="9655" y="16215"/>
                    <a:pt x="9660" y="16215"/>
                  </a:cubicBezTo>
                  <a:cubicBezTo>
                    <a:pt x="9714" y="16215"/>
                    <a:pt x="9764" y="16163"/>
                    <a:pt x="9764" y="16130"/>
                  </a:cubicBezTo>
                  <a:cubicBezTo>
                    <a:pt x="10669" y="15428"/>
                    <a:pt x="11490" y="14595"/>
                    <a:pt x="12181" y="13571"/>
                  </a:cubicBezTo>
                  <a:cubicBezTo>
                    <a:pt x="14228" y="10618"/>
                    <a:pt x="15062" y="7153"/>
                    <a:pt x="15931" y="3724"/>
                  </a:cubicBezTo>
                  <a:cubicBezTo>
                    <a:pt x="15955" y="3712"/>
                    <a:pt x="15955" y="3688"/>
                    <a:pt x="15955" y="3653"/>
                  </a:cubicBezTo>
                  <a:cubicBezTo>
                    <a:pt x="16253" y="2510"/>
                    <a:pt x="16550" y="1367"/>
                    <a:pt x="16907" y="248"/>
                  </a:cubicBezTo>
                  <a:cubicBezTo>
                    <a:pt x="16939" y="133"/>
                    <a:pt x="16852" y="1"/>
                    <a:pt x="1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39"/>
          <p:cNvGrpSpPr/>
          <p:nvPr/>
        </p:nvGrpSpPr>
        <p:grpSpPr>
          <a:xfrm>
            <a:off x="3270447" y="4305242"/>
            <a:ext cx="1152379" cy="388416"/>
            <a:chOff x="2752500" y="4581250"/>
            <a:chExt cx="718575" cy="242200"/>
          </a:xfrm>
        </p:grpSpPr>
        <p:sp>
          <p:nvSpPr>
            <p:cNvPr id="965" name="Google Shape;965;p39"/>
            <p:cNvSpPr/>
            <p:nvPr/>
          </p:nvSpPr>
          <p:spPr>
            <a:xfrm>
              <a:off x="2752500" y="4581250"/>
              <a:ext cx="718575" cy="242200"/>
            </a:xfrm>
            <a:custGeom>
              <a:avLst/>
              <a:gdLst/>
              <a:ahLst/>
              <a:cxnLst/>
              <a:rect l="l" t="t" r="r" b="b"/>
              <a:pathLst>
                <a:path w="28743" h="9688" extrusionOk="0">
                  <a:moveTo>
                    <a:pt x="12327" y="1"/>
                  </a:moveTo>
                  <a:cubicBezTo>
                    <a:pt x="6060" y="1"/>
                    <a:pt x="51" y="2978"/>
                    <a:pt x="1" y="3649"/>
                  </a:cubicBezTo>
                  <a:cubicBezTo>
                    <a:pt x="1" y="3649"/>
                    <a:pt x="5952" y="9687"/>
                    <a:pt x="13079" y="9687"/>
                  </a:cubicBezTo>
                  <a:cubicBezTo>
                    <a:pt x="13400" y="9687"/>
                    <a:pt x="13724" y="9675"/>
                    <a:pt x="14050" y="9649"/>
                  </a:cubicBezTo>
                  <a:cubicBezTo>
                    <a:pt x="21587" y="9054"/>
                    <a:pt x="28742" y="6339"/>
                    <a:pt x="28707" y="5554"/>
                  </a:cubicBezTo>
                  <a:cubicBezTo>
                    <a:pt x="28671" y="4768"/>
                    <a:pt x="22789" y="1672"/>
                    <a:pt x="15550" y="291"/>
                  </a:cubicBezTo>
                  <a:cubicBezTo>
                    <a:pt x="14487" y="89"/>
                    <a:pt x="13403" y="1"/>
                    <a:pt x="12327" y="1"/>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9"/>
            <p:cNvSpPr/>
            <p:nvPr/>
          </p:nvSpPr>
          <p:spPr>
            <a:xfrm>
              <a:off x="2765600" y="4603400"/>
              <a:ext cx="688800" cy="195050"/>
            </a:xfrm>
            <a:custGeom>
              <a:avLst/>
              <a:gdLst/>
              <a:ahLst/>
              <a:cxnLst/>
              <a:rect l="l" t="t" r="r" b="b"/>
              <a:pathLst>
                <a:path w="27552" h="7802" extrusionOk="0">
                  <a:moveTo>
                    <a:pt x="5073" y="1239"/>
                  </a:moveTo>
                  <a:cubicBezTo>
                    <a:pt x="4358" y="1834"/>
                    <a:pt x="3620" y="2394"/>
                    <a:pt x="2763" y="2822"/>
                  </a:cubicBezTo>
                  <a:lnTo>
                    <a:pt x="2751" y="2846"/>
                  </a:lnTo>
                  <a:cubicBezTo>
                    <a:pt x="2037" y="2798"/>
                    <a:pt x="1322" y="2751"/>
                    <a:pt x="596" y="2703"/>
                  </a:cubicBezTo>
                  <a:cubicBezTo>
                    <a:pt x="2048" y="2144"/>
                    <a:pt x="3549" y="1620"/>
                    <a:pt x="5073" y="1239"/>
                  </a:cubicBezTo>
                  <a:close/>
                  <a:moveTo>
                    <a:pt x="9276" y="465"/>
                  </a:moveTo>
                  <a:lnTo>
                    <a:pt x="9276" y="465"/>
                  </a:lnTo>
                  <a:cubicBezTo>
                    <a:pt x="7882" y="1203"/>
                    <a:pt x="6609" y="2144"/>
                    <a:pt x="5239" y="2870"/>
                  </a:cubicBezTo>
                  <a:cubicBezTo>
                    <a:pt x="5192" y="2906"/>
                    <a:pt x="5168" y="2929"/>
                    <a:pt x="5144" y="2977"/>
                  </a:cubicBezTo>
                  <a:cubicBezTo>
                    <a:pt x="4537" y="2929"/>
                    <a:pt x="3918" y="2906"/>
                    <a:pt x="3299" y="2870"/>
                  </a:cubicBezTo>
                  <a:cubicBezTo>
                    <a:pt x="4084" y="2429"/>
                    <a:pt x="4811" y="1858"/>
                    <a:pt x="5370" y="1155"/>
                  </a:cubicBezTo>
                  <a:cubicBezTo>
                    <a:pt x="6656" y="834"/>
                    <a:pt x="7942" y="596"/>
                    <a:pt x="9276" y="465"/>
                  </a:cubicBezTo>
                  <a:close/>
                  <a:moveTo>
                    <a:pt x="11306" y="355"/>
                  </a:moveTo>
                  <a:cubicBezTo>
                    <a:pt x="12055" y="355"/>
                    <a:pt x="12808" y="396"/>
                    <a:pt x="13562" y="489"/>
                  </a:cubicBezTo>
                  <a:cubicBezTo>
                    <a:pt x="13693" y="501"/>
                    <a:pt x="13824" y="524"/>
                    <a:pt x="13943" y="548"/>
                  </a:cubicBezTo>
                  <a:cubicBezTo>
                    <a:pt x="12562" y="1560"/>
                    <a:pt x="11192" y="2453"/>
                    <a:pt x="9645" y="3203"/>
                  </a:cubicBezTo>
                  <a:cubicBezTo>
                    <a:pt x="9609" y="3215"/>
                    <a:pt x="9585" y="3239"/>
                    <a:pt x="9573" y="3263"/>
                  </a:cubicBezTo>
                  <a:cubicBezTo>
                    <a:pt x="8287" y="3167"/>
                    <a:pt x="7013" y="3096"/>
                    <a:pt x="5727" y="3001"/>
                  </a:cubicBezTo>
                  <a:cubicBezTo>
                    <a:pt x="7049" y="2286"/>
                    <a:pt x="8454" y="1489"/>
                    <a:pt x="9514" y="429"/>
                  </a:cubicBezTo>
                  <a:cubicBezTo>
                    <a:pt x="10107" y="381"/>
                    <a:pt x="10705" y="355"/>
                    <a:pt x="11306" y="355"/>
                  </a:cubicBezTo>
                  <a:close/>
                  <a:moveTo>
                    <a:pt x="14193" y="584"/>
                  </a:moveTo>
                  <a:cubicBezTo>
                    <a:pt x="15550" y="786"/>
                    <a:pt x="16860" y="1143"/>
                    <a:pt x="18158" y="1560"/>
                  </a:cubicBezTo>
                  <a:cubicBezTo>
                    <a:pt x="17538" y="1905"/>
                    <a:pt x="16979" y="2310"/>
                    <a:pt x="16372" y="2644"/>
                  </a:cubicBezTo>
                  <a:cubicBezTo>
                    <a:pt x="15693" y="3013"/>
                    <a:pt x="15002" y="3310"/>
                    <a:pt x="14300" y="3608"/>
                  </a:cubicBezTo>
                  <a:cubicBezTo>
                    <a:pt x="12966" y="3513"/>
                    <a:pt x="11633" y="3406"/>
                    <a:pt x="10299" y="3310"/>
                  </a:cubicBezTo>
                  <a:cubicBezTo>
                    <a:pt x="11740" y="2667"/>
                    <a:pt x="13145" y="1727"/>
                    <a:pt x="14193" y="584"/>
                  </a:cubicBezTo>
                  <a:close/>
                  <a:moveTo>
                    <a:pt x="18396" y="1655"/>
                  </a:moveTo>
                  <a:cubicBezTo>
                    <a:pt x="19051" y="1858"/>
                    <a:pt x="19705" y="2084"/>
                    <a:pt x="20348" y="2322"/>
                  </a:cubicBezTo>
                  <a:cubicBezTo>
                    <a:pt x="20646" y="2429"/>
                    <a:pt x="20920" y="2548"/>
                    <a:pt x="21217" y="2644"/>
                  </a:cubicBezTo>
                  <a:cubicBezTo>
                    <a:pt x="20408" y="3167"/>
                    <a:pt x="19693" y="3691"/>
                    <a:pt x="18705" y="3977"/>
                  </a:cubicBezTo>
                  <a:cubicBezTo>
                    <a:pt x="18693" y="3977"/>
                    <a:pt x="18681" y="3989"/>
                    <a:pt x="18681" y="3989"/>
                  </a:cubicBezTo>
                  <a:cubicBezTo>
                    <a:pt x="17503" y="3882"/>
                    <a:pt x="16336" y="3775"/>
                    <a:pt x="15157" y="3691"/>
                  </a:cubicBezTo>
                  <a:cubicBezTo>
                    <a:pt x="16336" y="3215"/>
                    <a:pt x="17538" y="2548"/>
                    <a:pt x="18396" y="1655"/>
                  </a:cubicBezTo>
                  <a:close/>
                  <a:moveTo>
                    <a:pt x="21479" y="2739"/>
                  </a:moveTo>
                  <a:lnTo>
                    <a:pt x="23444" y="3501"/>
                  </a:lnTo>
                  <a:cubicBezTo>
                    <a:pt x="23063" y="3810"/>
                    <a:pt x="22694" y="4096"/>
                    <a:pt x="22265" y="4334"/>
                  </a:cubicBezTo>
                  <a:cubicBezTo>
                    <a:pt x="21325" y="4239"/>
                    <a:pt x="20384" y="4132"/>
                    <a:pt x="19467" y="4060"/>
                  </a:cubicBezTo>
                  <a:cubicBezTo>
                    <a:pt x="20229" y="3775"/>
                    <a:pt x="20979" y="3358"/>
                    <a:pt x="21479" y="2739"/>
                  </a:cubicBezTo>
                  <a:close/>
                  <a:moveTo>
                    <a:pt x="23646" y="3584"/>
                  </a:moveTo>
                  <a:cubicBezTo>
                    <a:pt x="24670" y="3989"/>
                    <a:pt x="25682" y="4406"/>
                    <a:pt x="26694" y="4822"/>
                  </a:cubicBezTo>
                  <a:lnTo>
                    <a:pt x="26671" y="4822"/>
                  </a:lnTo>
                  <a:cubicBezTo>
                    <a:pt x="25361" y="4668"/>
                    <a:pt x="24039" y="4525"/>
                    <a:pt x="22730" y="4394"/>
                  </a:cubicBezTo>
                  <a:cubicBezTo>
                    <a:pt x="23063" y="4168"/>
                    <a:pt x="23396" y="3894"/>
                    <a:pt x="23646" y="3584"/>
                  </a:cubicBezTo>
                  <a:close/>
                  <a:moveTo>
                    <a:pt x="1144" y="3084"/>
                  </a:moveTo>
                  <a:cubicBezTo>
                    <a:pt x="1703" y="3096"/>
                    <a:pt x="2275" y="3120"/>
                    <a:pt x="2846" y="3144"/>
                  </a:cubicBezTo>
                  <a:cubicBezTo>
                    <a:pt x="3537" y="3656"/>
                    <a:pt x="4084" y="4299"/>
                    <a:pt x="4489" y="5061"/>
                  </a:cubicBezTo>
                  <a:cubicBezTo>
                    <a:pt x="3346" y="4453"/>
                    <a:pt x="2251" y="3763"/>
                    <a:pt x="1144" y="3084"/>
                  </a:cubicBezTo>
                  <a:close/>
                  <a:moveTo>
                    <a:pt x="22825" y="4715"/>
                  </a:moveTo>
                  <a:lnTo>
                    <a:pt x="26004" y="5072"/>
                  </a:lnTo>
                  <a:cubicBezTo>
                    <a:pt x="25206" y="5263"/>
                    <a:pt x="24420" y="5477"/>
                    <a:pt x="23634" y="5680"/>
                  </a:cubicBezTo>
                  <a:cubicBezTo>
                    <a:pt x="23408" y="5311"/>
                    <a:pt x="23146" y="5001"/>
                    <a:pt x="22825" y="4715"/>
                  </a:cubicBezTo>
                  <a:close/>
                  <a:moveTo>
                    <a:pt x="19336" y="4346"/>
                  </a:moveTo>
                  <a:lnTo>
                    <a:pt x="19336" y="4346"/>
                  </a:lnTo>
                  <a:cubicBezTo>
                    <a:pt x="20325" y="4453"/>
                    <a:pt x="21337" y="4549"/>
                    <a:pt x="22337" y="4656"/>
                  </a:cubicBezTo>
                  <a:cubicBezTo>
                    <a:pt x="22741" y="4989"/>
                    <a:pt x="23063" y="5358"/>
                    <a:pt x="23396" y="5739"/>
                  </a:cubicBezTo>
                  <a:cubicBezTo>
                    <a:pt x="22587" y="5954"/>
                    <a:pt x="21777" y="6156"/>
                    <a:pt x="20956" y="6370"/>
                  </a:cubicBezTo>
                  <a:cubicBezTo>
                    <a:pt x="20586" y="5561"/>
                    <a:pt x="20027" y="4882"/>
                    <a:pt x="19336" y="4346"/>
                  </a:cubicBezTo>
                  <a:close/>
                  <a:moveTo>
                    <a:pt x="3334" y="3156"/>
                  </a:moveTo>
                  <a:lnTo>
                    <a:pt x="3334" y="3156"/>
                  </a:lnTo>
                  <a:cubicBezTo>
                    <a:pt x="3989" y="3179"/>
                    <a:pt x="4656" y="3215"/>
                    <a:pt x="5311" y="3239"/>
                  </a:cubicBezTo>
                  <a:cubicBezTo>
                    <a:pt x="6561" y="4060"/>
                    <a:pt x="7466" y="5251"/>
                    <a:pt x="8085" y="6608"/>
                  </a:cubicBezTo>
                  <a:cubicBezTo>
                    <a:pt x="7609" y="6454"/>
                    <a:pt x="7109" y="6299"/>
                    <a:pt x="6632" y="6085"/>
                  </a:cubicBezTo>
                  <a:cubicBezTo>
                    <a:pt x="6037" y="5834"/>
                    <a:pt x="5442" y="5549"/>
                    <a:pt x="4882" y="5251"/>
                  </a:cubicBezTo>
                  <a:cubicBezTo>
                    <a:pt x="4525" y="4430"/>
                    <a:pt x="4001" y="3739"/>
                    <a:pt x="3334" y="3156"/>
                  </a:cubicBezTo>
                  <a:close/>
                  <a:moveTo>
                    <a:pt x="15193" y="3953"/>
                  </a:moveTo>
                  <a:cubicBezTo>
                    <a:pt x="16372" y="4060"/>
                    <a:pt x="17527" y="4168"/>
                    <a:pt x="18705" y="4287"/>
                  </a:cubicBezTo>
                  <a:cubicBezTo>
                    <a:pt x="19634" y="4775"/>
                    <a:pt x="20301" y="5489"/>
                    <a:pt x="20777" y="6418"/>
                  </a:cubicBezTo>
                  <a:cubicBezTo>
                    <a:pt x="19824" y="6632"/>
                    <a:pt x="18872" y="6847"/>
                    <a:pt x="17919" y="7013"/>
                  </a:cubicBezTo>
                  <a:cubicBezTo>
                    <a:pt x="17288" y="5918"/>
                    <a:pt x="16360" y="4596"/>
                    <a:pt x="15193" y="3953"/>
                  </a:cubicBezTo>
                  <a:close/>
                  <a:moveTo>
                    <a:pt x="5870" y="3287"/>
                  </a:moveTo>
                  <a:lnTo>
                    <a:pt x="9633" y="3513"/>
                  </a:lnTo>
                  <a:cubicBezTo>
                    <a:pt x="9645" y="3513"/>
                    <a:pt x="9645" y="3525"/>
                    <a:pt x="9657" y="3525"/>
                  </a:cubicBezTo>
                  <a:cubicBezTo>
                    <a:pt x="11276" y="4191"/>
                    <a:pt x="12252" y="5906"/>
                    <a:pt x="13002" y="7430"/>
                  </a:cubicBezTo>
                  <a:cubicBezTo>
                    <a:pt x="11419" y="7394"/>
                    <a:pt x="9847" y="7156"/>
                    <a:pt x="8335" y="6692"/>
                  </a:cubicBezTo>
                  <a:cubicBezTo>
                    <a:pt x="7775" y="5358"/>
                    <a:pt x="6930" y="4251"/>
                    <a:pt x="5870" y="3287"/>
                  </a:cubicBezTo>
                  <a:close/>
                  <a:moveTo>
                    <a:pt x="10359" y="3572"/>
                  </a:moveTo>
                  <a:cubicBezTo>
                    <a:pt x="11621" y="3656"/>
                    <a:pt x="12883" y="3763"/>
                    <a:pt x="14133" y="3870"/>
                  </a:cubicBezTo>
                  <a:cubicBezTo>
                    <a:pt x="14169" y="3941"/>
                    <a:pt x="14229" y="3989"/>
                    <a:pt x="14300" y="4001"/>
                  </a:cubicBezTo>
                  <a:cubicBezTo>
                    <a:pt x="15753" y="4180"/>
                    <a:pt x="16919" y="5858"/>
                    <a:pt x="17681" y="7049"/>
                  </a:cubicBezTo>
                  <a:cubicBezTo>
                    <a:pt x="16241" y="7287"/>
                    <a:pt x="14788" y="7442"/>
                    <a:pt x="13312" y="7442"/>
                  </a:cubicBezTo>
                  <a:cubicBezTo>
                    <a:pt x="12562" y="5906"/>
                    <a:pt x="11716" y="4572"/>
                    <a:pt x="10359" y="3572"/>
                  </a:cubicBezTo>
                  <a:close/>
                  <a:moveTo>
                    <a:pt x="11255" y="0"/>
                  </a:moveTo>
                  <a:cubicBezTo>
                    <a:pt x="7514" y="0"/>
                    <a:pt x="3790" y="1012"/>
                    <a:pt x="405" y="2548"/>
                  </a:cubicBezTo>
                  <a:cubicBezTo>
                    <a:pt x="310" y="2584"/>
                    <a:pt x="1" y="2751"/>
                    <a:pt x="405" y="3025"/>
                  </a:cubicBezTo>
                  <a:cubicBezTo>
                    <a:pt x="1810" y="3953"/>
                    <a:pt x="3263" y="4834"/>
                    <a:pt x="4751" y="5584"/>
                  </a:cubicBezTo>
                  <a:cubicBezTo>
                    <a:pt x="4763" y="5596"/>
                    <a:pt x="4775" y="5596"/>
                    <a:pt x="4787" y="5608"/>
                  </a:cubicBezTo>
                  <a:cubicBezTo>
                    <a:pt x="7311" y="6870"/>
                    <a:pt x="9966" y="7739"/>
                    <a:pt x="12919" y="7799"/>
                  </a:cubicBezTo>
                  <a:cubicBezTo>
                    <a:pt x="13035" y="7801"/>
                    <a:pt x="13150" y="7802"/>
                    <a:pt x="13266" y="7802"/>
                  </a:cubicBezTo>
                  <a:cubicBezTo>
                    <a:pt x="18094" y="7802"/>
                    <a:pt x="22722" y="6131"/>
                    <a:pt x="27385" y="5072"/>
                  </a:cubicBezTo>
                  <a:cubicBezTo>
                    <a:pt x="27552" y="5025"/>
                    <a:pt x="27552" y="4822"/>
                    <a:pt x="27397" y="4751"/>
                  </a:cubicBezTo>
                  <a:cubicBezTo>
                    <a:pt x="25016" y="3751"/>
                    <a:pt x="22622" y="2751"/>
                    <a:pt x="20194" y="1870"/>
                  </a:cubicBezTo>
                  <a:cubicBezTo>
                    <a:pt x="17967" y="1084"/>
                    <a:pt x="15681" y="346"/>
                    <a:pt x="13336" y="108"/>
                  </a:cubicBezTo>
                  <a:cubicBezTo>
                    <a:pt x="12643" y="35"/>
                    <a:pt x="11949"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39"/>
          <p:cNvGrpSpPr/>
          <p:nvPr/>
        </p:nvGrpSpPr>
        <p:grpSpPr>
          <a:xfrm rot="-1257649">
            <a:off x="589127" y="2281402"/>
            <a:ext cx="369419" cy="936500"/>
            <a:chOff x="2656650" y="3744650"/>
            <a:chExt cx="286975" cy="727500"/>
          </a:xfrm>
        </p:grpSpPr>
        <p:sp>
          <p:nvSpPr>
            <p:cNvPr id="968" name="Google Shape;968;p39"/>
            <p:cNvSpPr/>
            <p:nvPr/>
          </p:nvSpPr>
          <p:spPr>
            <a:xfrm>
              <a:off x="2662025" y="3744650"/>
              <a:ext cx="281600" cy="727500"/>
            </a:xfrm>
            <a:custGeom>
              <a:avLst/>
              <a:gdLst/>
              <a:ahLst/>
              <a:cxnLst/>
              <a:rect l="l" t="t" r="r" b="b"/>
              <a:pathLst>
                <a:path w="11264" h="29100" extrusionOk="0">
                  <a:moveTo>
                    <a:pt x="4846" y="1"/>
                  </a:moveTo>
                  <a:cubicBezTo>
                    <a:pt x="4846" y="1"/>
                    <a:pt x="1250" y="3525"/>
                    <a:pt x="631" y="12383"/>
                  </a:cubicBezTo>
                  <a:cubicBezTo>
                    <a:pt x="0" y="21242"/>
                    <a:pt x="4679" y="29100"/>
                    <a:pt x="4679" y="29100"/>
                  </a:cubicBezTo>
                  <a:cubicBezTo>
                    <a:pt x="4679" y="29100"/>
                    <a:pt x="9478" y="23635"/>
                    <a:pt x="10371" y="18146"/>
                  </a:cubicBezTo>
                  <a:cubicBezTo>
                    <a:pt x="11263" y="12645"/>
                    <a:pt x="10335" y="8871"/>
                    <a:pt x="8251" y="5430"/>
                  </a:cubicBezTo>
                  <a:cubicBezTo>
                    <a:pt x="6168" y="1989"/>
                    <a:pt x="4846" y="1"/>
                    <a:pt x="4846" y="1"/>
                  </a:cubicBezTo>
                  <a:close/>
                </a:path>
              </a:pathLst>
            </a:custGeom>
            <a:solidFill>
              <a:schemeClr val="dk1"/>
            </a:solidFill>
            <a:ln w="2857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p:cNvSpPr/>
            <p:nvPr/>
          </p:nvSpPr>
          <p:spPr>
            <a:xfrm>
              <a:off x="2656650" y="3768050"/>
              <a:ext cx="271200" cy="672350"/>
            </a:xfrm>
            <a:custGeom>
              <a:avLst/>
              <a:gdLst/>
              <a:ahLst/>
              <a:cxnLst/>
              <a:rect l="l" t="t" r="r" b="b"/>
              <a:pathLst>
                <a:path w="10848" h="26894" extrusionOk="0">
                  <a:moveTo>
                    <a:pt x="5085" y="327"/>
                  </a:moveTo>
                  <a:cubicBezTo>
                    <a:pt x="5561" y="1458"/>
                    <a:pt x="6264" y="2458"/>
                    <a:pt x="6930" y="3494"/>
                  </a:cubicBezTo>
                  <a:cubicBezTo>
                    <a:pt x="6942" y="3530"/>
                    <a:pt x="6978" y="3577"/>
                    <a:pt x="6990" y="3601"/>
                  </a:cubicBezTo>
                  <a:cubicBezTo>
                    <a:pt x="6490" y="4137"/>
                    <a:pt x="6204" y="4732"/>
                    <a:pt x="5918" y="5375"/>
                  </a:cubicBezTo>
                  <a:cubicBezTo>
                    <a:pt x="5763" y="3697"/>
                    <a:pt x="5502" y="2042"/>
                    <a:pt x="5061" y="387"/>
                  </a:cubicBezTo>
                  <a:cubicBezTo>
                    <a:pt x="5073" y="375"/>
                    <a:pt x="5085" y="339"/>
                    <a:pt x="5085" y="327"/>
                  </a:cubicBezTo>
                  <a:close/>
                  <a:moveTo>
                    <a:pt x="4859" y="732"/>
                  </a:moveTo>
                  <a:cubicBezTo>
                    <a:pt x="5275" y="2363"/>
                    <a:pt x="5513" y="4054"/>
                    <a:pt x="5668" y="5732"/>
                  </a:cubicBezTo>
                  <a:cubicBezTo>
                    <a:pt x="5073" y="4959"/>
                    <a:pt x="4299" y="4292"/>
                    <a:pt x="3418" y="3839"/>
                  </a:cubicBezTo>
                  <a:cubicBezTo>
                    <a:pt x="3823" y="2768"/>
                    <a:pt x="4299" y="1708"/>
                    <a:pt x="4859" y="732"/>
                  </a:cubicBezTo>
                  <a:close/>
                  <a:moveTo>
                    <a:pt x="7121" y="3768"/>
                  </a:moveTo>
                  <a:cubicBezTo>
                    <a:pt x="7776" y="4851"/>
                    <a:pt x="8371" y="5971"/>
                    <a:pt x="8871" y="7137"/>
                  </a:cubicBezTo>
                  <a:cubicBezTo>
                    <a:pt x="8931" y="7280"/>
                    <a:pt x="8966" y="7411"/>
                    <a:pt x="9026" y="7542"/>
                  </a:cubicBezTo>
                  <a:cubicBezTo>
                    <a:pt x="8407" y="7923"/>
                    <a:pt x="7859" y="8423"/>
                    <a:pt x="7347" y="8923"/>
                  </a:cubicBezTo>
                  <a:cubicBezTo>
                    <a:pt x="6930" y="9328"/>
                    <a:pt x="6466" y="9781"/>
                    <a:pt x="6133" y="10269"/>
                  </a:cubicBezTo>
                  <a:cubicBezTo>
                    <a:pt x="6144" y="8876"/>
                    <a:pt x="6109" y="7471"/>
                    <a:pt x="6014" y="6066"/>
                  </a:cubicBezTo>
                  <a:cubicBezTo>
                    <a:pt x="6073" y="5209"/>
                    <a:pt x="6609" y="4435"/>
                    <a:pt x="7121" y="3768"/>
                  </a:cubicBezTo>
                  <a:close/>
                  <a:moveTo>
                    <a:pt x="3335" y="4078"/>
                  </a:moveTo>
                  <a:cubicBezTo>
                    <a:pt x="4204" y="4744"/>
                    <a:pt x="4954" y="5447"/>
                    <a:pt x="5609" y="6340"/>
                  </a:cubicBezTo>
                  <a:cubicBezTo>
                    <a:pt x="5633" y="6387"/>
                    <a:pt x="5680" y="6399"/>
                    <a:pt x="5716" y="6411"/>
                  </a:cubicBezTo>
                  <a:cubicBezTo>
                    <a:pt x="5799" y="7757"/>
                    <a:pt x="5811" y="9090"/>
                    <a:pt x="5799" y="10435"/>
                  </a:cubicBezTo>
                  <a:cubicBezTo>
                    <a:pt x="5371" y="9769"/>
                    <a:pt x="4859" y="9150"/>
                    <a:pt x="4311" y="8590"/>
                  </a:cubicBezTo>
                  <a:cubicBezTo>
                    <a:pt x="3775" y="8030"/>
                    <a:pt x="3168" y="7364"/>
                    <a:pt x="2465" y="7006"/>
                  </a:cubicBezTo>
                  <a:cubicBezTo>
                    <a:pt x="2704" y="6030"/>
                    <a:pt x="2977" y="5042"/>
                    <a:pt x="3335" y="4078"/>
                  </a:cubicBezTo>
                  <a:close/>
                  <a:moveTo>
                    <a:pt x="9097" y="7780"/>
                  </a:moveTo>
                  <a:cubicBezTo>
                    <a:pt x="9502" y="8852"/>
                    <a:pt x="9800" y="9983"/>
                    <a:pt x="9966" y="11138"/>
                  </a:cubicBezTo>
                  <a:cubicBezTo>
                    <a:pt x="8192" y="12281"/>
                    <a:pt x="7002" y="13829"/>
                    <a:pt x="5930" y="15603"/>
                  </a:cubicBezTo>
                  <a:cubicBezTo>
                    <a:pt x="5978" y="14865"/>
                    <a:pt x="6014" y="14138"/>
                    <a:pt x="6037" y="13412"/>
                  </a:cubicBezTo>
                  <a:cubicBezTo>
                    <a:pt x="6073" y="12590"/>
                    <a:pt x="6097" y="11769"/>
                    <a:pt x="6109" y="10959"/>
                  </a:cubicBezTo>
                  <a:cubicBezTo>
                    <a:pt x="6645" y="10471"/>
                    <a:pt x="7085" y="9852"/>
                    <a:pt x="7573" y="9328"/>
                  </a:cubicBezTo>
                  <a:cubicBezTo>
                    <a:pt x="8061" y="8792"/>
                    <a:pt x="8609" y="8316"/>
                    <a:pt x="9097" y="7780"/>
                  </a:cubicBezTo>
                  <a:close/>
                  <a:moveTo>
                    <a:pt x="2418" y="7245"/>
                  </a:moveTo>
                  <a:cubicBezTo>
                    <a:pt x="2906" y="7780"/>
                    <a:pt x="3501" y="8233"/>
                    <a:pt x="3978" y="8769"/>
                  </a:cubicBezTo>
                  <a:cubicBezTo>
                    <a:pt x="4609" y="9471"/>
                    <a:pt x="5144" y="10209"/>
                    <a:pt x="5668" y="10983"/>
                  </a:cubicBezTo>
                  <a:cubicBezTo>
                    <a:pt x="5692" y="11043"/>
                    <a:pt x="5740" y="11055"/>
                    <a:pt x="5799" y="11078"/>
                  </a:cubicBezTo>
                  <a:cubicBezTo>
                    <a:pt x="5787" y="11864"/>
                    <a:pt x="5752" y="12638"/>
                    <a:pt x="5728" y="13424"/>
                  </a:cubicBezTo>
                  <a:cubicBezTo>
                    <a:pt x="5692" y="14174"/>
                    <a:pt x="5668" y="14924"/>
                    <a:pt x="5621" y="15674"/>
                  </a:cubicBezTo>
                  <a:cubicBezTo>
                    <a:pt x="4787" y="14067"/>
                    <a:pt x="3287" y="12638"/>
                    <a:pt x="1858" y="11626"/>
                  </a:cubicBezTo>
                  <a:cubicBezTo>
                    <a:pt x="1930" y="10150"/>
                    <a:pt x="2108" y="8697"/>
                    <a:pt x="2418" y="7245"/>
                  </a:cubicBezTo>
                  <a:close/>
                  <a:moveTo>
                    <a:pt x="1858" y="11876"/>
                  </a:moveTo>
                  <a:cubicBezTo>
                    <a:pt x="2585" y="12519"/>
                    <a:pt x="3275" y="13198"/>
                    <a:pt x="3882" y="13948"/>
                  </a:cubicBezTo>
                  <a:cubicBezTo>
                    <a:pt x="4501" y="14734"/>
                    <a:pt x="4978" y="15603"/>
                    <a:pt x="5561" y="16412"/>
                  </a:cubicBezTo>
                  <a:lnTo>
                    <a:pt x="5573" y="16436"/>
                  </a:lnTo>
                  <a:cubicBezTo>
                    <a:pt x="5454" y="18436"/>
                    <a:pt x="5299" y="20449"/>
                    <a:pt x="5061" y="22449"/>
                  </a:cubicBezTo>
                  <a:cubicBezTo>
                    <a:pt x="4466" y="20568"/>
                    <a:pt x="3513" y="18710"/>
                    <a:pt x="2168" y="17293"/>
                  </a:cubicBezTo>
                  <a:cubicBezTo>
                    <a:pt x="1930" y="15722"/>
                    <a:pt x="1811" y="14126"/>
                    <a:pt x="1823" y="12495"/>
                  </a:cubicBezTo>
                  <a:cubicBezTo>
                    <a:pt x="1846" y="12293"/>
                    <a:pt x="1846" y="12090"/>
                    <a:pt x="1858" y="11876"/>
                  </a:cubicBezTo>
                  <a:close/>
                  <a:moveTo>
                    <a:pt x="9978" y="11400"/>
                  </a:moveTo>
                  <a:cubicBezTo>
                    <a:pt x="10133" y="12448"/>
                    <a:pt x="10145" y="13495"/>
                    <a:pt x="10062" y="14555"/>
                  </a:cubicBezTo>
                  <a:cubicBezTo>
                    <a:pt x="9895" y="16281"/>
                    <a:pt x="9466" y="17948"/>
                    <a:pt x="8823" y="19556"/>
                  </a:cubicBezTo>
                  <a:cubicBezTo>
                    <a:pt x="8811" y="19556"/>
                    <a:pt x="8776" y="19556"/>
                    <a:pt x="8764" y="19567"/>
                  </a:cubicBezTo>
                  <a:cubicBezTo>
                    <a:pt x="7407" y="20258"/>
                    <a:pt x="6264" y="21377"/>
                    <a:pt x="5359" y="22592"/>
                  </a:cubicBezTo>
                  <a:cubicBezTo>
                    <a:pt x="5561" y="20520"/>
                    <a:pt x="5752" y="18460"/>
                    <a:pt x="5871" y="16389"/>
                  </a:cubicBezTo>
                  <a:cubicBezTo>
                    <a:pt x="5894" y="16365"/>
                    <a:pt x="5894" y="16353"/>
                    <a:pt x="5894" y="16341"/>
                  </a:cubicBezTo>
                  <a:cubicBezTo>
                    <a:pt x="6525" y="14269"/>
                    <a:pt x="8192" y="12579"/>
                    <a:pt x="9978" y="11400"/>
                  </a:cubicBezTo>
                  <a:close/>
                  <a:moveTo>
                    <a:pt x="2239" y="17746"/>
                  </a:moveTo>
                  <a:cubicBezTo>
                    <a:pt x="3358" y="19532"/>
                    <a:pt x="4323" y="21282"/>
                    <a:pt x="4942" y="23318"/>
                  </a:cubicBezTo>
                  <a:cubicBezTo>
                    <a:pt x="4942" y="23342"/>
                    <a:pt x="4954" y="23354"/>
                    <a:pt x="4954" y="23354"/>
                  </a:cubicBezTo>
                  <a:cubicBezTo>
                    <a:pt x="4847" y="24259"/>
                    <a:pt x="4728" y="25140"/>
                    <a:pt x="4609" y="26033"/>
                  </a:cubicBezTo>
                  <a:cubicBezTo>
                    <a:pt x="3549" y="23354"/>
                    <a:pt x="2715" y="20568"/>
                    <a:pt x="2239" y="17746"/>
                  </a:cubicBezTo>
                  <a:close/>
                  <a:moveTo>
                    <a:pt x="8669" y="19948"/>
                  </a:moveTo>
                  <a:lnTo>
                    <a:pt x="8669" y="19948"/>
                  </a:lnTo>
                  <a:cubicBezTo>
                    <a:pt x="7752" y="22151"/>
                    <a:pt x="6454" y="24211"/>
                    <a:pt x="4966" y="26080"/>
                  </a:cubicBezTo>
                  <a:lnTo>
                    <a:pt x="5275" y="23354"/>
                  </a:lnTo>
                  <a:cubicBezTo>
                    <a:pt x="6156" y="21913"/>
                    <a:pt x="7287" y="20865"/>
                    <a:pt x="8669" y="19948"/>
                  </a:cubicBezTo>
                  <a:close/>
                  <a:moveTo>
                    <a:pt x="5191" y="0"/>
                  </a:moveTo>
                  <a:cubicBezTo>
                    <a:pt x="5093" y="0"/>
                    <a:pt x="4765" y="344"/>
                    <a:pt x="4775" y="387"/>
                  </a:cubicBezTo>
                  <a:cubicBezTo>
                    <a:pt x="1" y="8423"/>
                    <a:pt x="715" y="18294"/>
                    <a:pt x="4501" y="26616"/>
                  </a:cubicBezTo>
                  <a:cubicBezTo>
                    <a:pt x="4501" y="26628"/>
                    <a:pt x="4644" y="26890"/>
                    <a:pt x="4644" y="26890"/>
                  </a:cubicBezTo>
                  <a:cubicBezTo>
                    <a:pt x="4645" y="26892"/>
                    <a:pt x="4647" y="26893"/>
                    <a:pt x="4651" y="26893"/>
                  </a:cubicBezTo>
                  <a:cubicBezTo>
                    <a:pt x="4857" y="26893"/>
                    <a:pt x="9576" y="21419"/>
                    <a:pt x="10514" y="14650"/>
                  </a:cubicBezTo>
                  <a:cubicBezTo>
                    <a:pt x="10847" y="12233"/>
                    <a:pt x="10276" y="9816"/>
                    <a:pt x="9371" y="7566"/>
                  </a:cubicBezTo>
                  <a:cubicBezTo>
                    <a:pt x="8883" y="6340"/>
                    <a:pt x="8252" y="5185"/>
                    <a:pt x="7573" y="4066"/>
                  </a:cubicBezTo>
                  <a:cubicBezTo>
                    <a:pt x="6752" y="2744"/>
                    <a:pt x="5787" y="1494"/>
                    <a:pt x="5216" y="17"/>
                  </a:cubicBezTo>
                  <a:cubicBezTo>
                    <a:pt x="5212" y="6"/>
                    <a:pt x="5203" y="0"/>
                    <a:pt x="5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39"/>
          <p:cNvGrpSpPr/>
          <p:nvPr/>
        </p:nvGrpSpPr>
        <p:grpSpPr>
          <a:xfrm>
            <a:off x="5366125" y="257700"/>
            <a:ext cx="837625" cy="759925"/>
            <a:chOff x="3239675" y="2934425"/>
            <a:chExt cx="837625" cy="759925"/>
          </a:xfrm>
        </p:grpSpPr>
        <p:sp>
          <p:nvSpPr>
            <p:cNvPr id="971" name="Google Shape;971;p39"/>
            <p:cNvSpPr/>
            <p:nvPr/>
          </p:nvSpPr>
          <p:spPr>
            <a:xfrm>
              <a:off x="3239675" y="2934425"/>
              <a:ext cx="837625" cy="759925"/>
            </a:xfrm>
            <a:custGeom>
              <a:avLst/>
              <a:gdLst/>
              <a:ahLst/>
              <a:cxnLst/>
              <a:rect l="l" t="t" r="r" b="b"/>
              <a:pathLst>
                <a:path w="33505" h="30397" extrusionOk="0">
                  <a:moveTo>
                    <a:pt x="26921" y="0"/>
                  </a:moveTo>
                  <a:lnTo>
                    <a:pt x="26921" y="0"/>
                  </a:lnTo>
                  <a:cubicBezTo>
                    <a:pt x="26920" y="0"/>
                    <a:pt x="21634" y="1453"/>
                    <a:pt x="19277" y="3822"/>
                  </a:cubicBezTo>
                  <a:cubicBezTo>
                    <a:pt x="16896" y="6191"/>
                    <a:pt x="16098" y="9311"/>
                    <a:pt x="16098" y="9311"/>
                  </a:cubicBezTo>
                  <a:cubicBezTo>
                    <a:pt x="16098" y="9311"/>
                    <a:pt x="13717" y="6203"/>
                    <a:pt x="11359" y="4882"/>
                  </a:cubicBezTo>
                  <a:cubicBezTo>
                    <a:pt x="8990" y="3560"/>
                    <a:pt x="3049" y="3953"/>
                    <a:pt x="2382" y="3822"/>
                  </a:cubicBezTo>
                  <a:cubicBezTo>
                    <a:pt x="2372" y="3820"/>
                    <a:pt x="2364" y="3819"/>
                    <a:pt x="2356" y="3819"/>
                  </a:cubicBezTo>
                  <a:cubicBezTo>
                    <a:pt x="1818" y="3819"/>
                    <a:pt x="5314" y="8184"/>
                    <a:pt x="7144" y="9311"/>
                  </a:cubicBezTo>
                  <a:cubicBezTo>
                    <a:pt x="9002" y="10466"/>
                    <a:pt x="11371" y="12002"/>
                    <a:pt x="11371" y="12002"/>
                  </a:cubicBezTo>
                  <a:cubicBezTo>
                    <a:pt x="11371" y="12002"/>
                    <a:pt x="8335" y="12395"/>
                    <a:pt x="5680" y="14062"/>
                  </a:cubicBezTo>
                  <a:cubicBezTo>
                    <a:pt x="3037" y="15728"/>
                    <a:pt x="1" y="20979"/>
                    <a:pt x="1" y="20979"/>
                  </a:cubicBezTo>
                  <a:cubicBezTo>
                    <a:pt x="1" y="20979"/>
                    <a:pt x="392" y="20988"/>
                    <a:pt x="1006" y="20988"/>
                  </a:cubicBezTo>
                  <a:cubicBezTo>
                    <a:pt x="2505" y="20988"/>
                    <a:pt x="5332" y="20934"/>
                    <a:pt x="7013" y="20562"/>
                  </a:cubicBezTo>
                  <a:cubicBezTo>
                    <a:pt x="9371" y="20050"/>
                    <a:pt x="11359" y="19015"/>
                    <a:pt x="11359" y="19015"/>
                  </a:cubicBezTo>
                  <a:lnTo>
                    <a:pt x="11359" y="19015"/>
                  </a:lnTo>
                  <a:cubicBezTo>
                    <a:pt x="7585" y="23741"/>
                    <a:pt x="10419" y="30397"/>
                    <a:pt x="10419" y="30397"/>
                  </a:cubicBezTo>
                  <a:cubicBezTo>
                    <a:pt x="10419" y="30397"/>
                    <a:pt x="13705" y="27289"/>
                    <a:pt x="14895" y="25718"/>
                  </a:cubicBezTo>
                  <a:cubicBezTo>
                    <a:pt x="16086" y="24134"/>
                    <a:pt x="17800" y="21789"/>
                    <a:pt x="17800" y="21789"/>
                  </a:cubicBezTo>
                  <a:lnTo>
                    <a:pt x="17800" y="21789"/>
                  </a:lnTo>
                  <a:cubicBezTo>
                    <a:pt x="17800" y="21789"/>
                    <a:pt x="17658" y="22694"/>
                    <a:pt x="18848" y="24289"/>
                  </a:cubicBezTo>
                  <a:cubicBezTo>
                    <a:pt x="20039" y="25872"/>
                    <a:pt x="23599" y="27170"/>
                    <a:pt x="23599" y="27170"/>
                  </a:cubicBezTo>
                  <a:cubicBezTo>
                    <a:pt x="23599" y="27170"/>
                    <a:pt x="24135" y="21503"/>
                    <a:pt x="24004" y="19610"/>
                  </a:cubicBezTo>
                  <a:cubicBezTo>
                    <a:pt x="23873" y="17705"/>
                    <a:pt x="22028" y="16967"/>
                    <a:pt x="22027" y="16967"/>
                  </a:cubicBezTo>
                  <a:lnTo>
                    <a:pt x="22027" y="16967"/>
                  </a:lnTo>
                  <a:cubicBezTo>
                    <a:pt x="22027" y="16967"/>
                    <a:pt x="23087" y="17276"/>
                    <a:pt x="26254" y="17729"/>
                  </a:cubicBezTo>
                  <a:cubicBezTo>
                    <a:pt x="26473" y="17758"/>
                    <a:pt x="26697" y="17772"/>
                    <a:pt x="26924" y="17772"/>
                  </a:cubicBezTo>
                  <a:cubicBezTo>
                    <a:pt x="29959" y="17772"/>
                    <a:pt x="33505" y="15288"/>
                    <a:pt x="33505" y="15288"/>
                  </a:cubicBezTo>
                  <a:cubicBezTo>
                    <a:pt x="33505" y="15288"/>
                    <a:pt x="29409" y="12930"/>
                    <a:pt x="26909" y="12157"/>
                  </a:cubicBezTo>
                  <a:cubicBezTo>
                    <a:pt x="24408" y="11395"/>
                    <a:pt x="21634" y="11228"/>
                    <a:pt x="21634" y="11228"/>
                  </a:cubicBezTo>
                  <a:cubicBezTo>
                    <a:pt x="21634" y="11228"/>
                    <a:pt x="23099" y="10144"/>
                    <a:pt x="24670" y="8573"/>
                  </a:cubicBezTo>
                  <a:cubicBezTo>
                    <a:pt x="26266" y="6989"/>
                    <a:pt x="26921" y="0"/>
                    <a:pt x="26921"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9"/>
            <p:cNvSpPr/>
            <p:nvPr/>
          </p:nvSpPr>
          <p:spPr>
            <a:xfrm>
              <a:off x="3287600" y="2964775"/>
              <a:ext cx="730475" cy="675400"/>
            </a:xfrm>
            <a:custGeom>
              <a:avLst/>
              <a:gdLst/>
              <a:ahLst/>
              <a:cxnLst/>
              <a:rect l="l" t="t" r="r" b="b"/>
              <a:pathLst>
                <a:path w="29219" h="27016" extrusionOk="0">
                  <a:moveTo>
                    <a:pt x="23754" y="1"/>
                  </a:moveTo>
                  <a:cubicBezTo>
                    <a:pt x="23753" y="1"/>
                    <a:pt x="18824" y="1358"/>
                    <a:pt x="16896" y="5275"/>
                  </a:cubicBezTo>
                  <a:cubicBezTo>
                    <a:pt x="14955" y="9192"/>
                    <a:pt x="14574" y="11073"/>
                    <a:pt x="14574" y="11073"/>
                  </a:cubicBezTo>
                  <a:cubicBezTo>
                    <a:pt x="14574" y="11073"/>
                    <a:pt x="14776" y="8835"/>
                    <a:pt x="11026" y="6251"/>
                  </a:cubicBezTo>
                  <a:cubicBezTo>
                    <a:pt x="8213" y="4323"/>
                    <a:pt x="4757" y="4082"/>
                    <a:pt x="3205" y="4082"/>
                  </a:cubicBezTo>
                  <a:cubicBezTo>
                    <a:pt x="2688" y="4082"/>
                    <a:pt x="2382" y="4108"/>
                    <a:pt x="2382" y="4108"/>
                  </a:cubicBezTo>
                  <a:cubicBezTo>
                    <a:pt x="2382" y="4108"/>
                    <a:pt x="5466" y="7478"/>
                    <a:pt x="7811" y="9014"/>
                  </a:cubicBezTo>
                  <a:cubicBezTo>
                    <a:pt x="10126" y="10510"/>
                    <a:pt x="13487" y="11789"/>
                    <a:pt x="13606" y="11834"/>
                  </a:cubicBezTo>
                  <a:lnTo>
                    <a:pt x="13606" y="11834"/>
                  </a:lnTo>
                  <a:cubicBezTo>
                    <a:pt x="13559" y="11817"/>
                    <a:pt x="13006" y="11619"/>
                    <a:pt x="11980" y="11619"/>
                  </a:cubicBezTo>
                  <a:cubicBezTo>
                    <a:pt x="10788" y="11619"/>
                    <a:pt x="8956" y="11886"/>
                    <a:pt x="6537" y="13014"/>
                  </a:cubicBezTo>
                  <a:cubicBezTo>
                    <a:pt x="1941" y="15157"/>
                    <a:pt x="1" y="19074"/>
                    <a:pt x="1" y="19074"/>
                  </a:cubicBezTo>
                  <a:cubicBezTo>
                    <a:pt x="1" y="19074"/>
                    <a:pt x="6561" y="18158"/>
                    <a:pt x="9228" y="16550"/>
                  </a:cubicBezTo>
                  <a:cubicBezTo>
                    <a:pt x="11210" y="15356"/>
                    <a:pt x="12843" y="14050"/>
                    <a:pt x="13552" y="13457"/>
                  </a:cubicBezTo>
                  <a:lnTo>
                    <a:pt x="13552" y="13457"/>
                  </a:lnTo>
                  <a:cubicBezTo>
                    <a:pt x="12770" y="14179"/>
                    <a:pt x="10979" y="16120"/>
                    <a:pt x="10073" y="19432"/>
                  </a:cubicBezTo>
                  <a:cubicBezTo>
                    <a:pt x="8906" y="23730"/>
                    <a:pt x="9228" y="27016"/>
                    <a:pt x="9228" y="27016"/>
                  </a:cubicBezTo>
                  <a:cubicBezTo>
                    <a:pt x="9228" y="27016"/>
                    <a:pt x="13621" y="22837"/>
                    <a:pt x="14574" y="19527"/>
                  </a:cubicBezTo>
                  <a:cubicBezTo>
                    <a:pt x="15193" y="17416"/>
                    <a:pt x="15282" y="15684"/>
                    <a:pt x="15267" y="14714"/>
                  </a:cubicBezTo>
                  <a:lnTo>
                    <a:pt x="15267" y="14714"/>
                  </a:lnTo>
                  <a:cubicBezTo>
                    <a:pt x="15378" y="15898"/>
                    <a:pt x="15741" y="18151"/>
                    <a:pt x="16919" y="20301"/>
                  </a:cubicBezTo>
                  <a:cubicBezTo>
                    <a:pt x="18634" y="23420"/>
                    <a:pt x="20979" y="23968"/>
                    <a:pt x="20979" y="23968"/>
                  </a:cubicBezTo>
                  <a:cubicBezTo>
                    <a:pt x="20979" y="23968"/>
                    <a:pt x="21622" y="19455"/>
                    <a:pt x="20122" y="17205"/>
                  </a:cubicBezTo>
                  <a:cubicBezTo>
                    <a:pt x="18622" y="14967"/>
                    <a:pt x="16587" y="13253"/>
                    <a:pt x="16586" y="13252"/>
                  </a:cubicBezTo>
                  <a:lnTo>
                    <a:pt x="16586" y="13252"/>
                  </a:lnTo>
                  <a:cubicBezTo>
                    <a:pt x="16587" y="13253"/>
                    <a:pt x="18730" y="15003"/>
                    <a:pt x="22480" y="15574"/>
                  </a:cubicBezTo>
                  <a:cubicBezTo>
                    <a:pt x="22935" y="15642"/>
                    <a:pt x="23379" y="15672"/>
                    <a:pt x="23808" y="15672"/>
                  </a:cubicBezTo>
                  <a:cubicBezTo>
                    <a:pt x="26912" y="15672"/>
                    <a:pt x="29218" y="14110"/>
                    <a:pt x="29218" y="14110"/>
                  </a:cubicBezTo>
                  <a:cubicBezTo>
                    <a:pt x="29218" y="14110"/>
                    <a:pt x="24396" y="11335"/>
                    <a:pt x="21718" y="11335"/>
                  </a:cubicBezTo>
                  <a:cubicBezTo>
                    <a:pt x="19039" y="11335"/>
                    <a:pt x="17122" y="11871"/>
                    <a:pt x="17122" y="11871"/>
                  </a:cubicBezTo>
                  <a:cubicBezTo>
                    <a:pt x="17122" y="11871"/>
                    <a:pt x="20658" y="8859"/>
                    <a:pt x="22039" y="6299"/>
                  </a:cubicBezTo>
                  <a:cubicBezTo>
                    <a:pt x="23444" y="3727"/>
                    <a:pt x="23753" y="1"/>
                    <a:pt x="237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9"/>
            <p:cNvSpPr/>
            <p:nvPr/>
          </p:nvSpPr>
          <p:spPr>
            <a:xfrm>
              <a:off x="3466500" y="3095700"/>
              <a:ext cx="409900" cy="414400"/>
            </a:xfrm>
            <a:custGeom>
              <a:avLst/>
              <a:gdLst/>
              <a:ahLst/>
              <a:cxnLst/>
              <a:rect l="l" t="t" r="r" b="b"/>
              <a:pathLst>
                <a:path w="16396" h="16576" extrusionOk="0">
                  <a:moveTo>
                    <a:pt x="4019" y="2625"/>
                  </a:moveTo>
                  <a:cubicBezTo>
                    <a:pt x="3989" y="2625"/>
                    <a:pt x="3959" y="2628"/>
                    <a:pt x="3929" y="2634"/>
                  </a:cubicBezTo>
                  <a:cubicBezTo>
                    <a:pt x="3870" y="2658"/>
                    <a:pt x="3822" y="2681"/>
                    <a:pt x="3786" y="2729"/>
                  </a:cubicBezTo>
                  <a:cubicBezTo>
                    <a:pt x="3727" y="2788"/>
                    <a:pt x="3691" y="2872"/>
                    <a:pt x="3691" y="2955"/>
                  </a:cubicBezTo>
                  <a:cubicBezTo>
                    <a:pt x="3691" y="2991"/>
                    <a:pt x="3703" y="3039"/>
                    <a:pt x="3727" y="3074"/>
                  </a:cubicBezTo>
                  <a:cubicBezTo>
                    <a:pt x="3739" y="3110"/>
                    <a:pt x="3751" y="3146"/>
                    <a:pt x="3798" y="3169"/>
                  </a:cubicBezTo>
                  <a:cubicBezTo>
                    <a:pt x="3846" y="3217"/>
                    <a:pt x="3882" y="3253"/>
                    <a:pt x="3941" y="3265"/>
                  </a:cubicBezTo>
                  <a:cubicBezTo>
                    <a:pt x="3971" y="3271"/>
                    <a:pt x="4001" y="3274"/>
                    <a:pt x="4030" y="3274"/>
                  </a:cubicBezTo>
                  <a:cubicBezTo>
                    <a:pt x="4060" y="3274"/>
                    <a:pt x="4090" y="3271"/>
                    <a:pt x="4120" y="3265"/>
                  </a:cubicBezTo>
                  <a:cubicBezTo>
                    <a:pt x="4155" y="3265"/>
                    <a:pt x="4167" y="3253"/>
                    <a:pt x="4203" y="3253"/>
                  </a:cubicBezTo>
                  <a:lnTo>
                    <a:pt x="4275" y="3217"/>
                  </a:lnTo>
                  <a:cubicBezTo>
                    <a:pt x="4298" y="3205"/>
                    <a:pt x="4334" y="3169"/>
                    <a:pt x="4358" y="3146"/>
                  </a:cubicBezTo>
                  <a:cubicBezTo>
                    <a:pt x="4375" y="3137"/>
                    <a:pt x="4380" y="3135"/>
                    <a:pt x="4381" y="3125"/>
                  </a:cubicBezTo>
                  <a:lnTo>
                    <a:pt x="4381" y="3125"/>
                  </a:lnTo>
                  <a:cubicBezTo>
                    <a:pt x="4373" y="3120"/>
                    <a:pt x="4366" y="3115"/>
                    <a:pt x="4358" y="3110"/>
                  </a:cubicBezTo>
                  <a:cubicBezTo>
                    <a:pt x="4358" y="3098"/>
                    <a:pt x="4382" y="3098"/>
                    <a:pt x="4382" y="3086"/>
                  </a:cubicBezTo>
                  <a:cubicBezTo>
                    <a:pt x="4394" y="3050"/>
                    <a:pt x="4406" y="3015"/>
                    <a:pt x="4406" y="2967"/>
                  </a:cubicBezTo>
                  <a:cubicBezTo>
                    <a:pt x="4406" y="2931"/>
                    <a:pt x="4406" y="2908"/>
                    <a:pt x="4394" y="2872"/>
                  </a:cubicBezTo>
                  <a:cubicBezTo>
                    <a:pt x="4382" y="2848"/>
                    <a:pt x="4382" y="2836"/>
                    <a:pt x="4358" y="2800"/>
                  </a:cubicBezTo>
                  <a:cubicBezTo>
                    <a:pt x="4346" y="2777"/>
                    <a:pt x="4322" y="2741"/>
                    <a:pt x="4286" y="2717"/>
                  </a:cubicBezTo>
                  <a:cubicBezTo>
                    <a:pt x="4263" y="2681"/>
                    <a:pt x="4227" y="2669"/>
                    <a:pt x="4179" y="2658"/>
                  </a:cubicBezTo>
                  <a:cubicBezTo>
                    <a:pt x="4155" y="2658"/>
                    <a:pt x="4144" y="2634"/>
                    <a:pt x="4108" y="2634"/>
                  </a:cubicBezTo>
                  <a:cubicBezTo>
                    <a:pt x="4078" y="2628"/>
                    <a:pt x="4048" y="2625"/>
                    <a:pt x="4019" y="2625"/>
                  </a:cubicBezTo>
                  <a:close/>
                  <a:moveTo>
                    <a:pt x="4382" y="3110"/>
                  </a:moveTo>
                  <a:cubicBezTo>
                    <a:pt x="4382" y="3116"/>
                    <a:pt x="4382" y="3121"/>
                    <a:pt x="4381" y="3125"/>
                  </a:cubicBezTo>
                  <a:lnTo>
                    <a:pt x="4381" y="3125"/>
                  </a:lnTo>
                  <a:cubicBezTo>
                    <a:pt x="4492" y="3194"/>
                    <a:pt x="4601" y="3265"/>
                    <a:pt x="4710" y="3339"/>
                  </a:cubicBezTo>
                  <a:lnTo>
                    <a:pt x="4710" y="3339"/>
                  </a:lnTo>
                  <a:cubicBezTo>
                    <a:pt x="4603" y="3261"/>
                    <a:pt x="4493" y="3184"/>
                    <a:pt x="4382" y="3110"/>
                  </a:cubicBezTo>
                  <a:close/>
                  <a:moveTo>
                    <a:pt x="1391" y="9164"/>
                  </a:moveTo>
                  <a:cubicBezTo>
                    <a:pt x="1195" y="9251"/>
                    <a:pt x="1001" y="9341"/>
                    <a:pt x="807" y="9434"/>
                  </a:cubicBezTo>
                  <a:lnTo>
                    <a:pt x="807" y="9434"/>
                  </a:lnTo>
                  <a:cubicBezTo>
                    <a:pt x="809" y="9441"/>
                    <a:pt x="810" y="9448"/>
                    <a:pt x="810" y="9456"/>
                  </a:cubicBezTo>
                  <a:cubicBezTo>
                    <a:pt x="1002" y="9357"/>
                    <a:pt x="1195" y="9260"/>
                    <a:pt x="1391" y="9164"/>
                  </a:cubicBezTo>
                  <a:close/>
                  <a:moveTo>
                    <a:pt x="425" y="9155"/>
                  </a:moveTo>
                  <a:cubicBezTo>
                    <a:pt x="370" y="9155"/>
                    <a:pt x="322" y="9173"/>
                    <a:pt x="274" y="9182"/>
                  </a:cubicBezTo>
                  <a:cubicBezTo>
                    <a:pt x="155" y="9206"/>
                    <a:pt x="48" y="9337"/>
                    <a:pt x="12" y="9456"/>
                  </a:cubicBezTo>
                  <a:cubicBezTo>
                    <a:pt x="0" y="9539"/>
                    <a:pt x="0" y="9635"/>
                    <a:pt x="48" y="9706"/>
                  </a:cubicBezTo>
                  <a:cubicBezTo>
                    <a:pt x="60" y="9718"/>
                    <a:pt x="60" y="9742"/>
                    <a:pt x="72" y="9742"/>
                  </a:cubicBezTo>
                  <a:lnTo>
                    <a:pt x="95" y="9754"/>
                  </a:lnTo>
                  <a:lnTo>
                    <a:pt x="119" y="9789"/>
                  </a:lnTo>
                  <a:cubicBezTo>
                    <a:pt x="175" y="9838"/>
                    <a:pt x="247" y="9862"/>
                    <a:pt x="318" y="9862"/>
                  </a:cubicBezTo>
                  <a:cubicBezTo>
                    <a:pt x="369" y="9862"/>
                    <a:pt x="420" y="9850"/>
                    <a:pt x="465" y="9825"/>
                  </a:cubicBezTo>
                  <a:cubicBezTo>
                    <a:pt x="524" y="9801"/>
                    <a:pt x="548" y="9754"/>
                    <a:pt x="596" y="9706"/>
                  </a:cubicBezTo>
                  <a:cubicBezTo>
                    <a:pt x="607" y="9694"/>
                    <a:pt x="607" y="9682"/>
                    <a:pt x="631" y="9670"/>
                  </a:cubicBezTo>
                  <a:cubicBezTo>
                    <a:pt x="643" y="9670"/>
                    <a:pt x="643" y="9670"/>
                    <a:pt x="655" y="9646"/>
                  </a:cubicBezTo>
                  <a:cubicBezTo>
                    <a:pt x="750" y="9623"/>
                    <a:pt x="810" y="9527"/>
                    <a:pt x="786" y="9444"/>
                  </a:cubicBezTo>
                  <a:cubicBezTo>
                    <a:pt x="793" y="9441"/>
                    <a:pt x="800" y="9437"/>
                    <a:pt x="807" y="9434"/>
                  </a:cubicBezTo>
                  <a:lnTo>
                    <a:pt x="807" y="9434"/>
                  </a:lnTo>
                  <a:cubicBezTo>
                    <a:pt x="800" y="9409"/>
                    <a:pt x="783" y="9389"/>
                    <a:pt x="774" y="9361"/>
                  </a:cubicBezTo>
                  <a:lnTo>
                    <a:pt x="774" y="9361"/>
                  </a:lnTo>
                  <a:cubicBezTo>
                    <a:pt x="778" y="9373"/>
                    <a:pt x="779" y="9380"/>
                    <a:pt x="778" y="9380"/>
                  </a:cubicBezTo>
                  <a:cubicBezTo>
                    <a:pt x="776" y="9380"/>
                    <a:pt x="766" y="9356"/>
                    <a:pt x="750" y="9301"/>
                  </a:cubicBezTo>
                  <a:cubicBezTo>
                    <a:pt x="726" y="9277"/>
                    <a:pt x="691" y="9218"/>
                    <a:pt x="643" y="9206"/>
                  </a:cubicBezTo>
                  <a:cubicBezTo>
                    <a:pt x="584" y="9170"/>
                    <a:pt x="536" y="9158"/>
                    <a:pt x="465" y="9158"/>
                  </a:cubicBezTo>
                  <a:cubicBezTo>
                    <a:pt x="451" y="9156"/>
                    <a:pt x="438" y="9155"/>
                    <a:pt x="425" y="9155"/>
                  </a:cubicBezTo>
                  <a:close/>
                  <a:moveTo>
                    <a:pt x="12085" y="1"/>
                  </a:moveTo>
                  <a:cubicBezTo>
                    <a:pt x="12040" y="1"/>
                    <a:pt x="11997" y="5"/>
                    <a:pt x="11954" y="26"/>
                  </a:cubicBezTo>
                  <a:cubicBezTo>
                    <a:pt x="11883" y="50"/>
                    <a:pt x="11799" y="86"/>
                    <a:pt x="11740" y="145"/>
                  </a:cubicBezTo>
                  <a:cubicBezTo>
                    <a:pt x="11645" y="229"/>
                    <a:pt x="11645" y="443"/>
                    <a:pt x="11740" y="526"/>
                  </a:cubicBezTo>
                  <a:cubicBezTo>
                    <a:pt x="11799" y="574"/>
                    <a:pt x="11883" y="633"/>
                    <a:pt x="11954" y="645"/>
                  </a:cubicBezTo>
                  <a:lnTo>
                    <a:pt x="11966" y="645"/>
                  </a:lnTo>
                  <a:cubicBezTo>
                    <a:pt x="10716" y="2336"/>
                    <a:pt x="9716" y="4205"/>
                    <a:pt x="8906" y="6134"/>
                  </a:cubicBezTo>
                  <a:lnTo>
                    <a:pt x="8870" y="6110"/>
                  </a:lnTo>
                  <a:cubicBezTo>
                    <a:pt x="8751" y="6051"/>
                    <a:pt x="8632" y="6003"/>
                    <a:pt x="8501" y="6003"/>
                  </a:cubicBezTo>
                  <a:cubicBezTo>
                    <a:pt x="8394" y="6003"/>
                    <a:pt x="8311" y="6015"/>
                    <a:pt x="8216" y="6063"/>
                  </a:cubicBezTo>
                  <a:cubicBezTo>
                    <a:pt x="8192" y="6015"/>
                    <a:pt x="8156" y="5967"/>
                    <a:pt x="8108" y="5932"/>
                  </a:cubicBezTo>
                  <a:cubicBezTo>
                    <a:pt x="8049" y="5872"/>
                    <a:pt x="7977" y="5825"/>
                    <a:pt x="7906" y="5789"/>
                  </a:cubicBezTo>
                  <a:cubicBezTo>
                    <a:pt x="7858" y="5777"/>
                    <a:pt x="7835" y="5765"/>
                    <a:pt x="7787" y="5753"/>
                  </a:cubicBezTo>
                  <a:cubicBezTo>
                    <a:pt x="7727" y="5729"/>
                    <a:pt x="7668" y="5729"/>
                    <a:pt x="7620" y="5717"/>
                  </a:cubicBezTo>
                  <a:cubicBezTo>
                    <a:pt x="7537" y="5717"/>
                    <a:pt x="7442" y="5729"/>
                    <a:pt x="7370" y="5777"/>
                  </a:cubicBezTo>
                  <a:cubicBezTo>
                    <a:pt x="7311" y="5789"/>
                    <a:pt x="7263" y="5825"/>
                    <a:pt x="7215" y="5872"/>
                  </a:cubicBezTo>
                  <a:lnTo>
                    <a:pt x="7203" y="5884"/>
                  </a:lnTo>
                  <a:cubicBezTo>
                    <a:pt x="6564" y="4882"/>
                    <a:pt x="5696" y="4014"/>
                    <a:pt x="4710" y="3339"/>
                  </a:cubicBezTo>
                  <a:lnTo>
                    <a:pt x="4710" y="3339"/>
                  </a:lnTo>
                  <a:cubicBezTo>
                    <a:pt x="5695" y="4063"/>
                    <a:pt x="6472" y="4953"/>
                    <a:pt x="7084" y="6027"/>
                  </a:cubicBezTo>
                  <a:cubicBezTo>
                    <a:pt x="7084" y="6027"/>
                    <a:pt x="7084" y="6051"/>
                    <a:pt x="7073" y="6051"/>
                  </a:cubicBezTo>
                  <a:cubicBezTo>
                    <a:pt x="7061" y="6087"/>
                    <a:pt x="7025" y="6134"/>
                    <a:pt x="7013" y="6182"/>
                  </a:cubicBezTo>
                  <a:cubicBezTo>
                    <a:pt x="6965" y="6182"/>
                    <a:pt x="6906" y="6182"/>
                    <a:pt x="6858" y="6206"/>
                  </a:cubicBezTo>
                  <a:cubicBezTo>
                    <a:pt x="6799" y="6241"/>
                    <a:pt x="6763" y="6253"/>
                    <a:pt x="6703" y="6289"/>
                  </a:cubicBezTo>
                  <a:cubicBezTo>
                    <a:pt x="6656" y="6313"/>
                    <a:pt x="6608" y="6360"/>
                    <a:pt x="6561" y="6384"/>
                  </a:cubicBezTo>
                  <a:cubicBezTo>
                    <a:pt x="6537" y="6432"/>
                    <a:pt x="6489" y="6479"/>
                    <a:pt x="6465" y="6527"/>
                  </a:cubicBezTo>
                  <a:cubicBezTo>
                    <a:pt x="6418" y="6598"/>
                    <a:pt x="6382" y="6682"/>
                    <a:pt x="6382" y="6777"/>
                  </a:cubicBezTo>
                  <a:cubicBezTo>
                    <a:pt x="6370" y="6837"/>
                    <a:pt x="6370" y="6908"/>
                    <a:pt x="6382" y="6968"/>
                  </a:cubicBezTo>
                  <a:cubicBezTo>
                    <a:pt x="6322" y="7003"/>
                    <a:pt x="6263" y="7039"/>
                    <a:pt x="6227" y="7087"/>
                  </a:cubicBezTo>
                  <a:cubicBezTo>
                    <a:pt x="6144" y="7158"/>
                    <a:pt x="6108" y="7241"/>
                    <a:pt x="6060" y="7325"/>
                  </a:cubicBezTo>
                  <a:cubicBezTo>
                    <a:pt x="6049" y="7360"/>
                    <a:pt x="6049" y="7372"/>
                    <a:pt x="6025" y="7396"/>
                  </a:cubicBezTo>
                  <a:cubicBezTo>
                    <a:pt x="4426" y="7817"/>
                    <a:pt x="2865" y="8442"/>
                    <a:pt x="1391" y="9164"/>
                  </a:cubicBezTo>
                  <a:lnTo>
                    <a:pt x="1391" y="9164"/>
                  </a:lnTo>
                  <a:cubicBezTo>
                    <a:pt x="2888" y="8495"/>
                    <a:pt x="4415" y="7985"/>
                    <a:pt x="5989" y="7587"/>
                  </a:cubicBezTo>
                  <a:lnTo>
                    <a:pt x="5989" y="7599"/>
                  </a:lnTo>
                  <a:cubicBezTo>
                    <a:pt x="6001" y="7670"/>
                    <a:pt x="6001" y="7730"/>
                    <a:pt x="6013" y="7801"/>
                  </a:cubicBezTo>
                  <a:cubicBezTo>
                    <a:pt x="6049" y="7944"/>
                    <a:pt x="6120" y="8039"/>
                    <a:pt x="6203" y="8134"/>
                  </a:cubicBezTo>
                  <a:cubicBezTo>
                    <a:pt x="6251" y="8182"/>
                    <a:pt x="6311" y="8206"/>
                    <a:pt x="6358" y="8253"/>
                  </a:cubicBezTo>
                  <a:cubicBezTo>
                    <a:pt x="6477" y="8325"/>
                    <a:pt x="6596" y="8361"/>
                    <a:pt x="6739" y="8361"/>
                  </a:cubicBezTo>
                  <a:cubicBezTo>
                    <a:pt x="6787" y="8361"/>
                    <a:pt x="6846" y="8361"/>
                    <a:pt x="6894" y="8337"/>
                  </a:cubicBezTo>
                  <a:lnTo>
                    <a:pt x="6894" y="8373"/>
                  </a:lnTo>
                  <a:lnTo>
                    <a:pt x="6894" y="8384"/>
                  </a:lnTo>
                  <a:cubicBezTo>
                    <a:pt x="6763" y="8849"/>
                    <a:pt x="6739" y="9408"/>
                    <a:pt x="6644" y="9861"/>
                  </a:cubicBezTo>
                  <a:cubicBezTo>
                    <a:pt x="6465" y="10623"/>
                    <a:pt x="6239" y="11349"/>
                    <a:pt x="5989" y="12075"/>
                  </a:cubicBezTo>
                  <a:cubicBezTo>
                    <a:pt x="5477" y="13480"/>
                    <a:pt x="4810" y="14814"/>
                    <a:pt x="3989" y="16064"/>
                  </a:cubicBezTo>
                  <a:cubicBezTo>
                    <a:pt x="3977" y="16040"/>
                    <a:pt x="3965" y="16004"/>
                    <a:pt x="3941" y="15957"/>
                  </a:cubicBezTo>
                  <a:cubicBezTo>
                    <a:pt x="3917" y="15885"/>
                    <a:pt x="3822" y="15826"/>
                    <a:pt x="3751" y="15814"/>
                  </a:cubicBezTo>
                  <a:cubicBezTo>
                    <a:pt x="3721" y="15804"/>
                    <a:pt x="3685" y="15798"/>
                    <a:pt x="3649" y="15798"/>
                  </a:cubicBezTo>
                  <a:cubicBezTo>
                    <a:pt x="3597" y="15798"/>
                    <a:pt x="3542" y="15810"/>
                    <a:pt x="3501" y="15838"/>
                  </a:cubicBezTo>
                  <a:cubicBezTo>
                    <a:pt x="3429" y="15885"/>
                    <a:pt x="3370" y="15945"/>
                    <a:pt x="3346" y="16040"/>
                  </a:cubicBezTo>
                  <a:cubicBezTo>
                    <a:pt x="3334" y="16123"/>
                    <a:pt x="3334" y="16195"/>
                    <a:pt x="3382" y="16290"/>
                  </a:cubicBezTo>
                  <a:cubicBezTo>
                    <a:pt x="3441" y="16397"/>
                    <a:pt x="3501" y="16481"/>
                    <a:pt x="3608" y="16540"/>
                  </a:cubicBezTo>
                  <a:cubicBezTo>
                    <a:pt x="3649" y="16564"/>
                    <a:pt x="3697" y="16576"/>
                    <a:pt x="3745" y="16576"/>
                  </a:cubicBezTo>
                  <a:cubicBezTo>
                    <a:pt x="3792" y="16576"/>
                    <a:pt x="3840" y="16564"/>
                    <a:pt x="3882" y="16540"/>
                  </a:cubicBezTo>
                  <a:cubicBezTo>
                    <a:pt x="3929" y="16516"/>
                    <a:pt x="3965" y="16481"/>
                    <a:pt x="3989" y="16433"/>
                  </a:cubicBezTo>
                  <a:cubicBezTo>
                    <a:pt x="4025" y="16397"/>
                    <a:pt x="4025" y="16350"/>
                    <a:pt x="4036" y="16302"/>
                  </a:cubicBezTo>
                  <a:cubicBezTo>
                    <a:pt x="4036" y="16243"/>
                    <a:pt x="4036" y="16183"/>
                    <a:pt x="4025" y="16123"/>
                  </a:cubicBezTo>
                  <a:lnTo>
                    <a:pt x="4025" y="16112"/>
                  </a:lnTo>
                  <a:cubicBezTo>
                    <a:pt x="4775" y="14992"/>
                    <a:pt x="5453" y="13837"/>
                    <a:pt x="5965" y="12599"/>
                  </a:cubicBezTo>
                  <a:cubicBezTo>
                    <a:pt x="6251" y="11921"/>
                    <a:pt x="6489" y="11230"/>
                    <a:pt x="6703" y="10528"/>
                  </a:cubicBezTo>
                  <a:cubicBezTo>
                    <a:pt x="6787" y="10194"/>
                    <a:pt x="6882" y="9861"/>
                    <a:pt x="6953" y="9527"/>
                  </a:cubicBezTo>
                  <a:cubicBezTo>
                    <a:pt x="7001" y="9325"/>
                    <a:pt x="7096" y="8992"/>
                    <a:pt x="7144" y="8706"/>
                  </a:cubicBezTo>
                  <a:cubicBezTo>
                    <a:pt x="7180" y="8742"/>
                    <a:pt x="7203" y="8754"/>
                    <a:pt x="7239" y="8789"/>
                  </a:cubicBezTo>
                  <a:cubicBezTo>
                    <a:pt x="7334" y="8849"/>
                    <a:pt x="7454" y="8873"/>
                    <a:pt x="7596" y="8873"/>
                  </a:cubicBezTo>
                  <a:cubicBezTo>
                    <a:pt x="7680" y="8873"/>
                    <a:pt x="7787" y="8861"/>
                    <a:pt x="7858" y="8813"/>
                  </a:cubicBezTo>
                  <a:cubicBezTo>
                    <a:pt x="7918" y="8801"/>
                    <a:pt x="7977" y="8754"/>
                    <a:pt x="8037" y="8706"/>
                  </a:cubicBezTo>
                  <a:cubicBezTo>
                    <a:pt x="8132" y="8754"/>
                    <a:pt x="8227" y="8789"/>
                    <a:pt x="8346" y="8789"/>
                  </a:cubicBezTo>
                  <a:cubicBezTo>
                    <a:pt x="8561" y="8789"/>
                    <a:pt x="8727" y="8706"/>
                    <a:pt x="8823" y="8599"/>
                  </a:cubicBezTo>
                  <a:cubicBezTo>
                    <a:pt x="9930" y="10182"/>
                    <a:pt x="10906" y="11837"/>
                    <a:pt x="11728" y="13599"/>
                  </a:cubicBezTo>
                  <a:cubicBezTo>
                    <a:pt x="11716" y="13671"/>
                    <a:pt x="11728" y="13754"/>
                    <a:pt x="11764" y="13814"/>
                  </a:cubicBezTo>
                  <a:cubicBezTo>
                    <a:pt x="11823" y="13909"/>
                    <a:pt x="11918" y="13980"/>
                    <a:pt x="12037" y="13980"/>
                  </a:cubicBezTo>
                  <a:cubicBezTo>
                    <a:pt x="12133" y="13980"/>
                    <a:pt x="12204" y="13957"/>
                    <a:pt x="12264" y="13897"/>
                  </a:cubicBezTo>
                  <a:cubicBezTo>
                    <a:pt x="12335" y="13814"/>
                    <a:pt x="12383" y="13683"/>
                    <a:pt x="12359" y="13576"/>
                  </a:cubicBezTo>
                  <a:cubicBezTo>
                    <a:pt x="12335" y="13516"/>
                    <a:pt x="12311" y="13468"/>
                    <a:pt x="12264" y="13433"/>
                  </a:cubicBezTo>
                  <a:cubicBezTo>
                    <a:pt x="12240" y="13397"/>
                    <a:pt x="12204" y="13385"/>
                    <a:pt x="12156" y="13361"/>
                  </a:cubicBezTo>
                  <a:cubicBezTo>
                    <a:pt x="12121" y="13337"/>
                    <a:pt x="12085" y="13326"/>
                    <a:pt x="12037" y="13326"/>
                  </a:cubicBezTo>
                  <a:cubicBezTo>
                    <a:pt x="12014" y="13326"/>
                    <a:pt x="11978" y="13337"/>
                    <a:pt x="11942" y="13361"/>
                  </a:cubicBezTo>
                  <a:cubicBezTo>
                    <a:pt x="11895" y="13373"/>
                    <a:pt x="11859" y="13385"/>
                    <a:pt x="11835" y="13409"/>
                  </a:cubicBezTo>
                  <a:lnTo>
                    <a:pt x="11740" y="13504"/>
                  </a:lnTo>
                  <a:lnTo>
                    <a:pt x="11740" y="13516"/>
                  </a:lnTo>
                  <a:cubicBezTo>
                    <a:pt x="10966" y="11730"/>
                    <a:pt x="10049" y="9992"/>
                    <a:pt x="8930" y="8384"/>
                  </a:cubicBezTo>
                  <a:cubicBezTo>
                    <a:pt x="8942" y="8325"/>
                    <a:pt x="8966" y="8277"/>
                    <a:pt x="8978" y="8218"/>
                  </a:cubicBezTo>
                  <a:cubicBezTo>
                    <a:pt x="9061" y="8182"/>
                    <a:pt x="9144" y="8111"/>
                    <a:pt x="9180" y="8027"/>
                  </a:cubicBezTo>
                  <a:cubicBezTo>
                    <a:pt x="9239" y="7956"/>
                    <a:pt x="9287" y="7861"/>
                    <a:pt x="9323" y="7777"/>
                  </a:cubicBezTo>
                  <a:lnTo>
                    <a:pt x="9335" y="7718"/>
                  </a:lnTo>
                  <a:cubicBezTo>
                    <a:pt x="9359" y="7587"/>
                    <a:pt x="9359" y="7444"/>
                    <a:pt x="9335" y="7313"/>
                  </a:cubicBezTo>
                  <a:cubicBezTo>
                    <a:pt x="9335" y="7301"/>
                    <a:pt x="9323" y="7277"/>
                    <a:pt x="9323" y="7265"/>
                  </a:cubicBezTo>
                  <a:lnTo>
                    <a:pt x="9323" y="7265"/>
                  </a:lnTo>
                  <a:cubicBezTo>
                    <a:pt x="11525" y="7313"/>
                    <a:pt x="13633" y="7611"/>
                    <a:pt x="15776" y="8206"/>
                  </a:cubicBezTo>
                  <a:cubicBezTo>
                    <a:pt x="15776" y="8265"/>
                    <a:pt x="15776" y="8313"/>
                    <a:pt x="15788" y="8373"/>
                  </a:cubicBezTo>
                  <a:cubicBezTo>
                    <a:pt x="15812" y="8408"/>
                    <a:pt x="15836" y="8456"/>
                    <a:pt x="15883" y="8503"/>
                  </a:cubicBezTo>
                  <a:cubicBezTo>
                    <a:pt x="15925" y="8557"/>
                    <a:pt x="15999" y="8584"/>
                    <a:pt x="16074" y="8584"/>
                  </a:cubicBezTo>
                  <a:cubicBezTo>
                    <a:pt x="16148" y="8584"/>
                    <a:pt x="16222" y="8557"/>
                    <a:pt x="16264" y="8503"/>
                  </a:cubicBezTo>
                  <a:cubicBezTo>
                    <a:pt x="16300" y="8468"/>
                    <a:pt x="16324" y="8444"/>
                    <a:pt x="16347" y="8396"/>
                  </a:cubicBezTo>
                  <a:cubicBezTo>
                    <a:pt x="16395" y="8361"/>
                    <a:pt x="16395" y="8253"/>
                    <a:pt x="16359" y="8146"/>
                  </a:cubicBezTo>
                  <a:cubicBezTo>
                    <a:pt x="16351" y="8129"/>
                    <a:pt x="16348" y="8113"/>
                    <a:pt x="16348" y="8113"/>
                  </a:cubicBezTo>
                  <a:cubicBezTo>
                    <a:pt x="16347" y="8113"/>
                    <a:pt x="16347" y="8116"/>
                    <a:pt x="16347" y="8122"/>
                  </a:cubicBezTo>
                  <a:cubicBezTo>
                    <a:pt x="16347" y="8099"/>
                    <a:pt x="16336" y="8087"/>
                    <a:pt x="16336" y="8087"/>
                  </a:cubicBezTo>
                  <a:cubicBezTo>
                    <a:pt x="16312" y="8051"/>
                    <a:pt x="16300" y="8039"/>
                    <a:pt x="16288" y="8015"/>
                  </a:cubicBezTo>
                  <a:cubicBezTo>
                    <a:pt x="16252" y="7920"/>
                    <a:pt x="16169" y="7861"/>
                    <a:pt x="16074" y="7861"/>
                  </a:cubicBezTo>
                  <a:cubicBezTo>
                    <a:pt x="15990" y="7861"/>
                    <a:pt x="15895" y="7920"/>
                    <a:pt x="15871" y="8015"/>
                  </a:cubicBezTo>
                  <a:cubicBezTo>
                    <a:pt x="15859" y="8027"/>
                    <a:pt x="15859" y="8039"/>
                    <a:pt x="15836" y="8051"/>
                  </a:cubicBezTo>
                  <a:cubicBezTo>
                    <a:pt x="15824" y="8075"/>
                    <a:pt x="15824" y="8099"/>
                    <a:pt x="15812" y="8111"/>
                  </a:cubicBezTo>
                  <a:cubicBezTo>
                    <a:pt x="13840" y="7435"/>
                    <a:pt x="11725" y="7069"/>
                    <a:pt x="9638" y="7069"/>
                  </a:cubicBezTo>
                  <a:cubicBezTo>
                    <a:pt x="9481" y="7069"/>
                    <a:pt x="9324" y="7071"/>
                    <a:pt x="9168" y="7075"/>
                  </a:cubicBezTo>
                  <a:lnTo>
                    <a:pt x="9168" y="7063"/>
                  </a:lnTo>
                  <a:cubicBezTo>
                    <a:pt x="9216" y="6968"/>
                    <a:pt x="9228" y="6884"/>
                    <a:pt x="9228" y="6777"/>
                  </a:cubicBezTo>
                  <a:lnTo>
                    <a:pt x="9204" y="6587"/>
                  </a:lnTo>
                  <a:cubicBezTo>
                    <a:pt x="9168" y="6479"/>
                    <a:pt x="9120" y="6408"/>
                    <a:pt x="9061" y="6313"/>
                  </a:cubicBezTo>
                  <a:cubicBezTo>
                    <a:pt x="9906" y="4336"/>
                    <a:pt x="10954" y="2491"/>
                    <a:pt x="12121" y="681"/>
                  </a:cubicBezTo>
                  <a:lnTo>
                    <a:pt x="12180" y="681"/>
                  </a:lnTo>
                  <a:cubicBezTo>
                    <a:pt x="12287" y="681"/>
                    <a:pt x="12383" y="622"/>
                    <a:pt x="12442" y="526"/>
                  </a:cubicBezTo>
                  <a:cubicBezTo>
                    <a:pt x="12549" y="443"/>
                    <a:pt x="12549" y="264"/>
                    <a:pt x="12442" y="157"/>
                  </a:cubicBezTo>
                  <a:cubicBezTo>
                    <a:pt x="12383" y="62"/>
                    <a:pt x="12276" y="2"/>
                    <a:pt x="12180" y="2"/>
                  </a:cubicBezTo>
                  <a:cubicBezTo>
                    <a:pt x="12147" y="2"/>
                    <a:pt x="12116" y="1"/>
                    <a:pt x="12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9"/>
          <p:cNvGrpSpPr/>
          <p:nvPr/>
        </p:nvGrpSpPr>
        <p:grpSpPr>
          <a:xfrm rot="1082295">
            <a:off x="448064" y="269316"/>
            <a:ext cx="534114" cy="366927"/>
            <a:chOff x="888750" y="2805825"/>
            <a:chExt cx="417650" cy="286925"/>
          </a:xfrm>
        </p:grpSpPr>
        <p:sp>
          <p:nvSpPr>
            <p:cNvPr id="975" name="Google Shape;975;p39"/>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9"/>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39"/>
          <p:cNvGrpSpPr/>
          <p:nvPr/>
        </p:nvGrpSpPr>
        <p:grpSpPr>
          <a:xfrm rot="8100380">
            <a:off x="7709134" y="623867"/>
            <a:ext cx="534121" cy="366900"/>
            <a:chOff x="888750" y="2805825"/>
            <a:chExt cx="417650" cy="286925"/>
          </a:xfrm>
        </p:grpSpPr>
        <p:sp>
          <p:nvSpPr>
            <p:cNvPr id="978" name="Google Shape;978;p39"/>
            <p:cNvSpPr/>
            <p:nvPr/>
          </p:nvSpPr>
          <p:spPr>
            <a:xfrm>
              <a:off x="888750" y="2805825"/>
              <a:ext cx="417650" cy="286925"/>
            </a:xfrm>
            <a:custGeom>
              <a:avLst/>
              <a:gdLst/>
              <a:ahLst/>
              <a:cxnLst/>
              <a:rect l="l" t="t" r="r" b="b"/>
              <a:pathLst>
                <a:path w="16706" h="11477" extrusionOk="0">
                  <a:moveTo>
                    <a:pt x="617" y="0"/>
                  </a:moveTo>
                  <a:cubicBezTo>
                    <a:pt x="550" y="0"/>
                    <a:pt x="506" y="17"/>
                    <a:pt x="489" y="56"/>
                  </a:cubicBezTo>
                  <a:cubicBezTo>
                    <a:pt x="0" y="1139"/>
                    <a:pt x="4549" y="8081"/>
                    <a:pt x="8609" y="9998"/>
                  </a:cubicBezTo>
                  <a:cubicBezTo>
                    <a:pt x="10153" y="10732"/>
                    <a:pt x="11350" y="10960"/>
                    <a:pt x="12242" y="10960"/>
                  </a:cubicBezTo>
                  <a:cubicBezTo>
                    <a:pt x="13707" y="10960"/>
                    <a:pt x="14347" y="10343"/>
                    <a:pt x="14347" y="10343"/>
                  </a:cubicBezTo>
                  <a:cubicBezTo>
                    <a:pt x="14347" y="10343"/>
                    <a:pt x="14883" y="11117"/>
                    <a:pt x="15669" y="11426"/>
                  </a:cubicBezTo>
                  <a:cubicBezTo>
                    <a:pt x="15751" y="11461"/>
                    <a:pt x="15827" y="11477"/>
                    <a:pt x="15898" y="11477"/>
                  </a:cubicBezTo>
                  <a:cubicBezTo>
                    <a:pt x="16507" y="11477"/>
                    <a:pt x="16706" y="10306"/>
                    <a:pt x="16407" y="9986"/>
                  </a:cubicBezTo>
                  <a:cubicBezTo>
                    <a:pt x="16086" y="9629"/>
                    <a:pt x="15419" y="9212"/>
                    <a:pt x="15419" y="9212"/>
                  </a:cubicBezTo>
                  <a:cubicBezTo>
                    <a:pt x="15419" y="9212"/>
                    <a:pt x="14609" y="5116"/>
                    <a:pt x="11454" y="3021"/>
                  </a:cubicBezTo>
                  <a:cubicBezTo>
                    <a:pt x="8299" y="937"/>
                    <a:pt x="5918" y="1175"/>
                    <a:pt x="3906" y="842"/>
                  </a:cubicBezTo>
                  <a:cubicBezTo>
                    <a:pt x="2201" y="568"/>
                    <a:pt x="1007" y="0"/>
                    <a:pt x="617" y="0"/>
                  </a:cubicBezTo>
                  <a:close/>
                </a:path>
              </a:pathLst>
            </a:custGeom>
            <a:solidFill>
              <a:schemeClr val="dk1"/>
            </a:solidFill>
            <a:ln w="1905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9"/>
            <p:cNvSpPr/>
            <p:nvPr/>
          </p:nvSpPr>
          <p:spPr>
            <a:xfrm>
              <a:off x="912900" y="2816225"/>
              <a:ext cx="377250" cy="257300"/>
            </a:xfrm>
            <a:custGeom>
              <a:avLst/>
              <a:gdLst/>
              <a:ahLst/>
              <a:cxnLst/>
              <a:rect l="l" t="t" r="r" b="b"/>
              <a:pathLst>
                <a:path w="15090" h="10292" extrusionOk="0">
                  <a:moveTo>
                    <a:pt x="535" y="485"/>
                  </a:moveTo>
                  <a:lnTo>
                    <a:pt x="535" y="485"/>
                  </a:lnTo>
                  <a:cubicBezTo>
                    <a:pt x="1201" y="807"/>
                    <a:pt x="1904" y="962"/>
                    <a:pt x="2630" y="1104"/>
                  </a:cubicBezTo>
                  <a:lnTo>
                    <a:pt x="2618" y="1116"/>
                  </a:lnTo>
                  <a:cubicBezTo>
                    <a:pt x="2487" y="1414"/>
                    <a:pt x="2499" y="1771"/>
                    <a:pt x="2618" y="2081"/>
                  </a:cubicBezTo>
                  <a:cubicBezTo>
                    <a:pt x="1951" y="1593"/>
                    <a:pt x="1261" y="1081"/>
                    <a:pt x="594" y="581"/>
                  </a:cubicBezTo>
                  <a:cubicBezTo>
                    <a:pt x="582" y="569"/>
                    <a:pt x="546" y="533"/>
                    <a:pt x="535" y="485"/>
                  </a:cubicBezTo>
                  <a:close/>
                  <a:moveTo>
                    <a:pt x="844" y="1057"/>
                  </a:moveTo>
                  <a:lnTo>
                    <a:pt x="844" y="1057"/>
                  </a:lnTo>
                  <a:cubicBezTo>
                    <a:pt x="1392" y="1545"/>
                    <a:pt x="1963" y="2009"/>
                    <a:pt x="2523" y="2450"/>
                  </a:cubicBezTo>
                  <a:cubicBezTo>
                    <a:pt x="2249" y="2474"/>
                    <a:pt x="1951" y="2486"/>
                    <a:pt x="1666" y="2509"/>
                  </a:cubicBezTo>
                  <a:cubicBezTo>
                    <a:pt x="1380" y="2033"/>
                    <a:pt x="1094" y="1545"/>
                    <a:pt x="844" y="1057"/>
                  </a:cubicBezTo>
                  <a:close/>
                  <a:moveTo>
                    <a:pt x="2690" y="1128"/>
                  </a:moveTo>
                  <a:cubicBezTo>
                    <a:pt x="3166" y="1224"/>
                    <a:pt x="3654" y="1295"/>
                    <a:pt x="4154" y="1378"/>
                  </a:cubicBezTo>
                  <a:cubicBezTo>
                    <a:pt x="4309" y="1414"/>
                    <a:pt x="4487" y="1438"/>
                    <a:pt x="4654" y="1485"/>
                  </a:cubicBezTo>
                  <a:cubicBezTo>
                    <a:pt x="4392" y="2140"/>
                    <a:pt x="4345" y="2807"/>
                    <a:pt x="4523" y="3486"/>
                  </a:cubicBezTo>
                  <a:cubicBezTo>
                    <a:pt x="3952" y="3093"/>
                    <a:pt x="3404" y="2688"/>
                    <a:pt x="2856" y="2295"/>
                  </a:cubicBezTo>
                  <a:cubicBezTo>
                    <a:pt x="2678" y="1938"/>
                    <a:pt x="2678" y="1581"/>
                    <a:pt x="2690" y="1164"/>
                  </a:cubicBezTo>
                  <a:lnTo>
                    <a:pt x="2690" y="1128"/>
                  </a:lnTo>
                  <a:close/>
                  <a:moveTo>
                    <a:pt x="2701" y="2605"/>
                  </a:moveTo>
                  <a:cubicBezTo>
                    <a:pt x="3237" y="3021"/>
                    <a:pt x="3797" y="3426"/>
                    <a:pt x="4345" y="3807"/>
                  </a:cubicBezTo>
                  <a:cubicBezTo>
                    <a:pt x="4239" y="3803"/>
                    <a:pt x="4133" y="3801"/>
                    <a:pt x="4027" y="3801"/>
                  </a:cubicBezTo>
                  <a:cubicBezTo>
                    <a:pt x="3538" y="3801"/>
                    <a:pt x="3052" y="3851"/>
                    <a:pt x="2582" y="3998"/>
                  </a:cubicBezTo>
                  <a:cubicBezTo>
                    <a:pt x="2273" y="3557"/>
                    <a:pt x="1987" y="3093"/>
                    <a:pt x="1713" y="2617"/>
                  </a:cubicBezTo>
                  <a:lnTo>
                    <a:pt x="1713" y="2617"/>
                  </a:lnTo>
                  <a:cubicBezTo>
                    <a:pt x="1807" y="2620"/>
                    <a:pt x="1903" y="2621"/>
                    <a:pt x="1998" y="2621"/>
                  </a:cubicBezTo>
                  <a:cubicBezTo>
                    <a:pt x="2230" y="2621"/>
                    <a:pt x="2466" y="2613"/>
                    <a:pt x="2701" y="2605"/>
                  </a:cubicBezTo>
                  <a:close/>
                  <a:moveTo>
                    <a:pt x="4845" y="1521"/>
                  </a:moveTo>
                  <a:cubicBezTo>
                    <a:pt x="5607" y="1676"/>
                    <a:pt x="6369" y="1855"/>
                    <a:pt x="7095" y="2093"/>
                  </a:cubicBezTo>
                  <a:cubicBezTo>
                    <a:pt x="6571" y="2926"/>
                    <a:pt x="6595" y="4057"/>
                    <a:pt x="6845" y="5010"/>
                  </a:cubicBezTo>
                  <a:cubicBezTo>
                    <a:pt x="6142" y="4569"/>
                    <a:pt x="5464" y="4117"/>
                    <a:pt x="4773" y="3640"/>
                  </a:cubicBezTo>
                  <a:cubicBezTo>
                    <a:pt x="4535" y="2950"/>
                    <a:pt x="4547" y="2200"/>
                    <a:pt x="4845" y="1521"/>
                  </a:cubicBezTo>
                  <a:close/>
                  <a:moveTo>
                    <a:pt x="3887" y="3962"/>
                  </a:moveTo>
                  <a:cubicBezTo>
                    <a:pt x="4138" y="3962"/>
                    <a:pt x="4389" y="3981"/>
                    <a:pt x="4642" y="4021"/>
                  </a:cubicBezTo>
                  <a:cubicBezTo>
                    <a:pt x="5285" y="4462"/>
                    <a:pt x="5916" y="4879"/>
                    <a:pt x="6571" y="5295"/>
                  </a:cubicBezTo>
                  <a:cubicBezTo>
                    <a:pt x="5666" y="5295"/>
                    <a:pt x="4702" y="5391"/>
                    <a:pt x="3892" y="5748"/>
                  </a:cubicBezTo>
                  <a:cubicBezTo>
                    <a:pt x="3452" y="5224"/>
                    <a:pt x="3035" y="4676"/>
                    <a:pt x="2642" y="4093"/>
                  </a:cubicBezTo>
                  <a:cubicBezTo>
                    <a:pt x="3063" y="4012"/>
                    <a:pt x="3475" y="3962"/>
                    <a:pt x="3887" y="3962"/>
                  </a:cubicBezTo>
                  <a:close/>
                  <a:moveTo>
                    <a:pt x="7262" y="2176"/>
                  </a:moveTo>
                  <a:cubicBezTo>
                    <a:pt x="7785" y="2331"/>
                    <a:pt x="8297" y="2533"/>
                    <a:pt x="8797" y="2783"/>
                  </a:cubicBezTo>
                  <a:cubicBezTo>
                    <a:pt x="8952" y="2855"/>
                    <a:pt x="9107" y="2950"/>
                    <a:pt x="9274" y="3021"/>
                  </a:cubicBezTo>
                  <a:cubicBezTo>
                    <a:pt x="9059" y="4283"/>
                    <a:pt x="9250" y="5581"/>
                    <a:pt x="9869" y="6724"/>
                  </a:cubicBezTo>
                  <a:cubicBezTo>
                    <a:pt x="9881" y="6760"/>
                    <a:pt x="9893" y="6772"/>
                    <a:pt x="9905" y="6796"/>
                  </a:cubicBezTo>
                  <a:cubicBezTo>
                    <a:pt x="9167" y="6403"/>
                    <a:pt x="8405" y="5986"/>
                    <a:pt x="7678" y="5534"/>
                  </a:cubicBezTo>
                  <a:cubicBezTo>
                    <a:pt x="7488" y="5415"/>
                    <a:pt x="7285" y="5295"/>
                    <a:pt x="7107" y="5188"/>
                  </a:cubicBezTo>
                  <a:cubicBezTo>
                    <a:pt x="6773" y="4105"/>
                    <a:pt x="6988" y="3224"/>
                    <a:pt x="7262" y="2176"/>
                  </a:cubicBezTo>
                  <a:close/>
                  <a:moveTo>
                    <a:pt x="6835" y="5497"/>
                  </a:moveTo>
                  <a:cubicBezTo>
                    <a:pt x="6862" y="5497"/>
                    <a:pt x="6889" y="5498"/>
                    <a:pt x="6916" y="5498"/>
                  </a:cubicBezTo>
                  <a:cubicBezTo>
                    <a:pt x="7023" y="5557"/>
                    <a:pt x="7131" y="5641"/>
                    <a:pt x="7226" y="5700"/>
                  </a:cubicBezTo>
                  <a:cubicBezTo>
                    <a:pt x="8035" y="6188"/>
                    <a:pt x="8869" y="6653"/>
                    <a:pt x="9714" y="7093"/>
                  </a:cubicBezTo>
                  <a:cubicBezTo>
                    <a:pt x="9548" y="7093"/>
                    <a:pt x="9369" y="7081"/>
                    <a:pt x="9333" y="7081"/>
                  </a:cubicBezTo>
                  <a:cubicBezTo>
                    <a:pt x="8976" y="7093"/>
                    <a:pt x="8631" y="7129"/>
                    <a:pt x="8274" y="7189"/>
                  </a:cubicBezTo>
                  <a:cubicBezTo>
                    <a:pt x="7500" y="7284"/>
                    <a:pt x="6726" y="7439"/>
                    <a:pt x="6000" y="7689"/>
                  </a:cubicBezTo>
                  <a:cubicBezTo>
                    <a:pt x="5892" y="7653"/>
                    <a:pt x="5797" y="7570"/>
                    <a:pt x="5714" y="7498"/>
                  </a:cubicBezTo>
                  <a:cubicBezTo>
                    <a:pt x="5071" y="6998"/>
                    <a:pt x="4487" y="6438"/>
                    <a:pt x="3975" y="5831"/>
                  </a:cubicBezTo>
                  <a:cubicBezTo>
                    <a:pt x="4937" y="5704"/>
                    <a:pt x="5854" y="5497"/>
                    <a:pt x="6835" y="5497"/>
                  </a:cubicBezTo>
                  <a:close/>
                  <a:moveTo>
                    <a:pt x="9417" y="3093"/>
                  </a:moveTo>
                  <a:lnTo>
                    <a:pt x="9417" y="3093"/>
                  </a:lnTo>
                  <a:cubicBezTo>
                    <a:pt x="10583" y="3760"/>
                    <a:pt x="11607" y="4641"/>
                    <a:pt x="12334" y="5724"/>
                  </a:cubicBezTo>
                  <a:cubicBezTo>
                    <a:pt x="12203" y="6177"/>
                    <a:pt x="12131" y="6617"/>
                    <a:pt x="12155" y="7093"/>
                  </a:cubicBezTo>
                  <a:cubicBezTo>
                    <a:pt x="12167" y="7320"/>
                    <a:pt x="12369" y="7808"/>
                    <a:pt x="12369" y="8105"/>
                  </a:cubicBezTo>
                  <a:cubicBezTo>
                    <a:pt x="12131" y="7974"/>
                    <a:pt x="11869" y="7843"/>
                    <a:pt x="11631" y="7712"/>
                  </a:cubicBezTo>
                  <a:cubicBezTo>
                    <a:pt x="11155" y="7450"/>
                    <a:pt x="10679" y="7200"/>
                    <a:pt x="10191" y="6950"/>
                  </a:cubicBezTo>
                  <a:cubicBezTo>
                    <a:pt x="9488" y="5772"/>
                    <a:pt x="9226" y="4450"/>
                    <a:pt x="9417" y="3093"/>
                  </a:cubicBezTo>
                  <a:close/>
                  <a:moveTo>
                    <a:pt x="12465" y="5938"/>
                  </a:moveTo>
                  <a:lnTo>
                    <a:pt x="12465" y="5938"/>
                  </a:lnTo>
                  <a:cubicBezTo>
                    <a:pt x="12988" y="6772"/>
                    <a:pt x="13346" y="7712"/>
                    <a:pt x="13441" y="8748"/>
                  </a:cubicBezTo>
                  <a:cubicBezTo>
                    <a:pt x="13167" y="8570"/>
                    <a:pt x="12905" y="8403"/>
                    <a:pt x="12619" y="8260"/>
                  </a:cubicBezTo>
                  <a:cubicBezTo>
                    <a:pt x="12310" y="7498"/>
                    <a:pt x="12262" y="6724"/>
                    <a:pt x="12465" y="5938"/>
                  </a:cubicBezTo>
                  <a:close/>
                  <a:moveTo>
                    <a:pt x="9952" y="7248"/>
                  </a:moveTo>
                  <a:cubicBezTo>
                    <a:pt x="10655" y="7617"/>
                    <a:pt x="11345" y="8010"/>
                    <a:pt x="12024" y="8403"/>
                  </a:cubicBezTo>
                  <a:cubicBezTo>
                    <a:pt x="11750" y="8439"/>
                    <a:pt x="11393" y="8439"/>
                    <a:pt x="11298" y="8451"/>
                  </a:cubicBezTo>
                  <a:cubicBezTo>
                    <a:pt x="10964" y="8510"/>
                    <a:pt x="10643" y="8570"/>
                    <a:pt x="10310" y="8653"/>
                  </a:cubicBezTo>
                  <a:cubicBezTo>
                    <a:pt x="9833" y="8772"/>
                    <a:pt x="9369" y="8939"/>
                    <a:pt x="8928" y="9129"/>
                  </a:cubicBezTo>
                  <a:cubicBezTo>
                    <a:pt x="7940" y="8867"/>
                    <a:pt x="6976" y="8403"/>
                    <a:pt x="6095" y="7796"/>
                  </a:cubicBezTo>
                  <a:cubicBezTo>
                    <a:pt x="7381" y="7498"/>
                    <a:pt x="8631" y="7260"/>
                    <a:pt x="9952" y="7248"/>
                  </a:cubicBezTo>
                  <a:close/>
                  <a:moveTo>
                    <a:pt x="12215" y="8510"/>
                  </a:moveTo>
                  <a:cubicBezTo>
                    <a:pt x="12560" y="8724"/>
                    <a:pt x="12881" y="8927"/>
                    <a:pt x="13215" y="9141"/>
                  </a:cubicBezTo>
                  <a:cubicBezTo>
                    <a:pt x="12496" y="9346"/>
                    <a:pt x="11770" y="9444"/>
                    <a:pt x="11054" y="9444"/>
                  </a:cubicBezTo>
                  <a:cubicBezTo>
                    <a:pt x="10394" y="9444"/>
                    <a:pt x="9741" y="9361"/>
                    <a:pt x="9107" y="9201"/>
                  </a:cubicBezTo>
                  <a:cubicBezTo>
                    <a:pt x="10131" y="8879"/>
                    <a:pt x="11143" y="8617"/>
                    <a:pt x="12215" y="8510"/>
                  </a:cubicBezTo>
                  <a:close/>
                  <a:moveTo>
                    <a:pt x="189" y="1"/>
                  </a:moveTo>
                  <a:cubicBezTo>
                    <a:pt x="90" y="1"/>
                    <a:pt x="1" y="108"/>
                    <a:pt x="58" y="223"/>
                  </a:cubicBezTo>
                  <a:cubicBezTo>
                    <a:pt x="1594" y="3033"/>
                    <a:pt x="3202" y="6010"/>
                    <a:pt x="5845" y="7927"/>
                  </a:cubicBezTo>
                  <a:cubicBezTo>
                    <a:pt x="7288" y="8966"/>
                    <a:pt x="9161" y="9726"/>
                    <a:pt x="10987" y="9726"/>
                  </a:cubicBezTo>
                  <a:cubicBezTo>
                    <a:pt x="11796" y="9726"/>
                    <a:pt x="12596" y="9576"/>
                    <a:pt x="13346" y="9236"/>
                  </a:cubicBezTo>
                  <a:cubicBezTo>
                    <a:pt x="13810" y="9546"/>
                    <a:pt x="14274" y="9891"/>
                    <a:pt x="14703" y="10248"/>
                  </a:cubicBezTo>
                  <a:cubicBezTo>
                    <a:pt x="14738" y="10279"/>
                    <a:pt x="14775" y="10292"/>
                    <a:pt x="14812" y="10292"/>
                  </a:cubicBezTo>
                  <a:cubicBezTo>
                    <a:pt x="14960" y="10292"/>
                    <a:pt x="15089" y="10075"/>
                    <a:pt x="14965" y="9951"/>
                  </a:cubicBezTo>
                  <a:cubicBezTo>
                    <a:pt x="14608" y="9605"/>
                    <a:pt x="14239" y="9296"/>
                    <a:pt x="13834" y="9034"/>
                  </a:cubicBezTo>
                  <a:cubicBezTo>
                    <a:pt x="13810" y="6510"/>
                    <a:pt x="12143" y="4331"/>
                    <a:pt x="10071" y="3045"/>
                  </a:cubicBezTo>
                  <a:cubicBezTo>
                    <a:pt x="8690" y="2188"/>
                    <a:pt x="7143" y="1664"/>
                    <a:pt x="5583" y="1319"/>
                  </a:cubicBezTo>
                  <a:cubicBezTo>
                    <a:pt x="3821" y="938"/>
                    <a:pt x="1856" y="938"/>
                    <a:pt x="261" y="21"/>
                  </a:cubicBezTo>
                  <a:cubicBezTo>
                    <a:pt x="238" y="7"/>
                    <a:pt x="213"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9"/>
          <p:cNvGrpSpPr/>
          <p:nvPr/>
        </p:nvGrpSpPr>
        <p:grpSpPr>
          <a:xfrm rot="1399677">
            <a:off x="7593989" y="2149727"/>
            <a:ext cx="1344236" cy="1031327"/>
            <a:chOff x="2218400" y="1775475"/>
            <a:chExt cx="1004925" cy="771000"/>
          </a:xfrm>
        </p:grpSpPr>
        <p:sp>
          <p:nvSpPr>
            <p:cNvPr id="981" name="Google Shape;981;p39"/>
            <p:cNvSpPr/>
            <p:nvPr/>
          </p:nvSpPr>
          <p:spPr>
            <a:xfrm>
              <a:off x="2218400" y="1775475"/>
              <a:ext cx="1004925" cy="771000"/>
            </a:xfrm>
            <a:custGeom>
              <a:avLst/>
              <a:gdLst/>
              <a:ahLst/>
              <a:cxnLst/>
              <a:rect l="l" t="t" r="r" b="b"/>
              <a:pathLst>
                <a:path w="40197" h="30840" extrusionOk="0">
                  <a:moveTo>
                    <a:pt x="6907" y="0"/>
                  </a:moveTo>
                  <a:cubicBezTo>
                    <a:pt x="6907" y="1"/>
                    <a:pt x="7788" y="941"/>
                    <a:pt x="8621" y="3060"/>
                  </a:cubicBezTo>
                  <a:cubicBezTo>
                    <a:pt x="9454" y="5168"/>
                    <a:pt x="10347" y="8561"/>
                    <a:pt x="13276" y="11657"/>
                  </a:cubicBezTo>
                  <a:cubicBezTo>
                    <a:pt x="16229" y="14752"/>
                    <a:pt x="18408" y="15121"/>
                    <a:pt x="18408" y="15121"/>
                  </a:cubicBezTo>
                  <a:lnTo>
                    <a:pt x="22682" y="19789"/>
                  </a:lnTo>
                  <a:cubicBezTo>
                    <a:pt x="22682" y="19789"/>
                    <a:pt x="22040" y="19862"/>
                    <a:pt x="21174" y="19862"/>
                  </a:cubicBezTo>
                  <a:cubicBezTo>
                    <a:pt x="20365" y="19862"/>
                    <a:pt x="19360" y="19798"/>
                    <a:pt x="18503" y="19550"/>
                  </a:cubicBezTo>
                  <a:cubicBezTo>
                    <a:pt x="16741" y="19027"/>
                    <a:pt x="15027" y="18431"/>
                    <a:pt x="15027" y="18431"/>
                  </a:cubicBezTo>
                  <a:cubicBezTo>
                    <a:pt x="15027" y="18431"/>
                    <a:pt x="12574" y="14502"/>
                    <a:pt x="9669" y="13716"/>
                  </a:cubicBezTo>
                  <a:cubicBezTo>
                    <a:pt x="8999" y="13532"/>
                    <a:pt x="8318" y="13448"/>
                    <a:pt x="7646" y="13448"/>
                  </a:cubicBezTo>
                  <a:cubicBezTo>
                    <a:pt x="5414" y="13448"/>
                    <a:pt x="3264" y="14364"/>
                    <a:pt x="1846" y="15526"/>
                  </a:cubicBezTo>
                  <a:cubicBezTo>
                    <a:pt x="1" y="17050"/>
                    <a:pt x="239" y="17407"/>
                    <a:pt x="310" y="17705"/>
                  </a:cubicBezTo>
                  <a:cubicBezTo>
                    <a:pt x="322" y="17754"/>
                    <a:pt x="345" y="17773"/>
                    <a:pt x="383" y="17773"/>
                  </a:cubicBezTo>
                  <a:cubicBezTo>
                    <a:pt x="513" y="17773"/>
                    <a:pt x="818" y="17559"/>
                    <a:pt x="1448" y="17559"/>
                  </a:cubicBezTo>
                  <a:cubicBezTo>
                    <a:pt x="1815" y="17559"/>
                    <a:pt x="2291" y="17631"/>
                    <a:pt x="2906" y="17860"/>
                  </a:cubicBezTo>
                  <a:cubicBezTo>
                    <a:pt x="4882" y="18622"/>
                    <a:pt x="5442" y="19455"/>
                    <a:pt x="8335" y="19789"/>
                  </a:cubicBezTo>
                  <a:cubicBezTo>
                    <a:pt x="9009" y="19864"/>
                    <a:pt x="9722" y="19893"/>
                    <a:pt x="10419" y="19893"/>
                  </a:cubicBezTo>
                  <a:cubicBezTo>
                    <a:pt x="12690" y="19893"/>
                    <a:pt x="14788" y="19586"/>
                    <a:pt x="14788" y="19586"/>
                  </a:cubicBezTo>
                  <a:lnTo>
                    <a:pt x="18217" y="20420"/>
                  </a:lnTo>
                  <a:lnTo>
                    <a:pt x="17146" y="20693"/>
                  </a:lnTo>
                  <a:cubicBezTo>
                    <a:pt x="17146" y="20693"/>
                    <a:pt x="16918" y="20677"/>
                    <a:pt x="16553" y="20677"/>
                  </a:cubicBezTo>
                  <a:cubicBezTo>
                    <a:pt x="15511" y="20677"/>
                    <a:pt x="13354" y="20814"/>
                    <a:pt x="12217" y="21872"/>
                  </a:cubicBezTo>
                  <a:cubicBezTo>
                    <a:pt x="10681" y="23301"/>
                    <a:pt x="8919" y="28742"/>
                    <a:pt x="8919" y="28742"/>
                  </a:cubicBezTo>
                  <a:cubicBezTo>
                    <a:pt x="8919" y="28742"/>
                    <a:pt x="12860" y="27968"/>
                    <a:pt x="14407" y="26849"/>
                  </a:cubicBezTo>
                  <a:cubicBezTo>
                    <a:pt x="15955" y="25754"/>
                    <a:pt x="17753" y="22134"/>
                    <a:pt x="17753" y="22134"/>
                  </a:cubicBezTo>
                  <a:lnTo>
                    <a:pt x="20075" y="20872"/>
                  </a:lnTo>
                  <a:lnTo>
                    <a:pt x="22373" y="20872"/>
                  </a:lnTo>
                  <a:cubicBezTo>
                    <a:pt x="23111" y="20872"/>
                    <a:pt x="23468" y="20646"/>
                    <a:pt x="23468" y="20646"/>
                  </a:cubicBezTo>
                  <a:cubicBezTo>
                    <a:pt x="23468" y="20646"/>
                    <a:pt x="26504" y="23277"/>
                    <a:pt x="27647" y="24111"/>
                  </a:cubicBezTo>
                  <a:cubicBezTo>
                    <a:pt x="28802" y="24944"/>
                    <a:pt x="29898" y="25813"/>
                    <a:pt x="29898" y="25813"/>
                  </a:cubicBezTo>
                  <a:lnTo>
                    <a:pt x="28814" y="25813"/>
                  </a:lnTo>
                  <a:cubicBezTo>
                    <a:pt x="28814" y="25813"/>
                    <a:pt x="27486" y="25358"/>
                    <a:pt x="25884" y="25358"/>
                  </a:cubicBezTo>
                  <a:cubicBezTo>
                    <a:pt x="25083" y="25358"/>
                    <a:pt x="24214" y="25472"/>
                    <a:pt x="23409" y="25813"/>
                  </a:cubicBezTo>
                  <a:cubicBezTo>
                    <a:pt x="21004" y="26837"/>
                    <a:pt x="19682" y="29861"/>
                    <a:pt x="19682" y="29861"/>
                  </a:cubicBezTo>
                  <a:cubicBezTo>
                    <a:pt x="19682" y="29861"/>
                    <a:pt x="21272" y="30690"/>
                    <a:pt x="23151" y="30690"/>
                  </a:cubicBezTo>
                  <a:cubicBezTo>
                    <a:pt x="23750" y="30690"/>
                    <a:pt x="24377" y="30606"/>
                    <a:pt x="24992" y="30385"/>
                  </a:cubicBezTo>
                  <a:cubicBezTo>
                    <a:pt x="27540" y="29468"/>
                    <a:pt x="28945" y="27230"/>
                    <a:pt x="28945" y="27230"/>
                  </a:cubicBezTo>
                  <a:lnTo>
                    <a:pt x="32255" y="27266"/>
                  </a:lnTo>
                  <a:cubicBezTo>
                    <a:pt x="32255" y="27266"/>
                    <a:pt x="34184" y="28635"/>
                    <a:pt x="35720" y="29337"/>
                  </a:cubicBezTo>
                  <a:cubicBezTo>
                    <a:pt x="36973" y="29910"/>
                    <a:pt x="38439" y="30840"/>
                    <a:pt x="39099" y="30840"/>
                  </a:cubicBezTo>
                  <a:cubicBezTo>
                    <a:pt x="39248" y="30840"/>
                    <a:pt x="39356" y="30793"/>
                    <a:pt x="39411" y="30683"/>
                  </a:cubicBezTo>
                  <a:cubicBezTo>
                    <a:pt x="39708" y="30088"/>
                    <a:pt x="40196" y="30171"/>
                    <a:pt x="38625" y="29218"/>
                  </a:cubicBezTo>
                  <a:cubicBezTo>
                    <a:pt x="37041" y="28266"/>
                    <a:pt x="35362" y="27742"/>
                    <a:pt x="33088" y="26289"/>
                  </a:cubicBezTo>
                  <a:cubicBezTo>
                    <a:pt x="30779" y="24861"/>
                    <a:pt x="29338" y="23741"/>
                    <a:pt x="29338" y="23741"/>
                  </a:cubicBezTo>
                  <a:lnTo>
                    <a:pt x="27719" y="19289"/>
                  </a:lnTo>
                  <a:cubicBezTo>
                    <a:pt x="27719" y="19289"/>
                    <a:pt x="29124" y="13371"/>
                    <a:pt x="29338" y="10109"/>
                  </a:cubicBezTo>
                  <a:cubicBezTo>
                    <a:pt x="29540" y="6847"/>
                    <a:pt x="26790" y="3239"/>
                    <a:pt x="26790" y="3239"/>
                  </a:cubicBezTo>
                  <a:cubicBezTo>
                    <a:pt x="26790" y="3239"/>
                    <a:pt x="25052" y="5168"/>
                    <a:pt x="24290" y="8204"/>
                  </a:cubicBezTo>
                  <a:cubicBezTo>
                    <a:pt x="23528" y="11240"/>
                    <a:pt x="23266" y="14443"/>
                    <a:pt x="24313" y="16455"/>
                  </a:cubicBezTo>
                  <a:cubicBezTo>
                    <a:pt x="25373" y="18455"/>
                    <a:pt x="26480" y="19586"/>
                    <a:pt x="26480" y="19586"/>
                  </a:cubicBezTo>
                  <a:lnTo>
                    <a:pt x="27564" y="22587"/>
                  </a:lnTo>
                  <a:cubicBezTo>
                    <a:pt x="27564" y="22587"/>
                    <a:pt x="23421" y="19098"/>
                    <a:pt x="21932" y="17443"/>
                  </a:cubicBezTo>
                  <a:cubicBezTo>
                    <a:pt x="20444" y="15812"/>
                    <a:pt x="19599" y="14443"/>
                    <a:pt x="19599" y="14443"/>
                  </a:cubicBezTo>
                  <a:cubicBezTo>
                    <a:pt x="19599" y="14443"/>
                    <a:pt x="19289" y="11097"/>
                    <a:pt x="16086" y="6525"/>
                  </a:cubicBezTo>
                  <a:cubicBezTo>
                    <a:pt x="12872" y="1953"/>
                    <a:pt x="6907" y="1"/>
                    <a:pt x="6907" y="0"/>
                  </a:cubicBezTo>
                  <a:close/>
                </a:path>
              </a:pathLst>
            </a:custGeom>
            <a:solidFill>
              <a:schemeClr val="dk1"/>
            </a:solidFill>
            <a:ln w="19050" cap="flat" cmpd="sng">
              <a:solidFill>
                <a:schemeClr val="dk1"/>
              </a:solidFill>
              <a:prstDash val="solid"/>
              <a:round/>
              <a:headEnd type="none" w="sm" len="sm"/>
              <a:tailEnd type="none" w="sm" len="sm"/>
            </a:ln>
            <a:effectLst>
              <a:outerShdw blurRad="42863" dist="28575" dir="7500000" algn="bl" rotWithShape="0">
                <a:srgbClr val="000000">
                  <a:alpha val="3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9"/>
            <p:cNvSpPr/>
            <p:nvPr/>
          </p:nvSpPr>
          <p:spPr>
            <a:xfrm>
              <a:off x="2245500" y="1790625"/>
              <a:ext cx="951925" cy="744650"/>
            </a:xfrm>
            <a:custGeom>
              <a:avLst/>
              <a:gdLst/>
              <a:ahLst/>
              <a:cxnLst/>
              <a:rect l="l" t="t" r="r" b="b"/>
              <a:pathLst>
                <a:path w="38077" h="29786" extrusionOk="0">
                  <a:moveTo>
                    <a:pt x="7847" y="966"/>
                  </a:moveTo>
                  <a:cubicBezTo>
                    <a:pt x="10121" y="2407"/>
                    <a:pt x="12371" y="3824"/>
                    <a:pt x="14109" y="5967"/>
                  </a:cubicBezTo>
                  <a:cubicBezTo>
                    <a:pt x="15931" y="8193"/>
                    <a:pt x="17122" y="10824"/>
                    <a:pt x="17669" y="13646"/>
                  </a:cubicBezTo>
                  <a:cubicBezTo>
                    <a:pt x="15919" y="11479"/>
                    <a:pt x="14395" y="9146"/>
                    <a:pt x="12835" y="6836"/>
                  </a:cubicBezTo>
                  <a:cubicBezTo>
                    <a:pt x="11395" y="4717"/>
                    <a:pt x="9823" y="2609"/>
                    <a:pt x="7847" y="966"/>
                  </a:cubicBezTo>
                  <a:close/>
                  <a:moveTo>
                    <a:pt x="7251" y="633"/>
                  </a:moveTo>
                  <a:lnTo>
                    <a:pt x="7251" y="633"/>
                  </a:lnTo>
                  <a:cubicBezTo>
                    <a:pt x="9287" y="2383"/>
                    <a:pt x="10883" y="4574"/>
                    <a:pt x="12347" y="6836"/>
                  </a:cubicBezTo>
                  <a:cubicBezTo>
                    <a:pt x="13871" y="9193"/>
                    <a:pt x="15359" y="11551"/>
                    <a:pt x="17110" y="13777"/>
                  </a:cubicBezTo>
                  <a:lnTo>
                    <a:pt x="17145" y="13825"/>
                  </a:lnTo>
                  <a:cubicBezTo>
                    <a:pt x="14490" y="12956"/>
                    <a:pt x="12538" y="10753"/>
                    <a:pt x="11157" y="8372"/>
                  </a:cubicBezTo>
                  <a:cubicBezTo>
                    <a:pt x="9704" y="5883"/>
                    <a:pt x="8835" y="3050"/>
                    <a:pt x="7251" y="633"/>
                  </a:cubicBezTo>
                  <a:close/>
                  <a:moveTo>
                    <a:pt x="25599" y="4300"/>
                  </a:moveTo>
                  <a:cubicBezTo>
                    <a:pt x="27266" y="6062"/>
                    <a:pt x="27551" y="8586"/>
                    <a:pt x="27301" y="10908"/>
                  </a:cubicBezTo>
                  <a:cubicBezTo>
                    <a:pt x="27051" y="13230"/>
                    <a:pt x="26492" y="15527"/>
                    <a:pt x="26016" y="17813"/>
                  </a:cubicBezTo>
                  <a:cubicBezTo>
                    <a:pt x="25706" y="16575"/>
                    <a:pt x="25468" y="15313"/>
                    <a:pt x="25301" y="14039"/>
                  </a:cubicBezTo>
                  <a:cubicBezTo>
                    <a:pt x="24908" y="10789"/>
                    <a:pt x="25039" y="7550"/>
                    <a:pt x="25587" y="4324"/>
                  </a:cubicBezTo>
                  <a:cubicBezTo>
                    <a:pt x="25587" y="4312"/>
                    <a:pt x="25599" y="4312"/>
                    <a:pt x="25599" y="4300"/>
                  </a:cubicBezTo>
                  <a:close/>
                  <a:moveTo>
                    <a:pt x="5829" y="13726"/>
                  </a:moveTo>
                  <a:cubicBezTo>
                    <a:pt x="6311" y="13726"/>
                    <a:pt x="6806" y="13777"/>
                    <a:pt x="7311" y="13884"/>
                  </a:cubicBezTo>
                  <a:cubicBezTo>
                    <a:pt x="9811" y="14396"/>
                    <a:pt x="11288" y="16218"/>
                    <a:pt x="13038" y="17837"/>
                  </a:cubicBezTo>
                  <a:cubicBezTo>
                    <a:pt x="12371" y="17563"/>
                    <a:pt x="11704" y="17313"/>
                    <a:pt x="11049" y="17063"/>
                  </a:cubicBezTo>
                  <a:cubicBezTo>
                    <a:pt x="9371" y="16420"/>
                    <a:pt x="7644" y="15873"/>
                    <a:pt x="5834" y="15694"/>
                  </a:cubicBezTo>
                  <a:cubicBezTo>
                    <a:pt x="5453" y="15657"/>
                    <a:pt x="5072" y="15641"/>
                    <a:pt x="4693" y="15641"/>
                  </a:cubicBezTo>
                  <a:cubicBezTo>
                    <a:pt x="3225" y="15641"/>
                    <a:pt x="1774" y="15889"/>
                    <a:pt x="346" y="16182"/>
                  </a:cubicBezTo>
                  <a:cubicBezTo>
                    <a:pt x="1874" y="14683"/>
                    <a:pt x="3740" y="13726"/>
                    <a:pt x="5829" y="13726"/>
                  </a:cubicBezTo>
                  <a:close/>
                  <a:moveTo>
                    <a:pt x="25385" y="4788"/>
                  </a:moveTo>
                  <a:lnTo>
                    <a:pt x="25385" y="4788"/>
                  </a:lnTo>
                  <a:cubicBezTo>
                    <a:pt x="24753" y="7848"/>
                    <a:pt x="24646" y="11051"/>
                    <a:pt x="25004" y="14158"/>
                  </a:cubicBezTo>
                  <a:cubicBezTo>
                    <a:pt x="25158" y="15492"/>
                    <a:pt x="25396" y="16813"/>
                    <a:pt x="25706" y="18111"/>
                  </a:cubicBezTo>
                  <a:cubicBezTo>
                    <a:pt x="24158" y="16349"/>
                    <a:pt x="23241" y="14075"/>
                    <a:pt x="23241" y="11717"/>
                  </a:cubicBezTo>
                  <a:cubicBezTo>
                    <a:pt x="23241" y="9181"/>
                    <a:pt x="24349" y="7014"/>
                    <a:pt x="25385" y="4788"/>
                  </a:cubicBezTo>
                  <a:close/>
                  <a:moveTo>
                    <a:pt x="4380" y="15830"/>
                  </a:moveTo>
                  <a:cubicBezTo>
                    <a:pt x="5073" y="15830"/>
                    <a:pt x="5768" y="15880"/>
                    <a:pt x="6465" y="16004"/>
                  </a:cubicBezTo>
                  <a:cubicBezTo>
                    <a:pt x="8370" y="16349"/>
                    <a:pt x="10168" y="17099"/>
                    <a:pt x="11954" y="17825"/>
                  </a:cubicBezTo>
                  <a:cubicBezTo>
                    <a:pt x="12419" y="18016"/>
                    <a:pt x="12883" y="18206"/>
                    <a:pt x="13359" y="18385"/>
                  </a:cubicBezTo>
                  <a:cubicBezTo>
                    <a:pt x="12358" y="18586"/>
                    <a:pt x="11344" y="18687"/>
                    <a:pt x="10332" y="18687"/>
                  </a:cubicBezTo>
                  <a:cubicBezTo>
                    <a:pt x="9008" y="18687"/>
                    <a:pt x="7688" y="18515"/>
                    <a:pt x="6406" y="18171"/>
                  </a:cubicBezTo>
                  <a:cubicBezTo>
                    <a:pt x="4495" y="17659"/>
                    <a:pt x="2541" y="16256"/>
                    <a:pt x="523" y="16256"/>
                  </a:cubicBezTo>
                  <a:cubicBezTo>
                    <a:pt x="428" y="16256"/>
                    <a:pt x="333" y="16259"/>
                    <a:pt x="239" y="16266"/>
                  </a:cubicBezTo>
                  <a:lnTo>
                    <a:pt x="262" y="16242"/>
                  </a:lnTo>
                  <a:cubicBezTo>
                    <a:pt x="1632" y="16028"/>
                    <a:pt x="3003" y="15830"/>
                    <a:pt x="4380" y="15830"/>
                  </a:cubicBezTo>
                  <a:close/>
                  <a:moveTo>
                    <a:pt x="16098" y="20671"/>
                  </a:moveTo>
                  <a:lnTo>
                    <a:pt x="16098" y="20671"/>
                  </a:lnTo>
                  <a:cubicBezTo>
                    <a:pt x="13157" y="22076"/>
                    <a:pt x="10561" y="24457"/>
                    <a:pt x="8859" y="27124"/>
                  </a:cubicBezTo>
                  <a:cubicBezTo>
                    <a:pt x="9156" y="25398"/>
                    <a:pt x="9823" y="23826"/>
                    <a:pt x="11133" y="22600"/>
                  </a:cubicBezTo>
                  <a:cubicBezTo>
                    <a:pt x="12478" y="21338"/>
                    <a:pt x="14264" y="20695"/>
                    <a:pt x="16098" y="20671"/>
                  </a:cubicBezTo>
                  <a:close/>
                  <a:moveTo>
                    <a:pt x="15860" y="21242"/>
                  </a:moveTo>
                  <a:cubicBezTo>
                    <a:pt x="15086" y="22457"/>
                    <a:pt x="14574" y="23838"/>
                    <a:pt x="13550" y="24862"/>
                  </a:cubicBezTo>
                  <a:cubicBezTo>
                    <a:pt x="12288" y="26148"/>
                    <a:pt x="10514" y="26743"/>
                    <a:pt x="8835" y="27291"/>
                  </a:cubicBezTo>
                  <a:lnTo>
                    <a:pt x="8835" y="27243"/>
                  </a:lnTo>
                  <a:cubicBezTo>
                    <a:pt x="10085" y="25552"/>
                    <a:pt x="11526" y="24005"/>
                    <a:pt x="13252" y="22778"/>
                  </a:cubicBezTo>
                  <a:cubicBezTo>
                    <a:pt x="14085" y="22183"/>
                    <a:pt x="14943" y="21695"/>
                    <a:pt x="15860" y="21242"/>
                  </a:cubicBezTo>
                  <a:close/>
                  <a:moveTo>
                    <a:pt x="25160" y="25484"/>
                  </a:moveTo>
                  <a:cubicBezTo>
                    <a:pt x="25895" y="25484"/>
                    <a:pt x="26632" y="25597"/>
                    <a:pt x="27349" y="25814"/>
                  </a:cubicBezTo>
                  <a:cubicBezTo>
                    <a:pt x="26432" y="25910"/>
                    <a:pt x="25539" y="26064"/>
                    <a:pt x="24706" y="26303"/>
                  </a:cubicBezTo>
                  <a:cubicBezTo>
                    <a:pt x="22801" y="26850"/>
                    <a:pt x="20955" y="27838"/>
                    <a:pt x="19205" y="28743"/>
                  </a:cubicBezTo>
                  <a:cubicBezTo>
                    <a:pt x="20146" y="27577"/>
                    <a:pt x="21134" y="26553"/>
                    <a:pt x="22587" y="25981"/>
                  </a:cubicBezTo>
                  <a:cubicBezTo>
                    <a:pt x="23415" y="25644"/>
                    <a:pt x="24286" y="25484"/>
                    <a:pt x="25160" y="25484"/>
                  </a:cubicBezTo>
                  <a:close/>
                  <a:moveTo>
                    <a:pt x="27290" y="26243"/>
                  </a:moveTo>
                  <a:cubicBezTo>
                    <a:pt x="26516" y="27553"/>
                    <a:pt x="25289" y="28541"/>
                    <a:pt x="23837" y="29005"/>
                  </a:cubicBezTo>
                  <a:cubicBezTo>
                    <a:pt x="23268" y="29181"/>
                    <a:pt x="22693" y="29263"/>
                    <a:pt x="22113" y="29263"/>
                  </a:cubicBezTo>
                  <a:cubicBezTo>
                    <a:pt x="21867" y="29263"/>
                    <a:pt x="21620" y="29248"/>
                    <a:pt x="21372" y="29220"/>
                  </a:cubicBezTo>
                  <a:cubicBezTo>
                    <a:pt x="20658" y="29148"/>
                    <a:pt x="19943" y="29101"/>
                    <a:pt x="19134" y="28850"/>
                  </a:cubicBezTo>
                  <a:cubicBezTo>
                    <a:pt x="21039" y="28303"/>
                    <a:pt x="22729" y="27136"/>
                    <a:pt x="24670" y="26624"/>
                  </a:cubicBezTo>
                  <a:cubicBezTo>
                    <a:pt x="25539" y="26386"/>
                    <a:pt x="26420" y="26279"/>
                    <a:pt x="27290" y="26243"/>
                  </a:cubicBezTo>
                  <a:close/>
                  <a:moveTo>
                    <a:pt x="6671" y="0"/>
                  </a:moveTo>
                  <a:cubicBezTo>
                    <a:pt x="6669" y="0"/>
                    <a:pt x="6668" y="1"/>
                    <a:pt x="6668" y="2"/>
                  </a:cubicBezTo>
                  <a:cubicBezTo>
                    <a:pt x="6656" y="2"/>
                    <a:pt x="6632" y="49"/>
                    <a:pt x="6632" y="73"/>
                  </a:cubicBezTo>
                  <a:cubicBezTo>
                    <a:pt x="6608" y="97"/>
                    <a:pt x="6751" y="216"/>
                    <a:pt x="6775" y="252"/>
                  </a:cubicBezTo>
                  <a:cubicBezTo>
                    <a:pt x="7561" y="1669"/>
                    <a:pt x="8311" y="3109"/>
                    <a:pt x="8978" y="4574"/>
                  </a:cubicBezTo>
                  <a:cubicBezTo>
                    <a:pt x="9680" y="6098"/>
                    <a:pt x="10359" y="7645"/>
                    <a:pt x="11252" y="9074"/>
                  </a:cubicBezTo>
                  <a:cubicBezTo>
                    <a:pt x="12704" y="11372"/>
                    <a:pt x="14705" y="13420"/>
                    <a:pt x="17384" y="14158"/>
                  </a:cubicBezTo>
                  <a:lnTo>
                    <a:pt x="17443" y="14158"/>
                  </a:lnTo>
                  <a:cubicBezTo>
                    <a:pt x="18919" y="15992"/>
                    <a:pt x="20515" y="17718"/>
                    <a:pt x="22206" y="19337"/>
                  </a:cubicBezTo>
                  <a:cubicBezTo>
                    <a:pt x="21512" y="19494"/>
                    <a:pt x="20820" y="19563"/>
                    <a:pt x="20131" y="19563"/>
                  </a:cubicBezTo>
                  <a:cubicBezTo>
                    <a:pt x="17996" y="19563"/>
                    <a:pt x="15891" y="18900"/>
                    <a:pt x="13847" y="18135"/>
                  </a:cubicBezTo>
                  <a:cubicBezTo>
                    <a:pt x="12728" y="17194"/>
                    <a:pt x="11776" y="16051"/>
                    <a:pt x="10633" y="15146"/>
                  </a:cubicBezTo>
                  <a:cubicBezTo>
                    <a:pt x="9513" y="14253"/>
                    <a:pt x="8192" y="13527"/>
                    <a:pt x="6763" y="13503"/>
                  </a:cubicBezTo>
                  <a:cubicBezTo>
                    <a:pt x="6719" y="13503"/>
                    <a:pt x="6675" y="13503"/>
                    <a:pt x="6631" y="13503"/>
                  </a:cubicBezTo>
                  <a:cubicBezTo>
                    <a:pt x="1429" y="13503"/>
                    <a:pt x="0" y="16277"/>
                    <a:pt x="0" y="16277"/>
                  </a:cubicBezTo>
                  <a:cubicBezTo>
                    <a:pt x="0" y="16289"/>
                    <a:pt x="0" y="16408"/>
                    <a:pt x="84" y="16408"/>
                  </a:cubicBezTo>
                  <a:cubicBezTo>
                    <a:pt x="2560" y="16504"/>
                    <a:pt x="4691" y="18063"/>
                    <a:pt x="7108" y="18587"/>
                  </a:cubicBezTo>
                  <a:cubicBezTo>
                    <a:pt x="8188" y="18814"/>
                    <a:pt x="9282" y="18927"/>
                    <a:pt x="10374" y="18927"/>
                  </a:cubicBezTo>
                  <a:cubicBezTo>
                    <a:pt x="11523" y="18927"/>
                    <a:pt x="12671" y="18802"/>
                    <a:pt x="13800" y="18552"/>
                  </a:cubicBezTo>
                  <a:cubicBezTo>
                    <a:pt x="15228" y="19099"/>
                    <a:pt x="16705" y="19564"/>
                    <a:pt x="18205" y="19802"/>
                  </a:cubicBezTo>
                  <a:cubicBezTo>
                    <a:pt x="17681" y="19968"/>
                    <a:pt x="16812" y="20254"/>
                    <a:pt x="16312" y="20468"/>
                  </a:cubicBezTo>
                  <a:cubicBezTo>
                    <a:pt x="16243" y="20467"/>
                    <a:pt x="16174" y="20467"/>
                    <a:pt x="16105" y="20467"/>
                  </a:cubicBezTo>
                  <a:cubicBezTo>
                    <a:pt x="12203" y="20467"/>
                    <a:pt x="9472" y="22149"/>
                    <a:pt x="8454" y="27648"/>
                  </a:cubicBezTo>
                  <a:cubicBezTo>
                    <a:pt x="10109" y="27136"/>
                    <a:pt x="12121" y="26529"/>
                    <a:pt x="13443" y="25362"/>
                  </a:cubicBezTo>
                  <a:cubicBezTo>
                    <a:pt x="14800" y="24159"/>
                    <a:pt x="15336" y="22409"/>
                    <a:pt x="16407" y="20992"/>
                  </a:cubicBezTo>
                  <a:cubicBezTo>
                    <a:pt x="17181" y="20635"/>
                    <a:pt x="18896" y="19945"/>
                    <a:pt x="18908" y="19885"/>
                  </a:cubicBezTo>
                  <a:cubicBezTo>
                    <a:pt x="19278" y="19922"/>
                    <a:pt x="19649" y="19942"/>
                    <a:pt x="20021" y="19942"/>
                  </a:cubicBezTo>
                  <a:cubicBezTo>
                    <a:pt x="20848" y="19942"/>
                    <a:pt x="21682" y="19845"/>
                    <a:pt x="22527" y="19623"/>
                  </a:cubicBezTo>
                  <a:cubicBezTo>
                    <a:pt x="24682" y="21659"/>
                    <a:pt x="27016" y="23516"/>
                    <a:pt x="29468" y="25183"/>
                  </a:cubicBezTo>
                  <a:cubicBezTo>
                    <a:pt x="29754" y="25386"/>
                    <a:pt x="30040" y="25564"/>
                    <a:pt x="30302" y="25743"/>
                  </a:cubicBezTo>
                  <a:cubicBezTo>
                    <a:pt x="29492" y="25683"/>
                    <a:pt x="27778" y="25660"/>
                    <a:pt x="27730" y="25648"/>
                  </a:cubicBezTo>
                  <a:cubicBezTo>
                    <a:pt x="26645" y="25360"/>
                    <a:pt x="25683" y="25238"/>
                    <a:pt x="24833" y="25238"/>
                  </a:cubicBezTo>
                  <a:cubicBezTo>
                    <a:pt x="20417" y="25238"/>
                    <a:pt x="19030" y="28534"/>
                    <a:pt x="19050" y="28934"/>
                  </a:cubicBezTo>
                  <a:cubicBezTo>
                    <a:pt x="19741" y="29374"/>
                    <a:pt x="20872" y="29446"/>
                    <a:pt x="21658" y="29505"/>
                  </a:cubicBezTo>
                  <a:cubicBezTo>
                    <a:pt x="21833" y="29520"/>
                    <a:pt x="22008" y="29527"/>
                    <a:pt x="22182" y="29527"/>
                  </a:cubicBezTo>
                  <a:cubicBezTo>
                    <a:pt x="22886" y="29527"/>
                    <a:pt x="23581" y="29410"/>
                    <a:pt x="24230" y="29172"/>
                  </a:cubicBezTo>
                  <a:cubicBezTo>
                    <a:pt x="25706" y="28636"/>
                    <a:pt x="26944" y="27588"/>
                    <a:pt x="27682" y="26219"/>
                  </a:cubicBezTo>
                  <a:cubicBezTo>
                    <a:pt x="27951" y="26211"/>
                    <a:pt x="28221" y="26207"/>
                    <a:pt x="28491" y="26207"/>
                  </a:cubicBezTo>
                  <a:cubicBezTo>
                    <a:pt x="29138" y="26207"/>
                    <a:pt x="29789" y="26225"/>
                    <a:pt x="30444" y="26225"/>
                  </a:cubicBezTo>
                  <a:cubicBezTo>
                    <a:pt x="30642" y="26225"/>
                    <a:pt x="30841" y="26223"/>
                    <a:pt x="31040" y="26219"/>
                  </a:cubicBezTo>
                  <a:cubicBezTo>
                    <a:pt x="31873" y="26731"/>
                    <a:pt x="32707" y="27243"/>
                    <a:pt x="33564" y="27719"/>
                  </a:cubicBezTo>
                  <a:cubicBezTo>
                    <a:pt x="34933" y="28481"/>
                    <a:pt x="36350" y="29279"/>
                    <a:pt x="37838" y="29779"/>
                  </a:cubicBezTo>
                  <a:cubicBezTo>
                    <a:pt x="37851" y="29783"/>
                    <a:pt x="37863" y="29785"/>
                    <a:pt x="37874" y="29785"/>
                  </a:cubicBezTo>
                  <a:cubicBezTo>
                    <a:pt x="37998" y="29785"/>
                    <a:pt x="38076" y="29570"/>
                    <a:pt x="37946" y="29493"/>
                  </a:cubicBezTo>
                  <a:cubicBezTo>
                    <a:pt x="36707" y="28743"/>
                    <a:pt x="35386" y="28172"/>
                    <a:pt x="34112" y="27469"/>
                  </a:cubicBezTo>
                  <a:cubicBezTo>
                    <a:pt x="32897" y="26779"/>
                    <a:pt x="31695" y="26053"/>
                    <a:pt x="30528" y="25279"/>
                  </a:cubicBezTo>
                  <a:cubicBezTo>
                    <a:pt x="29683" y="24719"/>
                    <a:pt x="28837" y="24136"/>
                    <a:pt x="28016" y="23528"/>
                  </a:cubicBezTo>
                  <a:cubicBezTo>
                    <a:pt x="27492" y="22052"/>
                    <a:pt x="26825" y="20647"/>
                    <a:pt x="26373" y="19135"/>
                  </a:cubicBezTo>
                  <a:cubicBezTo>
                    <a:pt x="26313" y="18921"/>
                    <a:pt x="26254" y="18718"/>
                    <a:pt x="26194" y="18492"/>
                  </a:cubicBezTo>
                  <a:cubicBezTo>
                    <a:pt x="26718" y="15801"/>
                    <a:pt x="27361" y="13063"/>
                    <a:pt x="27623" y="10324"/>
                  </a:cubicBezTo>
                  <a:cubicBezTo>
                    <a:pt x="28063" y="5919"/>
                    <a:pt x="26230" y="4407"/>
                    <a:pt x="25706" y="3538"/>
                  </a:cubicBezTo>
                  <a:cubicBezTo>
                    <a:pt x="24753" y="4395"/>
                    <a:pt x="22860" y="9086"/>
                    <a:pt x="22944" y="11932"/>
                  </a:cubicBezTo>
                  <a:cubicBezTo>
                    <a:pt x="23003" y="14480"/>
                    <a:pt x="24075" y="16932"/>
                    <a:pt x="25873" y="18730"/>
                  </a:cubicBezTo>
                  <a:cubicBezTo>
                    <a:pt x="25885" y="18802"/>
                    <a:pt x="25920" y="18885"/>
                    <a:pt x="25932" y="18968"/>
                  </a:cubicBezTo>
                  <a:cubicBezTo>
                    <a:pt x="26301" y="20290"/>
                    <a:pt x="26718" y="21719"/>
                    <a:pt x="27325" y="23005"/>
                  </a:cubicBezTo>
                  <a:cubicBezTo>
                    <a:pt x="26087" y="22064"/>
                    <a:pt x="24884" y="21064"/>
                    <a:pt x="23730" y="20028"/>
                  </a:cubicBezTo>
                  <a:cubicBezTo>
                    <a:pt x="21670" y="18182"/>
                    <a:pt x="19765" y="16170"/>
                    <a:pt x="18015" y="14039"/>
                  </a:cubicBezTo>
                  <a:cubicBezTo>
                    <a:pt x="18026" y="14015"/>
                    <a:pt x="18038" y="13968"/>
                    <a:pt x="18038" y="13920"/>
                  </a:cubicBezTo>
                  <a:cubicBezTo>
                    <a:pt x="17562" y="11003"/>
                    <a:pt x="16276" y="8288"/>
                    <a:pt x="14490" y="5919"/>
                  </a:cubicBezTo>
                  <a:cubicBezTo>
                    <a:pt x="11919" y="2514"/>
                    <a:pt x="6811" y="0"/>
                    <a:pt x="6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68699271"/>
      </p:ext>
    </p:extLst>
  </p:cSld>
  <p:clrMapOvr>
    <a:masterClrMapping/>
  </p:clrMapOvr>
</p:sld>
</file>

<file path=ppt/theme/theme1.xml><?xml version="1.0" encoding="utf-8"?>
<a:theme xmlns:a="http://schemas.openxmlformats.org/drawingml/2006/main" name="Pedagogical Approach Thesis: Phonological Awareness by Slidesgo">
  <a:themeElements>
    <a:clrScheme name="Simple Light">
      <a:dk1>
        <a:srgbClr val="FFFFFF"/>
      </a:dk1>
      <a:lt1>
        <a:srgbClr val="5A9ACB"/>
      </a:lt1>
      <a:dk2>
        <a:srgbClr val="181717"/>
      </a:dk2>
      <a:lt2>
        <a:srgbClr val="0B4698"/>
      </a:lt2>
      <a:accent1>
        <a:srgbClr val="FB3A21"/>
      </a:accent1>
      <a:accent2>
        <a:srgbClr val="F990A9"/>
      </a:accent2>
      <a:accent3>
        <a:srgbClr val="FDC729"/>
      </a:accent3>
      <a:accent4>
        <a:srgbClr val="FFAB40"/>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310</Words>
  <Application>Microsoft Office PowerPoint</Application>
  <PresentationFormat>On-screen Show (16:9)</PresentationFormat>
  <Paragraphs>63</Paragraphs>
  <Slides>16</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Times New Roman</vt:lpstr>
      <vt:lpstr>Hammersmith One</vt:lpstr>
      <vt:lpstr>Arial</vt:lpstr>
      <vt:lpstr>Fira Sans</vt:lpstr>
      <vt:lpstr>Pedagogical Approach Thesis: Phonological Awareness by Slidesgo</vt:lpstr>
      <vt:lpstr>Topdown  Approach</vt:lpstr>
      <vt:lpstr>Introduction</vt:lpstr>
      <vt:lpstr>01</vt:lpstr>
      <vt:lpstr>Concepts</vt:lpstr>
      <vt:lpstr>Top-Down</vt:lpstr>
      <vt:lpstr>Think easier:</vt:lpstr>
      <vt:lpstr>When to use ?</vt:lpstr>
      <vt:lpstr>The top-down approach is best used when:</vt:lpstr>
      <vt:lpstr>Pros and Cons</vt:lpstr>
      <vt:lpstr>Advantages</vt:lpstr>
      <vt:lpstr>Disadvantages</vt:lpstr>
      <vt:lpstr>05:  How to apply ?</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Topdown  Approach</dc:title>
  <cp:lastModifiedBy>Trí Nguyễn</cp:lastModifiedBy>
  <cp:revision>3</cp:revision>
  <dcterms:modified xsi:type="dcterms:W3CDTF">2024-01-17T15:09:18Z</dcterms:modified>
</cp:coreProperties>
</file>